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45300"/>
  <p:notesSz cx="9144000" cy="6845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 autoAdjust="0"/>
    <p:restoredTop sz="92500"/>
  </p:normalViewPr>
  <p:slideViewPr>
    <p:cSldViewPr>
      <p:cViewPr>
        <p:scale>
          <a:sx n="105" d="100"/>
          <a:sy n="105" d="100"/>
        </p:scale>
        <p:origin x="1328" y="1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2043"/>
            <a:ext cx="7772400" cy="14375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33368"/>
            <a:ext cx="6400800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1/7/19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CA1A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1/7/19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456944"/>
            <a:ext cx="1386205" cy="4511675"/>
          </a:xfrm>
          <a:custGeom>
            <a:avLst/>
            <a:gdLst/>
            <a:ahLst/>
            <a:cxnLst/>
            <a:rect l="l" t="t" r="r" b="b"/>
            <a:pathLst>
              <a:path w="1386205" h="4511675">
                <a:moveTo>
                  <a:pt x="0" y="4511459"/>
                </a:moveTo>
                <a:lnTo>
                  <a:pt x="1385900" y="4511459"/>
                </a:lnTo>
                <a:lnTo>
                  <a:pt x="1385900" y="0"/>
                </a:lnTo>
                <a:lnTo>
                  <a:pt x="0" y="0"/>
                </a:lnTo>
                <a:lnTo>
                  <a:pt x="0" y="4511459"/>
                </a:lnTo>
                <a:close/>
              </a:path>
            </a:pathLst>
          </a:custGeom>
          <a:solidFill>
            <a:srgbClr val="99CB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01948" y="1412157"/>
            <a:ext cx="702310" cy="4549140"/>
          </a:xfrm>
          <a:custGeom>
            <a:avLst/>
            <a:gdLst/>
            <a:ahLst/>
            <a:cxnLst/>
            <a:rect l="l" t="t" r="r" b="b"/>
            <a:pathLst>
              <a:path w="702310" h="4549140">
                <a:moveTo>
                  <a:pt x="0" y="2763901"/>
                </a:moveTo>
                <a:lnTo>
                  <a:pt x="0" y="4549114"/>
                </a:lnTo>
                <a:lnTo>
                  <a:pt x="701954" y="4549114"/>
                </a:lnTo>
                <a:lnTo>
                  <a:pt x="701954" y="2893466"/>
                </a:lnTo>
                <a:lnTo>
                  <a:pt x="1727" y="2893466"/>
                </a:lnTo>
                <a:lnTo>
                  <a:pt x="0" y="2763901"/>
                </a:lnTo>
                <a:close/>
              </a:path>
              <a:path w="702310" h="4549140">
                <a:moveTo>
                  <a:pt x="701954" y="0"/>
                </a:moveTo>
                <a:lnTo>
                  <a:pt x="0" y="0"/>
                </a:lnTo>
                <a:lnTo>
                  <a:pt x="0" y="1715008"/>
                </a:lnTo>
                <a:lnTo>
                  <a:pt x="81127" y="1802015"/>
                </a:lnTo>
                <a:lnTo>
                  <a:pt x="1727" y="2893466"/>
                </a:lnTo>
                <a:lnTo>
                  <a:pt x="701954" y="2893466"/>
                </a:lnTo>
                <a:lnTo>
                  <a:pt x="701954" y="2882049"/>
                </a:lnTo>
                <a:lnTo>
                  <a:pt x="37579" y="2882049"/>
                </a:lnTo>
                <a:lnTo>
                  <a:pt x="112560" y="1725371"/>
                </a:lnTo>
                <a:lnTo>
                  <a:pt x="701954" y="1725371"/>
                </a:lnTo>
                <a:lnTo>
                  <a:pt x="701954" y="0"/>
                </a:lnTo>
                <a:close/>
              </a:path>
              <a:path w="702310" h="4549140">
                <a:moveTo>
                  <a:pt x="701954" y="1725371"/>
                </a:moveTo>
                <a:lnTo>
                  <a:pt x="112560" y="1725371"/>
                </a:lnTo>
                <a:lnTo>
                  <a:pt x="231381" y="1726095"/>
                </a:lnTo>
                <a:lnTo>
                  <a:pt x="37579" y="2882049"/>
                </a:lnTo>
                <a:lnTo>
                  <a:pt x="701954" y="2882049"/>
                </a:lnTo>
                <a:lnTo>
                  <a:pt x="701954" y="2830893"/>
                </a:lnTo>
                <a:lnTo>
                  <a:pt x="73698" y="2830893"/>
                </a:lnTo>
                <a:lnTo>
                  <a:pt x="255612" y="1795322"/>
                </a:lnTo>
                <a:lnTo>
                  <a:pt x="701954" y="1795322"/>
                </a:lnTo>
                <a:lnTo>
                  <a:pt x="701954" y="1725371"/>
                </a:lnTo>
                <a:close/>
              </a:path>
              <a:path w="702310" h="4549140">
                <a:moveTo>
                  <a:pt x="298716" y="2140483"/>
                </a:moveTo>
                <a:lnTo>
                  <a:pt x="73698" y="2830893"/>
                </a:lnTo>
                <a:lnTo>
                  <a:pt x="701954" y="2830893"/>
                </a:lnTo>
                <a:lnTo>
                  <a:pt x="701954" y="2369324"/>
                </a:lnTo>
                <a:lnTo>
                  <a:pt x="455104" y="2369324"/>
                </a:lnTo>
                <a:lnTo>
                  <a:pt x="449770" y="2369223"/>
                </a:lnTo>
                <a:lnTo>
                  <a:pt x="448741" y="2369019"/>
                </a:lnTo>
                <a:lnTo>
                  <a:pt x="447027" y="2368829"/>
                </a:lnTo>
                <a:lnTo>
                  <a:pt x="445223" y="2368423"/>
                </a:lnTo>
                <a:lnTo>
                  <a:pt x="439089" y="2366238"/>
                </a:lnTo>
                <a:lnTo>
                  <a:pt x="437540" y="2364867"/>
                </a:lnTo>
                <a:lnTo>
                  <a:pt x="437146" y="2363228"/>
                </a:lnTo>
                <a:lnTo>
                  <a:pt x="413334" y="2335351"/>
                </a:lnTo>
                <a:lnTo>
                  <a:pt x="390896" y="2296350"/>
                </a:lnTo>
                <a:lnTo>
                  <a:pt x="372863" y="2259026"/>
                </a:lnTo>
                <a:lnTo>
                  <a:pt x="362267" y="2236177"/>
                </a:lnTo>
                <a:lnTo>
                  <a:pt x="355878" y="2224173"/>
                </a:lnTo>
                <a:lnTo>
                  <a:pt x="334467" y="2189467"/>
                </a:lnTo>
                <a:lnTo>
                  <a:pt x="316711" y="2164894"/>
                </a:lnTo>
                <a:lnTo>
                  <a:pt x="298716" y="2140483"/>
                </a:lnTo>
                <a:close/>
              </a:path>
              <a:path w="702310" h="4549140">
                <a:moveTo>
                  <a:pt x="473430" y="2217267"/>
                </a:moveTo>
                <a:lnTo>
                  <a:pt x="473659" y="2250890"/>
                </a:lnTo>
                <a:lnTo>
                  <a:pt x="474044" y="2285712"/>
                </a:lnTo>
                <a:lnTo>
                  <a:pt x="474275" y="2316360"/>
                </a:lnTo>
                <a:lnTo>
                  <a:pt x="474040" y="2337460"/>
                </a:lnTo>
                <a:lnTo>
                  <a:pt x="473748" y="2344661"/>
                </a:lnTo>
                <a:lnTo>
                  <a:pt x="471487" y="2353284"/>
                </a:lnTo>
                <a:lnTo>
                  <a:pt x="467067" y="2359723"/>
                </a:lnTo>
                <a:lnTo>
                  <a:pt x="466470" y="2360625"/>
                </a:lnTo>
                <a:lnTo>
                  <a:pt x="465823" y="2361438"/>
                </a:lnTo>
                <a:lnTo>
                  <a:pt x="464019" y="2363533"/>
                </a:lnTo>
                <a:lnTo>
                  <a:pt x="462724" y="2364752"/>
                </a:lnTo>
                <a:lnTo>
                  <a:pt x="461302" y="2365768"/>
                </a:lnTo>
                <a:lnTo>
                  <a:pt x="458292" y="2368207"/>
                </a:lnTo>
                <a:lnTo>
                  <a:pt x="455104" y="2369324"/>
                </a:lnTo>
                <a:lnTo>
                  <a:pt x="701954" y="2369324"/>
                </a:lnTo>
                <a:lnTo>
                  <a:pt x="701954" y="2243734"/>
                </a:lnTo>
                <a:lnTo>
                  <a:pt x="565924" y="2243734"/>
                </a:lnTo>
                <a:lnTo>
                  <a:pt x="563372" y="2243683"/>
                </a:lnTo>
                <a:lnTo>
                  <a:pt x="523082" y="2236570"/>
                </a:lnTo>
                <a:lnTo>
                  <a:pt x="484555" y="2222588"/>
                </a:lnTo>
                <a:lnTo>
                  <a:pt x="477253" y="2219350"/>
                </a:lnTo>
                <a:lnTo>
                  <a:pt x="473430" y="2217267"/>
                </a:lnTo>
                <a:close/>
              </a:path>
              <a:path w="702310" h="4549140">
                <a:moveTo>
                  <a:pt x="616610" y="2230399"/>
                </a:moveTo>
                <a:lnTo>
                  <a:pt x="565924" y="2243734"/>
                </a:lnTo>
                <a:lnTo>
                  <a:pt x="701954" y="2243734"/>
                </a:lnTo>
                <a:lnTo>
                  <a:pt x="701954" y="2230894"/>
                </a:lnTo>
                <a:lnTo>
                  <a:pt x="618693" y="2230894"/>
                </a:lnTo>
                <a:lnTo>
                  <a:pt x="616610" y="2230399"/>
                </a:lnTo>
                <a:close/>
              </a:path>
              <a:path w="702310" h="4549140">
                <a:moveTo>
                  <a:pt x="638162" y="2216404"/>
                </a:moveTo>
                <a:lnTo>
                  <a:pt x="637197" y="2223287"/>
                </a:lnTo>
                <a:lnTo>
                  <a:pt x="627621" y="2229408"/>
                </a:lnTo>
                <a:lnTo>
                  <a:pt x="620331" y="2230653"/>
                </a:lnTo>
                <a:lnTo>
                  <a:pt x="618693" y="2230894"/>
                </a:lnTo>
                <a:lnTo>
                  <a:pt x="701954" y="2230894"/>
                </a:lnTo>
                <a:lnTo>
                  <a:pt x="701954" y="2216543"/>
                </a:lnTo>
                <a:lnTo>
                  <a:pt x="638975" y="2216543"/>
                </a:lnTo>
                <a:lnTo>
                  <a:pt x="638162" y="2216404"/>
                </a:lnTo>
                <a:close/>
              </a:path>
              <a:path w="702310" h="4549140">
                <a:moveTo>
                  <a:pt x="533184" y="2113000"/>
                </a:moveTo>
                <a:lnTo>
                  <a:pt x="597484" y="2148649"/>
                </a:lnTo>
                <a:lnTo>
                  <a:pt x="605500" y="2151934"/>
                </a:lnTo>
                <a:lnTo>
                  <a:pt x="614533" y="2154148"/>
                </a:lnTo>
                <a:lnTo>
                  <a:pt x="623748" y="2155914"/>
                </a:lnTo>
                <a:lnTo>
                  <a:pt x="632307" y="2157857"/>
                </a:lnTo>
                <a:lnTo>
                  <a:pt x="658291" y="2189467"/>
                </a:lnTo>
                <a:lnTo>
                  <a:pt x="658456" y="2194052"/>
                </a:lnTo>
                <a:lnTo>
                  <a:pt x="654989" y="2198979"/>
                </a:lnTo>
                <a:lnTo>
                  <a:pt x="658799" y="2206523"/>
                </a:lnTo>
                <a:lnTo>
                  <a:pt x="645477" y="2216175"/>
                </a:lnTo>
                <a:lnTo>
                  <a:pt x="642277" y="2216543"/>
                </a:lnTo>
                <a:lnTo>
                  <a:pt x="701954" y="2216543"/>
                </a:lnTo>
                <a:lnTo>
                  <a:pt x="701954" y="2113495"/>
                </a:lnTo>
                <a:lnTo>
                  <a:pt x="534530" y="2113495"/>
                </a:lnTo>
                <a:lnTo>
                  <a:pt x="533806" y="2113343"/>
                </a:lnTo>
                <a:lnTo>
                  <a:pt x="533184" y="2113000"/>
                </a:lnTo>
                <a:close/>
              </a:path>
              <a:path w="702310" h="4549140">
                <a:moveTo>
                  <a:pt x="701954" y="2062899"/>
                </a:moveTo>
                <a:lnTo>
                  <a:pt x="559244" y="2062899"/>
                </a:lnTo>
                <a:lnTo>
                  <a:pt x="565448" y="2065251"/>
                </a:lnTo>
                <a:lnTo>
                  <a:pt x="569147" y="2071352"/>
                </a:lnTo>
                <a:lnTo>
                  <a:pt x="543486" y="2110560"/>
                </a:lnTo>
                <a:lnTo>
                  <a:pt x="535355" y="2113495"/>
                </a:lnTo>
                <a:lnTo>
                  <a:pt x="701954" y="2113495"/>
                </a:lnTo>
                <a:lnTo>
                  <a:pt x="701954" y="2062899"/>
                </a:lnTo>
                <a:close/>
              </a:path>
              <a:path w="702310" h="4549140">
                <a:moveTo>
                  <a:pt x="701954" y="1795322"/>
                </a:moveTo>
                <a:lnTo>
                  <a:pt x="255612" y="1795322"/>
                </a:lnTo>
                <a:lnTo>
                  <a:pt x="383984" y="1878888"/>
                </a:lnTo>
                <a:lnTo>
                  <a:pt x="326834" y="2054225"/>
                </a:lnTo>
                <a:lnTo>
                  <a:pt x="473570" y="2103259"/>
                </a:lnTo>
                <a:lnTo>
                  <a:pt x="479945" y="2099335"/>
                </a:lnTo>
                <a:lnTo>
                  <a:pt x="486765" y="2096046"/>
                </a:lnTo>
                <a:lnTo>
                  <a:pt x="534019" y="2079103"/>
                </a:lnTo>
                <a:lnTo>
                  <a:pt x="551091" y="2064905"/>
                </a:lnTo>
                <a:lnTo>
                  <a:pt x="555548" y="2062899"/>
                </a:lnTo>
                <a:lnTo>
                  <a:pt x="701954" y="2062899"/>
                </a:lnTo>
                <a:lnTo>
                  <a:pt x="701954" y="1795322"/>
                </a:lnTo>
                <a:close/>
              </a:path>
            </a:pathLst>
          </a:custGeom>
          <a:solidFill>
            <a:srgbClr val="87B1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38224" y="5424600"/>
            <a:ext cx="64769" cy="80010"/>
          </a:xfrm>
          <a:custGeom>
            <a:avLst/>
            <a:gdLst/>
            <a:ahLst/>
            <a:cxnLst/>
            <a:rect l="l" t="t" r="r" b="b"/>
            <a:pathLst>
              <a:path w="64770" h="80010">
                <a:moveTo>
                  <a:pt x="21602" y="0"/>
                </a:moveTo>
                <a:lnTo>
                  <a:pt x="13589" y="0"/>
                </a:lnTo>
                <a:lnTo>
                  <a:pt x="6273" y="698"/>
                </a:lnTo>
                <a:lnTo>
                  <a:pt x="0" y="1625"/>
                </a:lnTo>
                <a:lnTo>
                  <a:pt x="0" y="78638"/>
                </a:lnTo>
                <a:lnTo>
                  <a:pt x="5232" y="79222"/>
                </a:lnTo>
                <a:lnTo>
                  <a:pt x="11264" y="79578"/>
                </a:lnTo>
                <a:lnTo>
                  <a:pt x="18478" y="79578"/>
                </a:lnTo>
                <a:lnTo>
                  <a:pt x="29259" y="78844"/>
                </a:lnTo>
                <a:lnTo>
                  <a:pt x="38701" y="76682"/>
                </a:lnTo>
                <a:lnTo>
                  <a:pt x="46683" y="73148"/>
                </a:lnTo>
                <a:lnTo>
                  <a:pt x="48943" y="71437"/>
                </a:lnTo>
                <a:lnTo>
                  <a:pt x="20447" y="71437"/>
                </a:lnTo>
                <a:lnTo>
                  <a:pt x="12776" y="71323"/>
                </a:lnTo>
                <a:lnTo>
                  <a:pt x="10223" y="70865"/>
                </a:lnTo>
                <a:lnTo>
                  <a:pt x="10223" y="9055"/>
                </a:lnTo>
                <a:lnTo>
                  <a:pt x="12890" y="8597"/>
                </a:lnTo>
                <a:lnTo>
                  <a:pt x="16840" y="8013"/>
                </a:lnTo>
                <a:lnTo>
                  <a:pt x="50909" y="8013"/>
                </a:lnTo>
                <a:lnTo>
                  <a:pt x="47514" y="5539"/>
                </a:lnTo>
                <a:lnTo>
                  <a:pt x="40339" y="2482"/>
                </a:lnTo>
                <a:lnTo>
                  <a:pt x="31724" y="625"/>
                </a:lnTo>
                <a:lnTo>
                  <a:pt x="21602" y="0"/>
                </a:lnTo>
                <a:close/>
              </a:path>
              <a:path w="64770" h="80010">
                <a:moveTo>
                  <a:pt x="50909" y="8013"/>
                </a:moveTo>
                <a:lnTo>
                  <a:pt x="22072" y="8013"/>
                </a:lnTo>
                <a:lnTo>
                  <a:pt x="36060" y="10135"/>
                </a:lnTo>
                <a:lnTo>
                  <a:pt x="45986" y="16190"/>
                </a:lnTo>
                <a:lnTo>
                  <a:pt x="51883" y="25710"/>
                </a:lnTo>
                <a:lnTo>
                  <a:pt x="53784" y="38226"/>
                </a:lnTo>
                <a:lnTo>
                  <a:pt x="51613" y="52331"/>
                </a:lnTo>
                <a:lnTo>
                  <a:pt x="45216" y="62757"/>
                </a:lnTo>
                <a:lnTo>
                  <a:pt x="34769" y="69220"/>
                </a:lnTo>
                <a:lnTo>
                  <a:pt x="20447" y="71437"/>
                </a:lnTo>
                <a:lnTo>
                  <a:pt x="48943" y="71437"/>
                </a:lnTo>
                <a:lnTo>
                  <a:pt x="64350" y="37871"/>
                </a:lnTo>
                <a:lnTo>
                  <a:pt x="63606" y="29082"/>
                </a:lnTo>
                <a:lnTo>
                  <a:pt x="61447" y="21504"/>
                </a:lnTo>
                <a:lnTo>
                  <a:pt x="57980" y="15082"/>
                </a:lnTo>
                <a:lnTo>
                  <a:pt x="53314" y="9766"/>
                </a:lnTo>
                <a:lnTo>
                  <a:pt x="50909" y="80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20744" y="5425173"/>
            <a:ext cx="0" cy="78740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295"/>
                </a:lnTo>
              </a:path>
            </a:pathLst>
          </a:custGeom>
          <a:ln w="102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38867" y="5424366"/>
            <a:ext cx="64769" cy="80010"/>
          </a:xfrm>
          <a:custGeom>
            <a:avLst/>
            <a:gdLst/>
            <a:ahLst/>
            <a:cxnLst/>
            <a:rect l="l" t="t" r="r" b="b"/>
            <a:pathLst>
              <a:path w="64770" h="80010">
                <a:moveTo>
                  <a:pt x="51473" y="0"/>
                </a:moveTo>
                <a:lnTo>
                  <a:pt x="42405" y="0"/>
                </a:lnTo>
                <a:lnTo>
                  <a:pt x="24720" y="3049"/>
                </a:lnTo>
                <a:lnTo>
                  <a:pt x="11401" y="11501"/>
                </a:lnTo>
                <a:lnTo>
                  <a:pt x="2982" y="24308"/>
                </a:lnTo>
                <a:lnTo>
                  <a:pt x="0" y="40424"/>
                </a:lnTo>
                <a:lnTo>
                  <a:pt x="760" y="49214"/>
                </a:lnTo>
                <a:lnTo>
                  <a:pt x="31706" y="79336"/>
                </a:lnTo>
                <a:lnTo>
                  <a:pt x="40195" y="79921"/>
                </a:lnTo>
                <a:lnTo>
                  <a:pt x="50774" y="79921"/>
                </a:lnTo>
                <a:lnTo>
                  <a:pt x="59715" y="77241"/>
                </a:lnTo>
                <a:lnTo>
                  <a:pt x="64249" y="75628"/>
                </a:lnTo>
                <a:lnTo>
                  <a:pt x="64249" y="71564"/>
                </a:lnTo>
                <a:lnTo>
                  <a:pt x="40893" y="71564"/>
                </a:lnTo>
                <a:lnTo>
                  <a:pt x="28433" y="69418"/>
                </a:lnTo>
                <a:lnTo>
                  <a:pt x="18911" y="63207"/>
                </a:lnTo>
                <a:lnTo>
                  <a:pt x="12831" y="53272"/>
                </a:lnTo>
                <a:lnTo>
                  <a:pt x="10693" y="39954"/>
                </a:lnTo>
                <a:lnTo>
                  <a:pt x="12933" y="26759"/>
                </a:lnTo>
                <a:lnTo>
                  <a:pt x="19291" y="16860"/>
                </a:lnTo>
                <a:lnTo>
                  <a:pt x="29220" y="10641"/>
                </a:lnTo>
                <a:lnTo>
                  <a:pt x="42176" y="8483"/>
                </a:lnTo>
                <a:lnTo>
                  <a:pt x="60480" y="8483"/>
                </a:lnTo>
                <a:lnTo>
                  <a:pt x="61925" y="3594"/>
                </a:lnTo>
                <a:lnTo>
                  <a:pt x="58673" y="2095"/>
                </a:lnTo>
                <a:lnTo>
                  <a:pt x="51473" y="0"/>
                </a:lnTo>
                <a:close/>
              </a:path>
              <a:path w="64770" h="80010">
                <a:moveTo>
                  <a:pt x="64249" y="37985"/>
                </a:moveTo>
                <a:lnTo>
                  <a:pt x="38455" y="37985"/>
                </a:lnTo>
                <a:lnTo>
                  <a:pt x="38455" y="46113"/>
                </a:lnTo>
                <a:lnTo>
                  <a:pt x="54368" y="46113"/>
                </a:lnTo>
                <a:lnTo>
                  <a:pt x="54368" y="69468"/>
                </a:lnTo>
                <a:lnTo>
                  <a:pt x="52044" y="70624"/>
                </a:lnTo>
                <a:lnTo>
                  <a:pt x="47523" y="71564"/>
                </a:lnTo>
                <a:lnTo>
                  <a:pt x="64249" y="71564"/>
                </a:lnTo>
                <a:lnTo>
                  <a:pt x="64249" y="37985"/>
                </a:lnTo>
                <a:close/>
              </a:path>
              <a:path w="64770" h="80010">
                <a:moveTo>
                  <a:pt x="60480" y="8483"/>
                </a:moveTo>
                <a:lnTo>
                  <a:pt x="50076" y="8483"/>
                </a:lnTo>
                <a:lnTo>
                  <a:pt x="55295" y="9994"/>
                </a:lnTo>
                <a:lnTo>
                  <a:pt x="59486" y="11849"/>
                </a:lnTo>
                <a:lnTo>
                  <a:pt x="60480" y="84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18490" y="5425180"/>
            <a:ext cx="59055" cy="78740"/>
          </a:xfrm>
          <a:custGeom>
            <a:avLst/>
            <a:gdLst/>
            <a:ahLst/>
            <a:cxnLst/>
            <a:rect l="l" t="t" r="r" b="b"/>
            <a:pathLst>
              <a:path w="59054" h="78739">
                <a:moveTo>
                  <a:pt x="11264" y="0"/>
                </a:moveTo>
                <a:lnTo>
                  <a:pt x="0" y="0"/>
                </a:lnTo>
                <a:lnTo>
                  <a:pt x="0" y="78295"/>
                </a:lnTo>
                <a:lnTo>
                  <a:pt x="9639" y="78295"/>
                </a:lnTo>
                <a:lnTo>
                  <a:pt x="9530" y="32001"/>
                </a:lnTo>
                <a:lnTo>
                  <a:pt x="9451" y="27519"/>
                </a:lnTo>
                <a:lnTo>
                  <a:pt x="9199" y="19931"/>
                </a:lnTo>
                <a:lnTo>
                  <a:pt x="8826" y="12547"/>
                </a:lnTo>
                <a:lnTo>
                  <a:pt x="9169" y="12433"/>
                </a:lnTo>
                <a:lnTo>
                  <a:pt x="19128" y="12433"/>
                </a:lnTo>
                <a:lnTo>
                  <a:pt x="11264" y="0"/>
                </a:lnTo>
                <a:close/>
              </a:path>
              <a:path w="59054" h="78739">
                <a:moveTo>
                  <a:pt x="19128" y="12433"/>
                </a:moveTo>
                <a:lnTo>
                  <a:pt x="9169" y="12433"/>
                </a:lnTo>
                <a:lnTo>
                  <a:pt x="12362" y="18865"/>
                </a:lnTo>
                <a:lnTo>
                  <a:pt x="15933" y="25411"/>
                </a:lnTo>
                <a:lnTo>
                  <a:pt x="19783" y="32001"/>
                </a:lnTo>
                <a:lnTo>
                  <a:pt x="23812" y="38569"/>
                </a:lnTo>
                <a:lnTo>
                  <a:pt x="48679" y="78295"/>
                </a:lnTo>
                <a:lnTo>
                  <a:pt x="58902" y="78295"/>
                </a:lnTo>
                <a:lnTo>
                  <a:pt x="58902" y="65049"/>
                </a:lnTo>
                <a:lnTo>
                  <a:pt x="50304" y="65049"/>
                </a:lnTo>
                <a:lnTo>
                  <a:pt x="47338" y="58983"/>
                </a:lnTo>
                <a:lnTo>
                  <a:pt x="44013" y="52754"/>
                </a:lnTo>
                <a:lnTo>
                  <a:pt x="40319" y="46284"/>
                </a:lnTo>
                <a:lnTo>
                  <a:pt x="36245" y="39497"/>
                </a:lnTo>
                <a:lnTo>
                  <a:pt x="19128" y="12433"/>
                </a:lnTo>
                <a:close/>
              </a:path>
              <a:path w="59054" h="78739">
                <a:moveTo>
                  <a:pt x="58902" y="0"/>
                </a:moveTo>
                <a:lnTo>
                  <a:pt x="49377" y="0"/>
                </a:lnTo>
                <a:lnTo>
                  <a:pt x="49408" y="25411"/>
                </a:lnTo>
                <a:lnTo>
                  <a:pt x="49535" y="46284"/>
                </a:lnTo>
                <a:lnTo>
                  <a:pt x="49607" y="49517"/>
                </a:lnTo>
                <a:lnTo>
                  <a:pt x="49961" y="57215"/>
                </a:lnTo>
                <a:lnTo>
                  <a:pt x="50533" y="64935"/>
                </a:lnTo>
                <a:lnTo>
                  <a:pt x="50304" y="65049"/>
                </a:lnTo>
                <a:lnTo>
                  <a:pt x="58902" y="65049"/>
                </a:lnTo>
                <a:lnTo>
                  <a:pt x="589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00081" y="5425173"/>
            <a:ext cx="0" cy="78740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295"/>
                </a:lnTo>
              </a:path>
            </a:pathLst>
          </a:custGeom>
          <a:ln w="1022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713922" y="5425177"/>
            <a:ext cx="58419" cy="78740"/>
          </a:xfrm>
          <a:custGeom>
            <a:avLst/>
            <a:gdLst/>
            <a:ahLst/>
            <a:cxnLst/>
            <a:rect l="l" t="t" r="r" b="b"/>
            <a:pathLst>
              <a:path w="58420" h="78739">
                <a:moveTo>
                  <a:pt x="34036" y="8597"/>
                </a:moveTo>
                <a:lnTo>
                  <a:pt x="23812" y="8597"/>
                </a:lnTo>
                <a:lnTo>
                  <a:pt x="23812" y="78295"/>
                </a:lnTo>
                <a:lnTo>
                  <a:pt x="34036" y="78295"/>
                </a:lnTo>
                <a:lnTo>
                  <a:pt x="34036" y="8597"/>
                </a:lnTo>
                <a:close/>
              </a:path>
              <a:path w="58420" h="78739">
                <a:moveTo>
                  <a:pt x="57962" y="0"/>
                </a:moveTo>
                <a:lnTo>
                  <a:pt x="0" y="0"/>
                </a:lnTo>
                <a:lnTo>
                  <a:pt x="0" y="8597"/>
                </a:lnTo>
                <a:lnTo>
                  <a:pt x="57962" y="8597"/>
                </a:lnTo>
                <a:lnTo>
                  <a:pt x="579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776455" y="5425180"/>
            <a:ext cx="61594" cy="78740"/>
          </a:xfrm>
          <a:custGeom>
            <a:avLst/>
            <a:gdLst/>
            <a:ahLst/>
            <a:cxnLst/>
            <a:rect l="l" t="t" r="r" b="b"/>
            <a:pathLst>
              <a:path w="61594" h="78739">
                <a:moveTo>
                  <a:pt x="11493" y="0"/>
                </a:moveTo>
                <a:lnTo>
                  <a:pt x="0" y="0"/>
                </a:lnTo>
                <a:lnTo>
                  <a:pt x="24614" y="44958"/>
                </a:lnTo>
                <a:lnTo>
                  <a:pt x="24739" y="78295"/>
                </a:lnTo>
                <a:lnTo>
                  <a:pt x="34950" y="78295"/>
                </a:lnTo>
                <a:lnTo>
                  <a:pt x="34950" y="44958"/>
                </a:lnTo>
                <a:lnTo>
                  <a:pt x="39138" y="37757"/>
                </a:lnTo>
                <a:lnTo>
                  <a:pt x="30302" y="37757"/>
                </a:lnTo>
                <a:lnTo>
                  <a:pt x="27863" y="32410"/>
                </a:lnTo>
                <a:lnTo>
                  <a:pt x="25495" y="27533"/>
                </a:lnTo>
                <a:lnTo>
                  <a:pt x="22529" y="21615"/>
                </a:lnTo>
                <a:lnTo>
                  <a:pt x="11493" y="0"/>
                </a:lnTo>
                <a:close/>
              </a:path>
              <a:path w="61594" h="78739">
                <a:moveTo>
                  <a:pt x="61099" y="0"/>
                </a:moveTo>
                <a:lnTo>
                  <a:pt x="49707" y="0"/>
                </a:lnTo>
                <a:lnTo>
                  <a:pt x="38442" y="21615"/>
                </a:lnTo>
                <a:lnTo>
                  <a:pt x="35358" y="27647"/>
                </a:lnTo>
                <a:lnTo>
                  <a:pt x="32639" y="32639"/>
                </a:lnTo>
                <a:lnTo>
                  <a:pt x="30543" y="37757"/>
                </a:lnTo>
                <a:lnTo>
                  <a:pt x="39138" y="37757"/>
                </a:lnTo>
                <a:lnTo>
                  <a:pt x="610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866757" y="5423903"/>
            <a:ext cx="71755" cy="81280"/>
          </a:xfrm>
          <a:custGeom>
            <a:avLst/>
            <a:gdLst/>
            <a:ahLst/>
            <a:cxnLst/>
            <a:rect l="l" t="t" r="r" b="b"/>
            <a:pathLst>
              <a:path w="71755" h="81279">
                <a:moveTo>
                  <a:pt x="36588" y="0"/>
                </a:moveTo>
                <a:lnTo>
                  <a:pt x="21752" y="3006"/>
                </a:lnTo>
                <a:lnTo>
                  <a:pt x="10188" y="11425"/>
                </a:lnTo>
                <a:lnTo>
                  <a:pt x="2677" y="24351"/>
                </a:lnTo>
                <a:lnTo>
                  <a:pt x="0" y="40881"/>
                </a:lnTo>
                <a:lnTo>
                  <a:pt x="2525" y="56979"/>
                </a:lnTo>
                <a:lnTo>
                  <a:pt x="9666" y="69622"/>
                </a:lnTo>
                <a:lnTo>
                  <a:pt x="20772" y="77887"/>
                </a:lnTo>
                <a:lnTo>
                  <a:pt x="35191" y="80848"/>
                </a:lnTo>
                <a:lnTo>
                  <a:pt x="49204" y="78173"/>
                </a:lnTo>
                <a:lnTo>
                  <a:pt x="57427" y="72605"/>
                </a:lnTo>
                <a:lnTo>
                  <a:pt x="35775" y="72605"/>
                </a:lnTo>
                <a:lnTo>
                  <a:pt x="25159" y="70095"/>
                </a:lnTo>
                <a:lnTo>
                  <a:pt x="17318" y="63239"/>
                </a:lnTo>
                <a:lnTo>
                  <a:pt x="12460" y="53049"/>
                </a:lnTo>
                <a:lnTo>
                  <a:pt x="10840" y="40881"/>
                </a:lnTo>
                <a:lnTo>
                  <a:pt x="10824" y="40309"/>
                </a:lnTo>
                <a:lnTo>
                  <a:pt x="12430" y="28044"/>
                </a:lnTo>
                <a:lnTo>
                  <a:pt x="17246" y="17770"/>
                </a:lnTo>
                <a:lnTo>
                  <a:pt x="25111" y="10806"/>
                </a:lnTo>
                <a:lnTo>
                  <a:pt x="35890" y="8242"/>
                </a:lnTo>
                <a:lnTo>
                  <a:pt x="58046" y="8242"/>
                </a:lnTo>
                <a:lnTo>
                  <a:pt x="51460" y="3112"/>
                </a:lnTo>
                <a:lnTo>
                  <a:pt x="36588" y="0"/>
                </a:lnTo>
                <a:close/>
              </a:path>
              <a:path w="71755" h="81279">
                <a:moveTo>
                  <a:pt x="58046" y="8242"/>
                </a:moveTo>
                <a:lnTo>
                  <a:pt x="35890" y="8242"/>
                </a:lnTo>
                <a:lnTo>
                  <a:pt x="47047" y="11034"/>
                </a:lnTo>
                <a:lnTo>
                  <a:pt x="54829" y="18380"/>
                </a:lnTo>
                <a:lnTo>
                  <a:pt x="59385" y="28730"/>
                </a:lnTo>
                <a:lnTo>
                  <a:pt x="60842" y="40309"/>
                </a:lnTo>
                <a:lnTo>
                  <a:pt x="60826" y="40881"/>
                </a:lnTo>
                <a:lnTo>
                  <a:pt x="59269" y="52755"/>
                </a:lnTo>
                <a:lnTo>
                  <a:pt x="54509" y="62977"/>
                </a:lnTo>
                <a:lnTo>
                  <a:pt x="46656" y="69997"/>
                </a:lnTo>
                <a:lnTo>
                  <a:pt x="35775" y="72605"/>
                </a:lnTo>
                <a:lnTo>
                  <a:pt x="57427" y="72605"/>
                </a:lnTo>
                <a:lnTo>
                  <a:pt x="60777" y="70337"/>
                </a:lnTo>
                <a:lnTo>
                  <a:pt x="68647" y="57622"/>
                </a:lnTo>
                <a:lnTo>
                  <a:pt x="71551" y="40309"/>
                </a:lnTo>
                <a:lnTo>
                  <a:pt x="69224" y="24453"/>
                </a:lnTo>
                <a:lnTo>
                  <a:pt x="62433" y="11658"/>
                </a:lnTo>
                <a:lnTo>
                  <a:pt x="58046" y="82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951368" y="5425177"/>
            <a:ext cx="42545" cy="78740"/>
          </a:xfrm>
          <a:custGeom>
            <a:avLst/>
            <a:gdLst/>
            <a:ahLst/>
            <a:cxnLst/>
            <a:rect l="l" t="t" r="r" b="b"/>
            <a:pathLst>
              <a:path w="42544" h="78739">
                <a:moveTo>
                  <a:pt x="42164" y="0"/>
                </a:moveTo>
                <a:lnTo>
                  <a:pt x="0" y="0"/>
                </a:lnTo>
                <a:lnTo>
                  <a:pt x="0" y="78295"/>
                </a:lnTo>
                <a:lnTo>
                  <a:pt x="10223" y="78295"/>
                </a:lnTo>
                <a:lnTo>
                  <a:pt x="10223" y="42862"/>
                </a:lnTo>
                <a:lnTo>
                  <a:pt x="39852" y="42862"/>
                </a:lnTo>
                <a:lnTo>
                  <a:pt x="39852" y="34505"/>
                </a:lnTo>
                <a:lnTo>
                  <a:pt x="10223" y="34505"/>
                </a:lnTo>
                <a:lnTo>
                  <a:pt x="10223" y="8369"/>
                </a:lnTo>
                <a:lnTo>
                  <a:pt x="42164" y="8369"/>
                </a:lnTo>
                <a:lnTo>
                  <a:pt x="421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463165" y="5564659"/>
            <a:ext cx="95885" cy="78740"/>
          </a:xfrm>
          <a:custGeom>
            <a:avLst/>
            <a:gdLst/>
            <a:ahLst/>
            <a:cxnLst/>
            <a:rect l="l" t="t" r="r" b="b"/>
            <a:pathLst>
              <a:path w="95884" h="78739">
                <a:moveTo>
                  <a:pt x="10807" y="0"/>
                </a:moveTo>
                <a:lnTo>
                  <a:pt x="0" y="0"/>
                </a:lnTo>
                <a:lnTo>
                  <a:pt x="19862" y="78295"/>
                </a:lnTo>
                <a:lnTo>
                  <a:pt x="30670" y="78295"/>
                </a:lnTo>
                <a:lnTo>
                  <a:pt x="33815" y="66674"/>
                </a:lnTo>
                <a:lnTo>
                  <a:pt x="25908" y="66674"/>
                </a:lnTo>
                <a:lnTo>
                  <a:pt x="24617" y="60060"/>
                </a:lnTo>
                <a:lnTo>
                  <a:pt x="23227" y="53419"/>
                </a:lnTo>
                <a:lnTo>
                  <a:pt x="21741" y="46686"/>
                </a:lnTo>
                <a:lnTo>
                  <a:pt x="10807" y="0"/>
                </a:lnTo>
                <a:close/>
              </a:path>
              <a:path w="95884" h="78739">
                <a:moveTo>
                  <a:pt x="56423" y="11963"/>
                </a:moveTo>
                <a:lnTo>
                  <a:pt x="47980" y="11963"/>
                </a:lnTo>
                <a:lnTo>
                  <a:pt x="48874" y="17884"/>
                </a:lnTo>
                <a:lnTo>
                  <a:pt x="50009" y="23958"/>
                </a:lnTo>
                <a:lnTo>
                  <a:pt x="51406" y="30422"/>
                </a:lnTo>
                <a:lnTo>
                  <a:pt x="62852" y="78295"/>
                </a:lnTo>
                <a:lnTo>
                  <a:pt x="73533" y="78295"/>
                </a:lnTo>
                <a:lnTo>
                  <a:pt x="76858" y="66560"/>
                </a:lnTo>
                <a:lnTo>
                  <a:pt x="68541" y="66560"/>
                </a:lnTo>
                <a:lnTo>
                  <a:pt x="67479" y="60060"/>
                </a:lnTo>
                <a:lnTo>
                  <a:pt x="66175" y="53419"/>
                </a:lnTo>
                <a:lnTo>
                  <a:pt x="64702" y="46686"/>
                </a:lnTo>
                <a:lnTo>
                  <a:pt x="63023" y="39496"/>
                </a:lnTo>
                <a:lnTo>
                  <a:pt x="56423" y="11963"/>
                </a:lnTo>
                <a:close/>
              </a:path>
              <a:path w="95884" h="78739">
                <a:moveTo>
                  <a:pt x="53555" y="0"/>
                </a:moveTo>
                <a:lnTo>
                  <a:pt x="42976" y="0"/>
                </a:lnTo>
                <a:lnTo>
                  <a:pt x="30555" y="46893"/>
                </a:lnTo>
                <a:lnTo>
                  <a:pt x="28749" y="53971"/>
                </a:lnTo>
                <a:lnTo>
                  <a:pt x="27231" y="60635"/>
                </a:lnTo>
                <a:lnTo>
                  <a:pt x="26136" y="66674"/>
                </a:lnTo>
                <a:lnTo>
                  <a:pt x="33815" y="66674"/>
                </a:lnTo>
                <a:lnTo>
                  <a:pt x="45243" y="23872"/>
                </a:lnTo>
                <a:lnTo>
                  <a:pt x="47752" y="11963"/>
                </a:lnTo>
                <a:lnTo>
                  <a:pt x="56423" y="11963"/>
                </a:lnTo>
                <a:lnTo>
                  <a:pt x="53555" y="0"/>
                </a:lnTo>
                <a:close/>
              </a:path>
              <a:path w="95884" h="78739">
                <a:moveTo>
                  <a:pt x="95719" y="0"/>
                </a:moveTo>
                <a:lnTo>
                  <a:pt x="85267" y="0"/>
                </a:lnTo>
                <a:lnTo>
                  <a:pt x="74859" y="39738"/>
                </a:lnTo>
                <a:lnTo>
                  <a:pt x="71462" y="53971"/>
                </a:lnTo>
                <a:lnTo>
                  <a:pt x="69974" y="60635"/>
                </a:lnTo>
                <a:lnTo>
                  <a:pt x="68770" y="66560"/>
                </a:lnTo>
                <a:lnTo>
                  <a:pt x="76858" y="66560"/>
                </a:lnTo>
                <a:lnTo>
                  <a:pt x="957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564056" y="5563382"/>
            <a:ext cx="71755" cy="81280"/>
          </a:xfrm>
          <a:custGeom>
            <a:avLst/>
            <a:gdLst/>
            <a:ahLst/>
            <a:cxnLst/>
            <a:rect l="l" t="t" r="r" b="b"/>
            <a:pathLst>
              <a:path w="71754" h="81279">
                <a:moveTo>
                  <a:pt x="36588" y="0"/>
                </a:moveTo>
                <a:lnTo>
                  <a:pt x="21752" y="3006"/>
                </a:lnTo>
                <a:lnTo>
                  <a:pt x="10188" y="11425"/>
                </a:lnTo>
                <a:lnTo>
                  <a:pt x="2677" y="24351"/>
                </a:lnTo>
                <a:lnTo>
                  <a:pt x="0" y="40881"/>
                </a:lnTo>
                <a:lnTo>
                  <a:pt x="2525" y="56979"/>
                </a:lnTo>
                <a:lnTo>
                  <a:pt x="9666" y="69622"/>
                </a:lnTo>
                <a:lnTo>
                  <a:pt x="20772" y="77887"/>
                </a:lnTo>
                <a:lnTo>
                  <a:pt x="35191" y="80848"/>
                </a:lnTo>
                <a:lnTo>
                  <a:pt x="49204" y="78173"/>
                </a:lnTo>
                <a:lnTo>
                  <a:pt x="57427" y="72605"/>
                </a:lnTo>
                <a:lnTo>
                  <a:pt x="35775" y="72605"/>
                </a:lnTo>
                <a:lnTo>
                  <a:pt x="25159" y="70095"/>
                </a:lnTo>
                <a:lnTo>
                  <a:pt x="17318" y="63239"/>
                </a:lnTo>
                <a:lnTo>
                  <a:pt x="12460" y="53049"/>
                </a:lnTo>
                <a:lnTo>
                  <a:pt x="10840" y="40881"/>
                </a:lnTo>
                <a:lnTo>
                  <a:pt x="10824" y="40309"/>
                </a:lnTo>
                <a:lnTo>
                  <a:pt x="12430" y="28044"/>
                </a:lnTo>
                <a:lnTo>
                  <a:pt x="17246" y="17770"/>
                </a:lnTo>
                <a:lnTo>
                  <a:pt x="25111" y="10806"/>
                </a:lnTo>
                <a:lnTo>
                  <a:pt x="35890" y="8242"/>
                </a:lnTo>
                <a:lnTo>
                  <a:pt x="58046" y="8242"/>
                </a:lnTo>
                <a:lnTo>
                  <a:pt x="51460" y="3112"/>
                </a:lnTo>
                <a:lnTo>
                  <a:pt x="36588" y="0"/>
                </a:lnTo>
                <a:close/>
              </a:path>
              <a:path w="71754" h="81279">
                <a:moveTo>
                  <a:pt x="58046" y="8242"/>
                </a:moveTo>
                <a:lnTo>
                  <a:pt x="35890" y="8242"/>
                </a:lnTo>
                <a:lnTo>
                  <a:pt x="47047" y="11034"/>
                </a:lnTo>
                <a:lnTo>
                  <a:pt x="54829" y="18380"/>
                </a:lnTo>
                <a:lnTo>
                  <a:pt x="59385" y="28730"/>
                </a:lnTo>
                <a:lnTo>
                  <a:pt x="60842" y="40309"/>
                </a:lnTo>
                <a:lnTo>
                  <a:pt x="60826" y="40881"/>
                </a:lnTo>
                <a:lnTo>
                  <a:pt x="59269" y="52755"/>
                </a:lnTo>
                <a:lnTo>
                  <a:pt x="54509" y="62977"/>
                </a:lnTo>
                <a:lnTo>
                  <a:pt x="46656" y="69997"/>
                </a:lnTo>
                <a:lnTo>
                  <a:pt x="35775" y="72605"/>
                </a:lnTo>
                <a:lnTo>
                  <a:pt x="57427" y="72605"/>
                </a:lnTo>
                <a:lnTo>
                  <a:pt x="60777" y="70337"/>
                </a:lnTo>
                <a:lnTo>
                  <a:pt x="68647" y="57622"/>
                </a:lnTo>
                <a:lnTo>
                  <a:pt x="71551" y="40309"/>
                </a:lnTo>
                <a:lnTo>
                  <a:pt x="69224" y="24453"/>
                </a:lnTo>
                <a:lnTo>
                  <a:pt x="62433" y="11658"/>
                </a:lnTo>
                <a:lnTo>
                  <a:pt x="58046" y="82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648661" y="5564079"/>
            <a:ext cx="51435" cy="79375"/>
          </a:xfrm>
          <a:custGeom>
            <a:avLst/>
            <a:gdLst/>
            <a:ahLst/>
            <a:cxnLst/>
            <a:rect l="l" t="t" r="r" b="b"/>
            <a:pathLst>
              <a:path w="51434" h="79375">
                <a:moveTo>
                  <a:pt x="30314" y="0"/>
                </a:moveTo>
                <a:lnTo>
                  <a:pt x="12547" y="0"/>
                </a:lnTo>
                <a:lnTo>
                  <a:pt x="5232" y="571"/>
                </a:lnTo>
                <a:lnTo>
                  <a:pt x="0" y="1625"/>
                </a:lnTo>
                <a:lnTo>
                  <a:pt x="0" y="78879"/>
                </a:lnTo>
                <a:lnTo>
                  <a:pt x="10223" y="78879"/>
                </a:lnTo>
                <a:lnTo>
                  <a:pt x="10223" y="44958"/>
                </a:lnTo>
                <a:lnTo>
                  <a:pt x="40422" y="44958"/>
                </a:lnTo>
                <a:lnTo>
                  <a:pt x="39611" y="43675"/>
                </a:lnTo>
                <a:lnTo>
                  <a:pt x="33566" y="41465"/>
                </a:lnTo>
                <a:lnTo>
                  <a:pt x="33566" y="41236"/>
                </a:lnTo>
                <a:lnTo>
                  <a:pt x="41821" y="38442"/>
                </a:lnTo>
                <a:lnTo>
                  <a:pt x="42916" y="37287"/>
                </a:lnTo>
                <a:lnTo>
                  <a:pt x="10223" y="37287"/>
                </a:lnTo>
                <a:lnTo>
                  <a:pt x="10223" y="8712"/>
                </a:lnTo>
                <a:lnTo>
                  <a:pt x="11849" y="8242"/>
                </a:lnTo>
                <a:lnTo>
                  <a:pt x="15214" y="7785"/>
                </a:lnTo>
                <a:lnTo>
                  <a:pt x="43698" y="7785"/>
                </a:lnTo>
                <a:lnTo>
                  <a:pt x="37287" y="1981"/>
                </a:lnTo>
                <a:lnTo>
                  <a:pt x="30314" y="0"/>
                </a:lnTo>
                <a:close/>
              </a:path>
              <a:path w="51434" h="79375">
                <a:moveTo>
                  <a:pt x="40422" y="44958"/>
                </a:moveTo>
                <a:lnTo>
                  <a:pt x="19748" y="44958"/>
                </a:lnTo>
                <a:lnTo>
                  <a:pt x="28930" y="45300"/>
                </a:lnTo>
                <a:lnTo>
                  <a:pt x="33108" y="49491"/>
                </a:lnTo>
                <a:lnTo>
                  <a:pt x="35433" y="60172"/>
                </a:lnTo>
                <a:lnTo>
                  <a:pt x="37642" y="69926"/>
                </a:lnTo>
                <a:lnTo>
                  <a:pt x="39382" y="76669"/>
                </a:lnTo>
                <a:lnTo>
                  <a:pt x="40665" y="78879"/>
                </a:lnTo>
                <a:lnTo>
                  <a:pt x="51117" y="78879"/>
                </a:lnTo>
                <a:lnTo>
                  <a:pt x="49491" y="75857"/>
                </a:lnTo>
                <a:lnTo>
                  <a:pt x="47625" y="68427"/>
                </a:lnTo>
                <a:lnTo>
                  <a:pt x="43218" y="49377"/>
                </a:lnTo>
                <a:lnTo>
                  <a:pt x="40422" y="44958"/>
                </a:lnTo>
                <a:close/>
              </a:path>
              <a:path w="51434" h="79375">
                <a:moveTo>
                  <a:pt x="43698" y="7785"/>
                </a:moveTo>
                <a:lnTo>
                  <a:pt x="15214" y="7785"/>
                </a:lnTo>
                <a:lnTo>
                  <a:pt x="30899" y="7899"/>
                </a:lnTo>
                <a:lnTo>
                  <a:pt x="38227" y="12204"/>
                </a:lnTo>
                <a:lnTo>
                  <a:pt x="38227" y="31369"/>
                </a:lnTo>
                <a:lnTo>
                  <a:pt x="31368" y="37287"/>
                </a:lnTo>
                <a:lnTo>
                  <a:pt x="42916" y="37287"/>
                </a:lnTo>
                <a:lnTo>
                  <a:pt x="48323" y="31584"/>
                </a:lnTo>
                <a:lnTo>
                  <a:pt x="48323" y="15214"/>
                </a:lnTo>
                <a:lnTo>
                  <a:pt x="45999" y="9867"/>
                </a:lnTo>
                <a:lnTo>
                  <a:pt x="43698" y="77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711193" y="5564654"/>
            <a:ext cx="55880" cy="78740"/>
          </a:xfrm>
          <a:custGeom>
            <a:avLst/>
            <a:gdLst/>
            <a:ahLst/>
            <a:cxnLst/>
            <a:rect l="l" t="t" r="r" b="b"/>
            <a:pathLst>
              <a:path w="55879" h="78739">
                <a:moveTo>
                  <a:pt x="10223" y="0"/>
                </a:moveTo>
                <a:lnTo>
                  <a:pt x="0" y="0"/>
                </a:lnTo>
                <a:lnTo>
                  <a:pt x="0" y="78295"/>
                </a:lnTo>
                <a:lnTo>
                  <a:pt x="10223" y="78295"/>
                </a:lnTo>
                <a:lnTo>
                  <a:pt x="10223" y="48450"/>
                </a:lnTo>
                <a:lnTo>
                  <a:pt x="17653" y="39852"/>
                </a:lnTo>
                <a:lnTo>
                  <a:pt x="29348" y="39852"/>
                </a:lnTo>
                <a:lnTo>
                  <a:pt x="27927" y="37757"/>
                </a:lnTo>
                <a:lnTo>
                  <a:pt x="10223" y="37757"/>
                </a:lnTo>
                <a:lnTo>
                  <a:pt x="10223" y="0"/>
                </a:lnTo>
                <a:close/>
              </a:path>
              <a:path w="55879" h="78739">
                <a:moveTo>
                  <a:pt x="29348" y="39852"/>
                </a:moveTo>
                <a:lnTo>
                  <a:pt x="17653" y="39852"/>
                </a:lnTo>
                <a:lnTo>
                  <a:pt x="43446" y="78295"/>
                </a:lnTo>
                <a:lnTo>
                  <a:pt x="55410" y="78295"/>
                </a:lnTo>
                <a:lnTo>
                  <a:pt x="29348" y="39852"/>
                </a:lnTo>
                <a:close/>
              </a:path>
              <a:path w="55879" h="78739">
                <a:moveTo>
                  <a:pt x="53086" y="0"/>
                </a:moveTo>
                <a:lnTo>
                  <a:pt x="40665" y="0"/>
                </a:lnTo>
                <a:lnTo>
                  <a:pt x="16725" y="29400"/>
                </a:lnTo>
                <a:lnTo>
                  <a:pt x="14757" y="31953"/>
                </a:lnTo>
                <a:lnTo>
                  <a:pt x="12661" y="34747"/>
                </a:lnTo>
                <a:lnTo>
                  <a:pt x="10579" y="37757"/>
                </a:lnTo>
                <a:lnTo>
                  <a:pt x="27927" y="37757"/>
                </a:lnTo>
                <a:lnTo>
                  <a:pt x="24853" y="33223"/>
                </a:lnTo>
                <a:lnTo>
                  <a:pt x="530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774190" y="5564653"/>
            <a:ext cx="44450" cy="78740"/>
          </a:xfrm>
          <a:custGeom>
            <a:avLst/>
            <a:gdLst/>
            <a:ahLst/>
            <a:cxnLst/>
            <a:rect l="l" t="t" r="r" b="b"/>
            <a:pathLst>
              <a:path w="44450" h="78739">
                <a:moveTo>
                  <a:pt x="42405" y="0"/>
                </a:moveTo>
                <a:lnTo>
                  <a:pt x="0" y="0"/>
                </a:lnTo>
                <a:lnTo>
                  <a:pt x="0" y="78308"/>
                </a:lnTo>
                <a:lnTo>
                  <a:pt x="44145" y="78308"/>
                </a:lnTo>
                <a:lnTo>
                  <a:pt x="44145" y="69938"/>
                </a:lnTo>
                <a:lnTo>
                  <a:pt x="10223" y="69938"/>
                </a:lnTo>
                <a:lnTo>
                  <a:pt x="10223" y="41592"/>
                </a:lnTo>
                <a:lnTo>
                  <a:pt x="40538" y="41592"/>
                </a:lnTo>
                <a:lnTo>
                  <a:pt x="40538" y="33235"/>
                </a:lnTo>
                <a:lnTo>
                  <a:pt x="10223" y="33235"/>
                </a:lnTo>
                <a:lnTo>
                  <a:pt x="10223" y="8369"/>
                </a:lnTo>
                <a:lnTo>
                  <a:pt x="42405" y="8369"/>
                </a:lnTo>
                <a:lnTo>
                  <a:pt x="424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831251" y="5564079"/>
            <a:ext cx="51435" cy="79375"/>
          </a:xfrm>
          <a:custGeom>
            <a:avLst/>
            <a:gdLst/>
            <a:ahLst/>
            <a:cxnLst/>
            <a:rect l="l" t="t" r="r" b="b"/>
            <a:pathLst>
              <a:path w="51434" h="79375">
                <a:moveTo>
                  <a:pt x="30314" y="0"/>
                </a:moveTo>
                <a:lnTo>
                  <a:pt x="12547" y="0"/>
                </a:lnTo>
                <a:lnTo>
                  <a:pt x="5232" y="571"/>
                </a:lnTo>
                <a:lnTo>
                  <a:pt x="0" y="1625"/>
                </a:lnTo>
                <a:lnTo>
                  <a:pt x="0" y="78879"/>
                </a:lnTo>
                <a:lnTo>
                  <a:pt x="10223" y="78879"/>
                </a:lnTo>
                <a:lnTo>
                  <a:pt x="10223" y="44958"/>
                </a:lnTo>
                <a:lnTo>
                  <a:pt x="40422" y="44958"/>
                </a:lnTo>
                <a:lnTo>
                  <a:pt x="39611" y="43675"/>
                </a:lnTo>
                <a:lnTo>
                  <a:pt x="33566" y="41465"/>
                </a:lnTo>
                <a:lnTo>
                  <a:pt x="33566" y="41236"/>
                </a:lnTo>
                <a:lnTo>
                  <a:pt x="41821" y="38442"/>
                </a:lnTo>
                <a:lnTo>
                  <a:pt x="42916" y="37287"/>
                </a:lnTo>
                <a:lnTo>
                  <a:pt x="10223" y="37287"/>
                </a:lnTo>
                <a:lnTo>
                  <a:pt x="10223" y="8712"/>
                </a:lnTo>
                <a:lnTo>
                  <a:pt x="11849" y="8242"/>
                </a:lnTo>
                <a:lnTo>
                  <a:pt x="15214" y="7785"/>
                </a:lnTo>
                <a:lnTo>
                  <a:pt x="43698" y="7785"/>
                </a:lnTo>
                <a:lnTo>
                  <a:pt x="37287" y="1981"/>
                </a:lnTo>
                <a:lnTo>
                  <a:pt x="30314" y="0"/>
                </a:lnTo>
                <a:close/>
              </a:path>
              <a:path w="51434" h="79375">
                <a:moveTo>
                  <a:pt x="40422" y="44958"/>
                </a:moveTo>
                <a:lnTo>
                  <a:pt x="19748" y="44958"/>
                </a:lnTo>
                <a:lnTo>
                  <a:pt x="28930" y="45300"/>
                </a:lnTo>
                <a:lnTo>
                  <a:pt x="33108" y="49491"/>
                </a:lnTo>
                <a:lnTo>
                  <a:pt x="35433" y="60172"/>
                </a:lnTo>
                <a:lnTo>
                  <a:pt x="37642" y="69926"/>
                </a:lnTo>
                <a:lnTo>
                  <a:pt x="39382" y="76669"/>
                </a:lnTo>
                <a:lnTo>
                  <a:pt x="40665" y="78879"/>
                </a:lnTo>
                <a:lnTo>
                  <a:pt x="51117" y="78879"/>
                </a:lnTo>
                <a:lnTo>
                  <a:pt x="49491" y="75857"/>
                </a:lnTo>
                <a:lnTo>
                  <a:pt x="47625" y="68427"/>
                </a:lnTo>
                <a:lnTo>
                  <a:pt x="43218" y="49377"/>
                </a:lnTo>
                <a:lnTo>
                  <a:pt x="40422" y="44958"/>
                </a:lnTo>
                <a:close/>
              </a:path>
              <a:path w="51434" h="79375">
                <a:moveTo>
                  <a:pt x="43698" y="7785"/>
                </a:moveTo>
                <a:lnTo>
                  <a:pt x="15214" y="7785"/>
                </a:lnTo>
                <a:lnTo>
                  <a:pt x="30899" y="7899"/>
                </a:lnTo>
                <a:lnTo>
                  <a:pt x="38227" y="12204"/>
                </a:lnTo>
                <a:lnTo>
                  <a:pt x="38227" y="31369"/>
                </a:lnTo>
                <a:lnTo>
                  <a:pt x="31368" y="37287"/>
                </a:lnTo>
                <a:lnTo>
                  <a:pt x="42916" y="37287"/>
                </a:lnTo>
                <a:lnTo>
                  <a:pt x="48323" y="31584"/>
                </a:lnTo>
                <a:lnTo>
                  <a:pt x="48323" y="15214"/>
                </a:lnTo>
                <a:lnTo>
                  <a:pt x="45999" y="9867"/>
                </a:lnTo>
                <a:lnTo>
                  <a:pt x="43698" y="77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889839" y="5563506"/>
            <a:ext cx="47625" cy="81280"/>
          </a:xfrm>
          <a:custGeom>
            <a:avLst/>
            <a:gdLst/>
            <a:ahLst/>
            <a:cxnLst/>
            <a:rect l="l" t="t" r="r" b="b"/>
            <a:pathLst>
              <a:path w="47625" h="81279">
                <a:moveTo>
                  <a:pt x="2666" y="67132"/>
                </a:moveTo>
                <a:lnTo>
                  <a:pt x="0" y="75615"/>
                </a:lnTo>
                <a:lnTo>
                  <a:pt x="4178" y="78397"/>
                </a:lnTo>
                <a:lnTo>
                  <a:pt x="12433" y="80721"/>
                </a:lnTo>
                <a:lnTo>
                  <a:pt x="20091" y="80721"/>
                </a:lnTo>
                <a:lnTo>
                  <a:pt x="32171" y="78881"/>
                </a:lnTo>
                <a:lnTo>
                  <a:pt x="40730" y="73926"/>
                </a:lnTo>
                <a:lnTo>
                  <a:pt x="41913" y="72250"/>
                </a:lnTo>
                <a:lnTo>
                  <a:pt x="13817" y="72250"/>
                </a:lnTo>
                <a:lnTo>
                  <a:pt x="7200" y="69926"/>
                </a:lnTo>
                <a:lnTo>
                  <a:pt x="2666" y="67132"/>
                </a:lnTo>
                <a:close/>
              </a:path>
              <a:path w="47625" h="81279">
                <a:moveTo>
                  <a:pt x="34963" y="0"/>
                </a:moveTo>
                <a:lnTo>
                  <a:pt x="27063" y="0"/>
                </a:lnTo>
                <a:lnTo>
                  <a:pt x="16682" y="1603"/>
                </a:lnTo>
                <a:lnTo>
                  <a:pt x="8691" y="6037"/>
                </a:lnTo>
                <a:lnTo>
                  <a:pt x="3555" y="12735"/>
                </a:lnTo>
                <a:lnTo>
                  <a:pt x="1739" y="21132"/>
                </a:lnTo>
                <a:lnTo>
                  <a:pt x="3172" y="28587"/>
                </a:lnTo>
                <a:lnTo>
                  <a:pt x="7272" y="34669"/>
                </a:lnTo>
                <a:lnTo>
                  <a:pt x="13746" y="39529"/>
                </a:lnTo>
                <a:lnTo>
                  <a:pt x="22301" y="43319"/>
                </a:lnTo>
                <a:lnTo>
                  <a:pt x="32981" y="47383"/>
                </a:lnTo>
                <a:lnTo>
                  <a:pt x="37172" y="51574"/>
                </a:lnTo>
                <a:lnTo>
                  <a:pt x="37172" y="66776"/>
                </a:lnTo>
                <a:lnTo>
                  <a:pt x="31127" y="72250"/>
                </a:lnTo>
                <a:lnTo>
                  <a:pt x="41913" y="72250"/>
                </a:lnTo>
                <a:lnTo>
                  <a:pt x="45824" y="66705"/>
                </a:lnTo>
                <a:lnTo>
                  <a:pt x="47510" y="58064"/>
                </a:lnTo>
                <a:lnTo>
                  <a:pt x="46250" y="50357"/>
                </a:lnTo>
                <a:lnTo>
                  <a:pt x="42483" y="44218"/>
                </a:lnTo>
                <a:lnTo>
                  <a:pt x="36232" y="39254"/>
                </a:lnTo>
                <a:lnTo>
                  <a:pt x="27520" y="35077"/>
                </a:lnTo>
                <a:lnTo>
                  <a:pt x="16725" y="30886"/>
                </a:lnTo>
                <a:lnTo>
                  <a:pt x="11963" y="27292"/>
                </a:lnTo>
                <a:lnTo>
                  <a:pt x="11963" y="14630"/>
                </a:lnTo>
                <a:lnTo>
                  <a:pt x="16027" y="8242"/>
                </a:lnTo>
                <a:lnTo>
                  <a:pt x="42839" y="8242"/>
                </a:lnTo>
                <a:lnTo>
                  <a:pt x="44373" y="3708"/>
                </a:lnTo>
                <a:lnTo>
                  <a:pt x="40893" y="1854"/>
                </a:lnTo>
                <a:lnTo>
                  <a:pt x="34963" y="0"/>
                </a:lnTo>
                <a:close/>
              </a:path>
              <a:path w="47625" h="81279">
                <a:moveTo>
                  <a:pt x="42839" y="8242"/>
                </a:moveTo>
                <a:lnTo>
                  <a:pt x="33794" y="8242"/>
                </a:lnTo>
                <a:lnTo>
                  <a:pt x="39027" y="10553"/>
                </a:lnTo>
                <a:lnTo>
                  <a:pt x="41579" y="11963"/>
                </a:lnTo>
                <a:lnTo>
                  <a:pt x="42839" y="82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231521" y="3561118"/>
            <a:ext cx="95250" cy="239395"/>
          </a:xfrm>
          <a:custGeom>
            <a:avLst/>
            <a:gdLst/>
            <a:ahLst/>
            <a:cxnLst/>
            <a:rect l="l" t="t" r="r" b="b"/>
            <a:pathLst>
              <a:path w="95250" h="239395">
                <a:moveTo>
                  <a:pt x="46965" y="0"/>
                </a:moveTo>
                <a:lnTo>
                  <a:pt x="41854" y="4443"/>
                </a:lnTo>
                <a:lnTo>
                  <a:pt x="8" y="51090"/>
                </a:lnTo>
                <a:lnTo>
                  <a:pt x="556" y="76289"/>
                </a:lnTo>
                <a:lnTo>
                  <a:pt x="646" y="92352"/>
                </a:lnTo>
                <a:lnTo>
                  <a:pt x="395" y="129800"/>
                </a:lnTo>
                <a:lnTo>
                  <a:pt x="64" y="161723"/>
                </a:lnTo>
                <a:lnTo>
                  <a:pt x="0" y="191658"/>
                </a:lnTo>
                <a:lnTo>
                  <a:pt x="97" y="208557"/>
                </a:lnTo>
                <a:lnTo>
                  <a:pt x="2284" y="220802"/>
                </a:lnTo>
                <a:lnTo>
                  <a:pt x="8044" y="232170"/>
                </a:lnTo>
                <a:lnTo>
                  <a:pt x="17513" y="239304"/>
                </a:lnTo>
                <a:lnTo>
                  <a:pt x="30831" y="238847"/>
                </a:lnTo>
                <a:lnTo>
                  <a:pt x="36239" y="235790"/>
                </a:lnTo>
                <a:lnTo>
                  <a:pt x="37025" y="232321"/>
                </a:lnTo>
                <a:lnTo>
                  <a:pt x="36235" y="227672"/>
                </a:lnTo>
                <a:lnTo>
                  <a:pt x="36914" y="221080"/>
                </a:lnTo>
                <a:lnTo>
                  <a:pt x="40120" y="210677"/>
                </a:lnTo>
                <a:lnTo>
                  <a:pt x="45871" y="191658"/>
                </a:lnTo>
                <a:lnTo>
                  <a:pt x="49055" y="181227"/>
                </a:lnTo>
                <a:lnTo>
                  <a:pt x="57976" y="161723"/>
                </a:lnTo>
                <a:lnTo>
                  <a:pt x="71968" y="136871"/>
                </a:lnTo>
                <a:lnTo>
                  <a:pt x="85819" y="111977"/>
                </a:lnTo>
                <a:lnTo>
                  <a:pt x="94318" y="92352"/>
                </a:lnTo>
                <a:lnTo>
                  <a:pt x="95119" y="76289"/>
                </a:lnTo>
                <a:lnTo>
                  <a:pt x="91854" y="59147"/>
                </a:lnTo>
                <a:lnTo>
                  <a:pt x="88228" y="41944"/>
                </a:lnTo>
                <a:lnTo>
                  <a:pt x="88021" y="30159"/>
                </a:lnTo>
                <a:lnTo>
                  <a:pt x="82825" y="30159"/>
                </a:lnTo>
                <a:lnTo>
                  <a:pt x="77156" y="28517"/>
                </a:lnTo>
                <a:lnTo>
                  <a:pt x="71117" y="22811"/>
                </a:lnTo>
                <a:lnTo>
                  <a:pt x="58667" y="7343"/>
                </a:lnTo>
                <a:lnTo>
                  <a:pt x="52630" y="1643"/>
                </a:lnTo>
                <a:lnTo>
                  <a:pt x="46965" y="0"/>
                </a:lnTo>
                <a:close/>
              </a:path>
              <a:path w="95250" h="239395">
                <a:moveTo>
                  <a:pt x="87943" y="25703"/>
                </a:moveTo>
                <a:lnTo>
                  <a:pt x="82825" y="30159"/>
                </a:lnTo>
                <a:lnTo>
                  <a:pt x="88021" y="30159"/>
                </a:lnTo>
                <a:lnTo>
                  <a:pt x="87943" y="25703"/>
                </a:lnTo>
                <a:close/>
              </a:path>
            </a:pathLst>
          </a:custGeom>
          <a:solidFill>
            <a:srgbClr val="A0A4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46855" y="3495168"/>
            <a:ext cx="231140" cy="180975"/>
          </a:xfrm>
          <a:custGeom>
            <a:avLst/>
            <a:gdLst/>
            <a:ahLst/>
            <a:cxnLst/>
            <a:rect l="l" t="t" r="r" b="b"/>
            <a:pathLst>
              <a:path w="231140" h="180975">
                <a:moveTo>
                  <a:pt x="154230" y="167459"/>
                </a:moveTo>
                <a:lnTo>
                  <a:pt x="42189" y="167459"/>
                </a:lnTo>
                <a:lnTo>
                  <a:pt x="43307" y="168665"/>
                </a:lnTo>
                <a:lnTo>
                  <a:pt x="50477" y="172363"/>
                </a:lnTo>
                <a:lnTo>
                  <a:pt x="63942" y="176522"/>
                </a:lnTo>
                <a:lnTo>
                  <a:pt x="80120" y="179769"/>
                </a:lnTo>
                <a:lnTo>
                  <a:pt x="95427" y="180730"/>
                </a:lnTo>
                <a:lnTo>
                  <a:pt x="115897" y="178356"/>
                </a:lnTo>
                <a:lnTo>
                  <a:pt x="135712" y="173623"/>
                </a:lnTo>
                <a:lnTo>
                  <a:pt x="154230" y="167459"/>
                </a:lnTo>
                <a:close/>
              </a:path>
              <a:path w="231140" h="180975">
                <a:moveTo>
                  <a:pt x="185892" y="153451"/>
                </a:moveTo>
                <a:lnTo>
                  <a:pt x="20637" y="153451"/>
                </a:lnTo>
                <a:lnTo>
                  <a:pt x="21602" y="160347"/>
                </a:lnTo>
                <a:lnTo>
                  <a:pt x="31178" y="166456"/>
                </a:lnTo>
                <a:lnTo>
                  <a:pt x="38455" y="167700"/>
                </a:lnTo>
                <a:lnTo>
                  <a:pt x="40106" y="167942"/>
                </a:lnTo>
                <a:lnTo>
                  <a:pt x="42189" y="167459"/>
                </a:lnTo>
                <a:lnTo>
                  <a:pt x="154230" y="167459"/>
                </a:lnTo>
                <a:lnTo>
                  <a:pt x="155088" y="167173"/>
                </a:lnTo>
                <a:lnTo>
                  <a:pt x="174244" y="159648"/>
                </a:lnTo>
                <a:lnTo>
                  <a:pt x="185892" y="153451"/>
                </a:lnTo>
                <a:close/>
              </a:path>
              <a:path w="231140" h="180975">
                <a:moveTo>
                  <a:pt x="100627" y="0"/>
                </a:moveTo>
                <a:lnTo>
                  <a:pt x="92224" y="3457"/>
                </a:lnTo>
                <a:lnTo>
                  <a:pt x="88864" y="13421"/>
                </a:lnTo>
                <a:lnTo>
                  <a:pt x="92036" y="26121"/>
                </a:lnTo>
                <a:lnTo>
                  <a:pt x="97839" y="33311"/>
                </a:lnTo>
                <a:lnTo>
                  <a:pt x="107516" y="42156"/>
                </a:lnTo>
                <a:lnTo>
                  <a:pt x="117849" y="48965"/>
                </a:lnTo>
                <a:lnTo>
                  <a:pt x="125615" y="50047"/>
                </a:lnTo>
                <a:lnTo>
                  <a:pt x="61315" y="85684"/>
                </a:lnTo>
                <a:lnTo>
                  <a:pt x="53299" y="88982"/>
                </a:lnTo>
                <a:lnTo>
                  <a:pt x="44265" y="91199"/>
                </a:lnTo>
                <a:lnTo>
                  <a:pt x="35051" y="92963"/>
                </a:lnTo>
                <a:lnTo>
                  <a:pt x="26492" y="94904"/>
                </a:lnTo>
                <a:lnTo>
                  <a:pt x="507" y="126514"/>
                </a:lnTo>
                <a:lnTo>
                  <a:pt x="342" y="131099"/>
                </a:lnTo>
                <a:lnTo>
                  <a:pt x="3810" y="136026"/>
                </a:lnTo>
                <a:lnTo>
                  <a:pt x="0" y="143570"/>
                </a:lnTo>
                <a:lnTo>
                  <a:pt x="14973" y="154416"/>
                </a:lnTo>
                <a:lnTo>
                  <a:pt x="20637" y="153451"/>
                </a:lnTo>
                <a:lnTo>
                  <a:pt x="185892" y="153451"/>
                </a:lnTo>
                <a:lnTo>
                  <a:pt x="194459" y="148893"/>
                </a:lnTo>
                <a:lnTo>
                  <a:pt x="213855" y="133296"/>
                </a:lnTo>
                <a:lnTo>
                  <a:pt x="227622" y="114432"/>
                </a:lnTo>
                <a:lnTo>
                  <a:pt x="230949" y="93875"/>
                </a:lnTo>
                <a:lnTo>
                  <a:pt x="228382" y="77245"/>
                </a:lnTo>
                <a:lnTo>
                  <a:pt x="227060" y="71752"/>
                </a:lnTo>
                <a:lnTo>
                  <a:pt x="224123" y="69983"/>
                </a:lnTo>
                <a:lnTo>
                  <a:pt x="216712" y="64525"/>
                </a:lnTo>
                <a:lnTo>
                  <a:pt x="179068" y="36804"/>
                </a:lnTo>
                <a:lnTo>
                  <a:pt x="149384" y="26492"/>
                </a:lnTo>
                <a:lnTo>
                  <a:pt x="136612" y="22153"/>
                </a:lnTo>
                <a:lnTo>
                  <a:pt x="124780" y="16150"/>
                </a:lnTo>
                <a:lnTo>
                  <a:pt x="112585" y="6817"/>
                </a:lnTo>
                <a:lnTo>
                  <a:pt x="100627" y="0"/>
                </a:lnTo>
                <a:close/>
              </a:path>
            </a:pathLst>
          </a:custGeom>
          <a:solidFill>
            <a:srgbClr val="BBAB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50660" y="3593486"/>
            <a:ext cx="83185" cy="38100"/>
          </a:xfrm>
          <a:custGeom>
            <a:avLst/>
            <a:gdLst/>
            <a:ahLst/>
            <a:cxnLst/>
            <a:rect l="l" t="t" r="r" b="b"/>
            <a:pathLst>
              <a:path w="83185" h="38100">
                <a:moveTo>
                  <a:pt x="76355" y="4612"/>
                </a:moveTo>
                <a:lnTo>
                  <a:pt x="70205" y="6032"/>
                </a:lnTo>
                <a:lnTo>
                  <a:pt x="57543" y="9969"/>
                </a:lnTo>
                <a:lnTo>
                  <a:pt x="46939" y="11125"/>
                </a:lnTo>
                <a:lnTo>
                  <a:pt x="41402" y="12153"/>
                </a:lnTo>
                <a:lnTo>
                  <a:pt x="30514" y="13960"/>
                </a:lnTo>
                <a:lnTo>
                  <a:pt x="19864" y="16456"/>
                </a:lnTo>
                <a:lnTo>
                  <a:pt x="10521" y="21308"/>
                </a:lnTo>
                <a:lnTo>
                  <a:pt x="3556" y="30187"/>
                </a:lnTo>
                <a:lnTo>
                  <a:pt x="0" y="37706"/>
                </a:lnTo>
                <a:lnTo>
                  <a:pt x="1371" y="37084"/>
                </a:lnTo>
                <a:lnTo>
                  <a:pt x="6146" y="26885"/>
                </a:lnTo>
                <a:lnTo>
                  <a:pt x="9804" y="23888"/>
                </a:lnTo>
                <a:lnTo>
                  <a:pt x="19248" y="18296"/>
                </a:lnTo>
                <a:lnTo>
                  <a:pt x="29540" y="15286"/>
                </a:lnTo>
                <a:lnTo>
                  <a:pt x="51181" y="11950"/>
                </a:lnTo>
                <a:lnTo>
                  <a:pt x="58026" y="10655"/>
                </a:lnTo>
                <a:lnTo>
                  <a:pt x="62179" y="9969"/>
                </a:lnTo>
                <a:lnTo>
                  <a:pt x="74333" y="6019"/>
                </a:lnTo>
                <a:lnTo>
                  <a:pt x="76355" y="4612"/>
                </a:lnTo>
                <a:close/>
              </a:path>
              <a:path w="83185" h="38100">
                <a:moveTo>
                  <a:pt x="82981" y="0"/>
                </a:moveTo>
                <a:lnTo>
                  <a:pt x="76355" y="4612"/>
                </a:lnTo>
                <a:lnTo>
                  <a:pt x="76695" y="4533"/>
                </a:lnTo>
                <a:lnTo>
                  <a:pt x="82981" y="0"/>
                </a:lnTo>
                <a:close/>
              </a:path>
            </a:pathLst>
          </a:custGeom>
          <a:solidFill>
            <a:srgbClr val="8371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232092" y="3490658"/>
            <a:ext cx="162725" cy="3108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232079" y="3535476"/>
            <a:ext cx="94559" cy="265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67487" y="3610983"/>
            <a:ext cx="83185" cy="38100"/>
          </a:xfrm>
          <a:custGeom>
            <a:avLst/>
            <a:gdLst/>
            <a:ahLst/>
            <a:cxnLst/>
            <a:rect l="l" t="t" r="r" b="b"/>
            <a:pathLst>
              <a:path w="83185" h="38100">
                <a:moveTo>
                  <a:pt x="76327" y="4580"/>
                </a:moveTo>
                <a:lnTo>
                  <a:pt x="70192" y="5994"/>
                </a:lnTo>
                <a:lnTo>
                  <a:pt x="57543" y="9905"/>
                </a:lnTo>
                <a:lnTo>
                  <a:pt x="46951" y="11048"/>
                </a:lnTo>
                <a:lnTo>
                  <a:pt x="41427" y="12128"/>
                </a:lnTo>
                <a:lnTo>
                  <a:pt x="30532" y="13906"/>
                </a:lnTo>
                <a:lnTo>
                  <a:pt x="19880" y="16395"/>
                </a:lnTo>
                <a:lnTo>
                  <a:pt x="10539" y="21247"/>
                </a:lnTo>
                <a:lnTo>
                  <a:pt x="3581" y="30111"/>
                </a:lnTo>
                <a:lnTo>
                  <a:pt x="0" y="37642"/>
                </a:lnTo>
                <a:lnTo>
                  <a:pt x="1358" y="37033"/>
                </a:lnTo>
                <a:lnTo>
                  <a:pt x="6172" y="26822"/>
                </a:lnTo>
                <a:lnTo>
                  <a:pt x="9804" y="23837"/>
                </a:lnTo>
                <a:lnTo>
                  <a:pt x="19248" y="18252"/>
                </a:lnTo>
                <a:lnTo>
                  <a:pt x="29541" y="15244"/>
                </a:lnTo>
                <a:lnTo>
                  <a:pt x="51193" y="11899"/>
                </a:lnTo>
                <a:lnTo>
                  <a:pt x="58026" y="10604"/>
                </a:lnTo>
                <a:lnTo>
                  <a:pt x="62191" y="9944"/>
                </a:lnTo>
                <a:lnTo>
                  <a:pt x="74333" y="5956"/>
                </a:lnTo>
                <a:lnTo>
                  <a:pt x="76327" y="4580"/>
                </a:lnTo>
                <a:close/>
              </a:path>
              <a:path w="83185" h="38100">
                <a:moveTo>
                  <a:pt x="82969" y="0"/>
                </a:moveTo>
                <a:lnTo>
                  <a:pt x="76327" y="4580"/>
                </a:lnTo>
                <a:lnTo>
                  <a:pt x="76695" y="4495"/>
                </a:lnTo>
                <a:lnTo>
                  <a:pt x="82969" y="0"/>
                </a:lnTo>
                <a:close/>
              </a:path>
            </a:pathLst>
          </a:custGeom>
          <a:solidFill>
            <a:srgbClr val="8371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86869" y="3630845"/>
            <a:ext cx="87630" cy="33655"/>
          </a:xfrm>
          <a:custGeom>
            <a:avLst/>
            <a:gdLst/>
            <a:ahLst/>
            <a:cxnLst/>
            <a:rect l="l" t="t" r="r" b="b"/>
            <a:pathLst>
              <a:path w="87630" h="33654">
                <a:moveTo>
                  <a:pt x="80481" y="4264"/>
                </a:moveTo>
                <a:lnTo>
                  <a:pt x="73990" y="5346"/>
                </a:lnTo>
                <a:lnTo>
                  <a:pt x="60553" y="8585"/>
                </a:lnTo>
                <a:lnTo>
                  <a:pt x="49212" y="9232"/>
                </a:lnTo>
                <a:lnTo>
                  <a:pt x="43319" y="9969"/>
                </a:lnTo>
                <a:lnTo>
                  <a:pt x="31681" y="11225"/>
                </a:lnTo>
                <a:lnTo>
                  <a:pt x="20335" y="13177"/>
                </a:lnTo>
                <a:lnTo>
                  <a:pt x="10519" y="17532"/>
                </a:lnTo>
                <a:lnTo>
                  <a:pt x="3467" y="25996"/>
                </a:lnTo>
                <a:lnTo>
                  <a:pt x="0" y="33312"/>
                </a:lnTo>
                <a:lnTo>
                  <a:pt x="1422" y="32766"/>
                </a:lnTo>
                <a:lnTo>
                  <a:pt x="6108" y="22872"/>
                </a:lnTo>
                <a:lnTo>
                  <a:pt x="9880" y="20053"/>
                </a:lnTo>
                <a:lnTo>
                  <a:pt x="19761" y="14992"/>
                </a:lnTo>
                <a:lnTo>
                  <a:pt x="30689" y="12522"/>
                </a:lnTo>
                <a:lnTo>
                  <a:pt x="53822" y="10248"/>
                </a:lnTo>
                <a:lnTo>
                  <a:pt x="61112" y="9321"/>
                </a:lnTo>
                <a:lnTo>
                  <a:pt x="65582" y="8851"/>
                </a:lnTo>
                <a:lnTo>
                  <a:pt x="78435" y="5499"/>
                </a:lnTo>
                <a:lnTo>
                  <a:pt x="80481" y="4264"/>
                </a:lnTo>
                <a:close/>
              </a:path>
              <a:path w="87630" h="33654">
                <a:moveTo>
                  <a:pt x="87439" y="0"/>
                </a:moveTo>
                <a:lnTo>
                  <a:pt x="82435" y="3086"/>
                </a:lnTo>
                <a:lnTo>
                  <a:pt x="80481" y="4264"/>
                </a:lnTo>
                <a:lnTo>
                  <a:pt x="80924" y="4191"/>
                </a:lnTo>
                <a:lnTo>
                  <a:pt x="87439" y="0"/>
                </a:lnTo>
                <a:close/>
              </a:path>
            </a:pathLst>
          </a:custGeom>
          <a:solidFill>
            <a:srgbClr val="8371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213304" y="4205677"/>
            <a:ext cx="14604" cy="17145"/>
          </a:xfrm>
          <a:custGeom>
            <a:avLst/>
            <a:gdLst/>
            <a:ahLst/>
            <a:cxnLst/>
            <a:rect l="l" t="t" r="r" b="b"/>
            <a:pathLst>
              <a:path w="14604" h="17145">
                <a:moveTo>
                  <a:pt x="622" y="0"/>
                </a:moveTo>
                <a:lnTo>
                  <a:pt x="0" y="419"/>
                </a:lnTo>
                <a:lnTo>
                  <a:pt x="2387" y="10998"/>
                </a:lnTo>
                <a:lnTo>
                  <a:pt x="5334" y="15849"/>
                </a:lnTo>
                <a:lnTo>
                  <a:pt x="14465" y="17094"/>
                </a:lnTo>
                <a:lnTo>
                  <a:pt x="14339" y="10998"/>
                </a:lnTo>
                <a:lnTo>
                  <a:pt x="14058" y="5549"/>
                </a:lnTo>
                <a:lnTo>
                  <a:pt x="13182" y="3987"/>
                </a:lnTo>
                <a:lnTo>
                  <a:pt x="6375" y="1460"/>
                </a:lnTo>
                <a:lnTo>
                  <a:pt x="4076" y="952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228819" y="4205824"/>
            <a:ext cx="15240" cy="17780"/>
          </a:xfrm>
          <a:custGeom>
            <a:avLst/>
            <a:gdLst/>
            <a:ahLst/>
            <a:cxnLst/>
            <a:rect l="l" t="t" r="r" b="b"/>
            <a:pathLst>
              <a:path w="15239" h="17779">
                <a:moveTo>
                  <a:pt x="14236" y="0"/>
                </a:moveTo>
                <a:lnTo>
                  <a:pt x="13157" y="228"/>
                </a:lnTo>
                <a:lnTo>
                  <a:pt x="10502" y="711"/>
                </a:lnTo>
                <a:lnTo>
                  <a:pt x="7886" y="1333"/>
                </a:lnTo>
                <a:lnTo>
                  <a:pt x="1816" y="3771"/>
                </a:lnTo>
                <a:lnTo>
                  <a:pt x="38" y="6680"/>
                </a:lnTo>
                <a:lnTo>
                  <a:pt x="355" y="10845"/>
                </a:lnTo>
                <a:lnTo>
                  <a:pt x="0" y="17208"/>
                </a:lnTo>
                <a:lnTo>
                  <a:pt x="10274" y="14732"/>
                </a:lnTo>
                <a:lnTo>
                  <a:pt x="12877" y="9055"/>
                </a:lnTo>
                <a:lnTo>
                  <a:pt x="14846" y="342"/>
                </a:lnTo>
                <a:lnTo>
                  <a:pt x="142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215868" y="4191686"/>
            <a:ext cx="12065" cy="15875"/>
          </a:xfrm>
          <a:custGeom>
            <a:avLst/>
            <a:gdLst/>
            <a:ahLst/>
            <a:cxnLst/>
            <a:rect l="l" t="t" r="r" b="b"/>
            <a:pathLst>
              <a:path w="12064" h="15875">
                <a:moveTo>
                  <a:pt x="571" y="0"/>
                </a:moveTo>
                <a:lnTo>
                  <a:pt x="11798" y="15709"/>
                </a:lnTo>
                <a:lnTo>
                  <a:pt x="11876" y="14008"/>
                </a:lnTo>
                <a:lnTo>
                  <a:pt x="11912" y="5715"/>
                </a:lnTo>
                <a:lnTo>
                  <a:pt x="11214" y="4318"/>
                </a:lnTo>
                <a:lnTo>
                  <a:pt x="7340" y="2514"/>
                </a:lnTo>
                <a:lnTo>
                  <a:pt x="5461" y="1663"/>
                </a:lnTo>
                <a:lnTo>
                  <a:pt x="3492" y="1041"/>
                </a:lnTo>
                <a:lnTo>
                  <a:pt x="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228645" y="4191834"/>
            <a:ext cx="12700" cy="16510"/>
          </a:xfrm>
          <a:custGeom>
            <a:avLst/>
            <a:gdLst/>
            <a:ahLst/>
            <a:cxnLst/>
            <a:rect l="l" t="t" r="r" b="b"/>
            <a:pathLst>
              <a:path w="12700" h="16510">
                <a:moveTo>
                  <a:pt x="11887" y="0"/>
                </a:moveTo>
                <a:lnTo>
                  <a:pt x="8724" y="888"/>
                </a:lnTo>
                <a:lnTo>
                  <a:pt x="6502" y="1638"/>
                </a:lnTo>
                <a:lnTo>
                  <a:pt x="1384" y="4229"/>
                </a:lnTo>
                <a:lnTo>
                  <a:pt x="0" y="6896"/>
                </a:lnTo>
                <a:lnTo>
                  <a:pt x="482" y="10439"/>
                </a:lnTo>
                <a:lnTo>
                  <a:pt x="546" y="15938"/>
                </a:lnTo>
                <a:lnTo>
                  <a:pt x="9207" y="12979"/>
                </a:lnTo>
                <a:lnTo>
                  <a:pt x="11176" y="7873"/>
                </a:lnTo>
                <a:lnTo>
                  <a:pt x="12204" y="1638"/>
                </a:lnTo>
                <a:lnTo>
                  <a:pt x="12471" y="165"/>
                </a:lnTo>
                <a:lnTo>
                  <a:pt x="11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216884" y="4177771"/>
            <a:ext cx="11430" cy="14604"/>
          </a:xfrm>
          <a:custGeom>
            <a:avLst/>
            <a:gdLst/>
            <a:ahLst/>
            <a:cxnLst/>
            <a:rect l="l" t="t" r="r" b="b"/>
            <a:pathLst>
              <a:path w="11429" h="14604">
                <a:moveTo>
                  <a:pt x="520" y="0"/>
                </a:moveTo>
                <a:lnTo>
                  <a:pt x="10782" y="14376"/>
                </a:lnTo>
                <a:lnTo>
                  <a:pt x="10859" y="12826"/>
                </a:lnTo>
                <a:lnTo>
                  <a:pt x="10896" y="5219"/>
                </a:lnTo>
                <a:lnTo>
                  <a:pt x="10261" y="3949"/>
                </a:lnTo>
                <a:lnTo>
                  <a:pt x="4991" y="1511"/>
                </a:lnTo>
                <a:lnTo>
                  <a:pt x="3225" y="977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228683" y="4177905"/>
            <a:ext cx="11430" cy="14604"/>
          </a:xfrm>
          <a:custGeom>
            <a:avLst/>
            <a:gdLst/>
            <a:ahLst/>
            <a:cxnLst/>
            <a:rect l="l" t="t" r="r" b="b"/>
            <a:pathLst>
              <a:path w="11429" h="14604">
                <a:moveTo>
                  <a:pt x="10883" y="0"/>
                </a:moveTo>
                <a:lnTo>
                  <a:pt x="0" y="6299"/>
                </a:lnTo>
                <a:lnTo>
                  <a:pt x="444" y="9575"/>
                </a:lnTo>
                <a:lnTo>
                  <a:pt x="508" y="14605"/>
                </a:lnTo>
                <a:lnTo>
                  <a:pt x="3873" y="13462"/>
                </a:lnTo>
                <a:lnTo>
                  <a:pt x="8432" y="11849"/>
                </a:lnTo>
                <a:lnTo>
                  <a:pt x="10236" y="7226"/>
                </a:lnTo>
                <a:lnTo>
                  <a:pt x="11391" y="177"/>
                </a:lnTo>
                <a:lnTo>
                  <a:pt x="108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218672" y="4166707"/>
            <a:ext cx="8890" cy="11430"/>
          </a:xfrm>
          <a:custGeom>
            <a:avLst/>
            <a:gdLst/>
            <a:ahLst/>
            <a:cxnLst/>
            <a:rect l="l" t="t" r="r" b="b"/>
            <a:pathLst>
              <a:path w="8889" h="11429">
                <a:moveTo>
                  <a:pt x="406" y="0"/>
                </a:moveTo>
                <a:lnTo>
                  <a:pt x="0" y="254"/>
                </a:lnTo>
                <a:lnTo>
                  <a:pt x="1181" y="6959"/>
                </a:lnTo>
                <a:lnTo>
                  <a:pt x="2895" y="10172"/>
                </a:lnTo>
                <a:lnTo>
                  <a:pt x="8559" y="11404"/>
                </a:lnTo>
                <a:lnTo>
                  <a:pt x="8636" y="4140"/>
                </a:lnTo>
                <a:lnTo>
                  <a:pt x="8140" y="3149"/>
                </a:lnTo>
                <a:lnTo>
                  <a:pt x="3949" y="1219"/>
                </a:lnTo>
                <a:lnTo>
                  <a:pt x="2540" y="774"/>
                </a:lnTo>
                <a:lnTo>
                  <a:pt x="1064" y="254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228760" y="4166788"/>
            <a:ext cx="9525" cy="12065"/>
          </a:xfrm>
          <a:custGeom>
            <a:avLst/>
            <a:gdLst/>
            <a:ahLst/>
            <a:cxnLst/>
            <a:rect l="l" t="t" r="r" b="b"/>
            <a:pathLst>
              <a:path w="9525" h="12064">
                <a:moveTo>
                  <a:pt x="8623" y="0"/>
                </a:moveTo>
                <a:lnTo>
                  <a:pt x="0" y="5029"/>
                </a:lnTo>
                <a:lnTo>
                  <a:pt x="368" y="7619"/>
                </a:lnTo>
                <a:lnTo>
                  <a:pt x="406" y="11607"/>
                </a:lnTo>
                <a:lnTo>
                  <a:pt x="3060" y="10680"/>
                </a:lnTo>
                <a:lnTo>
                  <a:pt x="6692" y="9474"/>
                </a:lnTo>
                <a:lnTo>
                  <a:pt x="8115" y="5740"/>
                </a:lnTo>
                <a:lnTo>
                  <a:pt x="9042" y="165"/>
                </a:lnTo>
                <a:lnTo>
                  <a:pt x="86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224010" y="4153400"/>
            <a:ext cx="8255" cy="16510"/>
          </a:xfrm>
          <a:custGeom>
            <a:avLst/>
            <a:gdLst/>
            <a:ahLst/>
            <a:cxnLst/>
            <a:rect l="l" t="t" r="r" b="b"/>
            <a:pathLst>
              <a:path w="8254" h="16510">
                <a:moveTo>
                  <a:pt x="4470" y="0"/>
                </a:moveTo>
                <a:lnTo>
                  <a:pt x="3695" y="495"/>
                </a:lnTo>
                <a:lnTo>
                  <a:pt x="228" y="5575"/>
                </a:lnTo>
                <a:lnTo>
                  <a:pt x="0" y="10985"/>
                </a:lnTo>
                <a:lnTo>
                  <a:pt x="3975" y="16090"/>
                </a:lnTo>
                <a:lnTo>
                  <a:pt x="4241" y="16217"/>
                </a:lnTo>
                <a:lnTo>
                  <a:pt x="5283" y="14731"/>
                </a:lnTo>
                <a:lnTo>
                  <a:pt x="6007" y="13754"/>
                </a:lnTo>
                <a:lnTo>
                  <a:pt x="7810" y="11175"/>
                </a:lnTo>
                <a:lnTo>
                  <a:pt x="7861" y="6857"/>
                </a:lnTo>
                <a:lnTo>
                  <a:pt x="5961" y="2717"/>
                </a:lnTo>
                <a:lnTo>
                  <a:pt x="4470" y="0"/>
                </a:lnTo>
                <a:close/>
              </a:path>
              <a:path w="8254" h="16510">
                <a:moveTo>
                  <a:pt x="5880" y="2539"/>
                </a:moveTo>
                <a:lnTo>
                  <a:pt x="5918" y="2717"/>
                </a:lnTo>
                <a:lnTo>
                  <a:pt x="5880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228034" y="4161523"/>
            <a:ext cx="0" cy="177800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749"/>
                </a:lnTo>
              </a:path>
            </a:pathLst>
          </a:custGeom>
          <a:ln w="4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281122" y="4130968"/>
            <a:ext cx="14604" cy="31115"/>
          </a:xfrm>
          <a:custGeom>
            <a:avLst/>
            <a:gdLst/>
            <a:ahLst/>
            <a:cxnLst/>
            <a:rect l="l" t="t" r="r" b="b"/>
            <a:pathLst>
              <a:path w="14604" h="31114">
                <a:moveTo>
                  <a:pt x="503" y="0"/>
                </a:moveTo>
                <a:lnTo>
                  <a:pt x="0" y="647"/>
                </a:lnTo>
                <a:lnTo>
                  <a:pt x="0" y="1790"/>
                </a:lnTo>
                <a:lnTo>
                  <a:pt x="297" y="4178"/>
                </a:lnTo>
                <a:lnTo>
                  <a:pt x="14359" y="31114"/>
                </a:lnTo>
                <a:lnTo>
                  <a:pt x="14245" y="21335"/>
                </a:lnTo>
                <a:lnTo>
                  <a:pt x="3958" y="1790"/>
                </a:lnTo>
                <a:lnTo>
                  <a:pt x="1684" y="647"/>
                </a:lnTo>
                <a:lnTo>
                  <a:pt x="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296496" y="4131294"/>
            <a:ext cx="15240" cy="31750"/>
          </a:xfrm>
          <a:custGeom>
            <a:avLst/>
            <a:gdLst/>
            <a:ahLst/>
            <a:cxnLst/>
            <a:rect l="l" t="t" r="r" b="b"/>
            <a:pathLst>
              <a:path w="15239" h="31750">
                <a:moveTo>
                  <a:pt x="14249" y="0"/>
                </a:moveTo>
                <a:lnTo>
                  <a:pt x="13169" y="393"/>
                </a:lnTo>
                <a:lnTo>
                  <a:pt x="10528" y="1308"/>
                </a:lnTo>
                <a:lnTo>
                  <a:pt x="7899" y="2451"/>
                </a:lnTo>
                <a:lnTo>
                  <a:pt x="5346" y="4254"/>
                </a:lnTo>
                <a:lnTo>
                  <a:pt x="1841" y="6807"/>
                </a:lnTo>
                <a:lnTo>
                  <a:pt x="50" y="12115"/>
                </a:lnTo>
                <a:lnTo>
                  <a:pt x="393" y="19685"/>
                </a:lnTo>
                <a:lnTo>
                  <a:pt x="0" y="31242"/>
                </a:lnTo>
                <a:lnTo>
                  <a:pt x="4432" y="29337"/>
                </a:lnTo>
                <a:lnTo>
                  <a:pt x="14871" y="571"/>
                </a:lnTo>
                <a:lnTo>
                  <a:pt x="142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283569" y="4117214"/>
            <a:ext cx="12065" cy="15875"/>
          </a:xfrm>
          <a:custGeom>
            <a:avLst/>
            <a:gdLst/>
            <a:ahLst/>
            <a:cxnLst/>
            <a:rect l="l" t="t" r="r" b="b"/>
            <a:pathLst>
              <a:path w="12064" h="15875">
                <a:moveTo>
                  <a:pt x="558" y="0"/>
                </a:moveTo>
                <a:lnTo>
                  <a:pt x="0" y="342"/>
                </a:lnTo>
                <a:lnTo>
                  <a:pt x="1600" y="9601"/>
                </a:lnTo>
                <a:lnTo>
                  <a:pt x="3962" y="14020"/>
                </a:lnTo>
                <a:lnTo>
                  <a:pt x="11785" y="15697"/>
                </a:lnTo>
                <a:lnTo>
                  <a:pt x="11886" y="14020"/>
                </a:lnTo>
                <a:lnTo>
                  <a:pt x="11912" y="5714"/>
                </a:lnTo>
                <a:lnTo>
                  <a:pt x="11214" y="4317"/>
                </a:lnTo>
                <a:lnTo>
                  <a:pt x="5448" y="1638"/>
                </a:lnTo>
                <a:lnTo>
                  <a:pt x="3505" y="1041"/>
                </a:lnTo>
                <a:lnTo>
                  <a:pt x="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296355" y="4117335"/>
            <a:ext cx="12700" cy="16510"/>
          </a:xfrm>
          <a:custGeom>
            <a:avLst/>
            <a:gdLst/>
            <a:ahLst/>
            <a:cxnLst/>
            <a:rect l="l" t="t" r="r" b="b"/>
            <a:pathLst>
              <a:path w="12700" h="16510">
                <a:moveTo>
                  <a:pt x="11874" y="0"/>
                </a:moveTo>
                <a:lnTo>
                  <a:pt x="8712" y="901"/>
                </a:lnTo>
                <a:lnTo>
                  <a:pt x="6489" y="1663"/>
                </a:lnTo>
                <a:lnTo>
                  <a:pt x="1396" y="4229"/>
                </a:lnTo>
                <a:lnTo>
                  <a:pt x="0" y="6896"/>
                </a:lnTo>
                <a:lnTo>
                  <a:pt x="469" y="10452"/>
                </a:lnTo>
                <a:lnTo>
                  <a:pt x="546" y="15976"/>
                </a:lnTo>
                <a:lnTo>
                  <a:pt x="9207" y="12992"/>
                </a:lnTo>
                <a:lnTo>
                  <a:pt x="11175" y="7912"/>
                </a:lnTo>
                <a:lnTo>
                  <a:pt x="12445" y="203"/>
                </a:lnTo>
                <a:lnTo>
                  <a:pt x="118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284572" y="4103268"/>
            <a:ext cx="11430" cy="14604"/>
          </a:xfrm>
          <a:custGeom>
            <a:avLst/>
            <a:gdLst/>
            <a:ahLst/>
            <a:cxnLst/>
            <a:rect l="l" t="t" r="r" b="b"/>
            <a:pathLst>
              <a:path w="11429" h="14604">
                <a:moveTo>
                  <a:pt x="520" y="0"/>
                </a:moveTo>
                <a:lnTo>
                  <a:pt x="0" y="355"/>
                </a:lnTo>
                <a:lnTo>
                  <a:pt x="1498" y="8826"/>
                </a:lnTo>
                <a:lnTo>
                  <a:pt x="3644" y="12852"/>
                </a:lnTo>
                <a:lnTo>
                  <a:pt x="10794" y="14401"/>
                </a:lnTo>
                <a:lnTo>
                  <a:pt x="10888" y="12852"/>
                </a:lnTo>
                <a:lnTo>
                  <a:pt x="10921" y="5257"/>
                </a:lnTo>
                <a:lnTo>
                  <a:pt x="10274" y="3975"/>
                </a:lnTo>
                <a:lnTo>
                  <a:pt x="4991" y="1536"/>
                </a:lnTo>
                <a:lnTo>
                  <a:pt x="3213" y="1003"/>
                </a:lnTo>
                <a:lnTo>
                  <a:pt x="5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296393" y="4103408"/>
            <a:ext cx="11430" cy="14604"/>
          </a:xfrm>
          <a:custGeom>
            <a:avLst/>
            <a:gdLst/>
            <a:ahLst/>
            <a:cxnLst/>
            <a:rect l="l" t="t" r="r" b="b"/>
            <a:pathLst>
              <a:path w="11429" h="14604">
                <a:moveTo>
                  <a:pt x="10896" y="0"/>
                </a:moveTo>
                <a:lnTo>
                  <a:pt x="7975" y="825"/>
                </a:lnTo>
                <a:lnTo>
                  <a:pt x="5930" y="1536"/>
                </a:lnTo>
                <a:lnTo>
                  <a:pt x="1257" y="3860"/>
                </a:lnTo>
                <a:lnTo>
                  <a:pt x="0" y="6299"/>
                </a:lnTo>
                <a:lnTo>
                  <a:pt x="431" y="9575"/>
                </a:lnTo>
                <a:lnTo>
                  <a:pt x="507" y="14617"/>
                </a:lnTo>
                <a:lnTo>
                  <a:pt x="8407" y="11887"/>
                </a:lnTo>
                <a:lnTo>
                  <a:pt x="10223" y="7226"/>
                </a:lnTo>
                <a:lnTo>
                  <a:pt x="11379" y="177"/>
                </a:lnTo>
                <a:lnTo>
                  <a:pt x="108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286378" y="4092216"/>
            <a:ext cx="8890" cy="11430"/>
          </a:xfrm>
          <a:custGeom>
            <a:avLst/>
            <a:gdLst/>
            <a:ahLst/>
            <a:cxnLst/>
            <a:rect l="l" t="t" r="r" b="b"/>
            <a:pathLst>
              <a:path w="8889" h="11429">
                <a:moveTo>
                  <a:pt x="406" y="0"/>
                </a:moveTo>
                <a:lnTo>
                  <a:pt x="8559" y="11417"/>
                </a:lnTo>
                <a:lnTo>
                  <a:pt x="8636" y="4152"/>
                </a:lnTo>
                <a:lnTo>
                  <a:pt x="8153" y="3162"/>
                </a:lnTo>
                <a:lnTo>
                  <a:pt x="5321" y="1828"/>
                </a:lnTo>
                <a:lnTo>
                  <a:pt x="3949" y="1206"/>
                </a:lnTo>
                <a:lnTo>
                  <a:pt x="2527" y="774"/>
                </a:lnTo>
                <a:lnTo>
                  <a:pt x="4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296470" y="4092319"/>
            <a:ext cx="9525" cy="12065"/>
          </a:xfrm>
          <a:custGeom>
            <a:avLst/>
            <a:gdLst/>
            <a:ahLst/>
            <a:cxnLst/>
            <a:rect l="l" t="t" r="r" b="b"/>
            <a:pathLst>
              <a:path w="9525" h="12064">
                <a:moveTo>
                  <a:pt x="8623" y="0"/>
                </a:moveTo>
                <a:lnTo>
                  <a:pt x="0" y="5003"/>
                </a:lnTo>
                <a:lnTo>
                  <a:pt x="355" y="7619"/>
                </a:lnTo>
                <a:lnTo>
                  <a:pt x="406" y="11607"/>
                </a:lnTo>
                <a:lnTo>
                  <a:pt x="3060" y="10680"/>
                </a:lnTo>
                <a:lnTo>
                  <a:pt x="6692" y="9448"/>
                </a:lnTo>
                <a:lnTo>
                  <a:pt x="8115" y="5714"/>
                </a:lnTo>
                <a:lnTo>
                  <a:pt x="9029" y="165"/>
                </a:lnTo>
                <a:lnTo>
                  <a:pt x="86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291720" y="4078918"/>
            <a:ext cx="8255" cy="16510"/>
          </a:xfrm>
          <a:custGeom>
            <a:avLst/>
            <a:gdLst/>
            <a:ahLst/>
            <a:cxnLst/>
            <a:rect l="l" t="t" r="r" b="b"/>
            <a:pathLst>
              <a:path w="8254" h="16510">
                <a:moveTo>
                  <a:pt x="4457" y="0"/>
                </a:moveTo>
                <a:lnTo>
                  <a:pt x="3695" y="482"/>
                </a:lnTo>
                <a:lnTo>
                  <a:pt x="3060" y="1447"/>
                </a:lnTo>
                <a:lnTo>
                  <a:pt x="228" y="5562"/>
                </a:lnTo>
                <a:lnTo>
                  <a:pt x="0" y="11010"/>
                </a:lnTo>
                <a:lnTo>
                  <a:pt x="3975" y="16090"/>
                </a:lnTo>
                <a:lnTo>
                  <a:pt x="4241" y="16205"/>
                </a:lnTo>
                <a:lnTo>
                  <a:pt x="5994" y="13766"/>
                </a:lnTo>
                <a:lnTo>
                  <a:pt x="7810" y="11188"/>
                </a:lnTo>
                <a:lnTo>
                  <a:pt x="7848" y="6845"/>
                </a:lnTo>
                <a:lnTo>
                  <a:pt x="5949" y="2730"/>
                </a:lnTo>
                <a:lnTo>
                  <a:pt x="4457" y="0"/>
                </a:lnTo>
                <a:close/>
              </a:path>
              <a:path w="8254" h="16510">
                <a:moveTo>
                  <a:pt x="5867" y="2552"/>
                </a:moveTo>
                <a:lnTo>
                  <a:pt x="5905" y="2730"/>
                </a:lnTo>
                <a:lnTo>
                  <a:pt x="5867" y="25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295725" y="4087037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2945"/>
                </a:lnTo>
              </a:path>
            </a:pathLst>
          </a:custGeom>
          <a:ln w="420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247077" y="4160032"/>
            <a:ext cx="14604" cy="17145"/>
          </a:xfrm>
          <a:custGeom>
            <a:avLst/>
            <a:gdLst/>
            <a:ahLst/>
            <a:cxnLst/>
            <a:rect l="l" t="t" r="r" b="b"/>
            <a:pathLst>
              <a:path w="14604" h="17145">
                <a:moveTo>
                  <a:pt x="635" y="0"/>
                </a:moveTo>
                <a:lnTo>
                  <a:pt x="0" y="469"/>
                </a:lnTo>
                <a:lnTo>
                  <a:pt x="406" y="2171"/>
                </a:lnTo>
                <a:lnTo>
                  <a:pt x="2387" y="11036"/>
                </a:lnTo>
                <a:lnTo>
                  <a:pt x="5359" y="15887"/>
                </a:lnTo>
                <a:lnTo>
                  <a:pt x="14478" y="17132"/>
                </a:lnTo>
                <a:lnTo>
                  <a:pt x="14560" y="15887"/>
                </a:lnTo>
                <a:lnTo>
                  <a:pt x="4076" y="977"/>
                </a:lnTo>
                <a:lnTo>
                  <a:pt x="6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262591" y="4160204"/>
            <a:ext cx="15240" cy="17780"/>
          </a:xfrm>
          <a:custGeom>
            <a:avLst/>
            <a:gdLst/>
            <a:ahLst/>
            <a:cxnLst/>
            <a:rect l="l" t="t" r="r" b="b"/>
            <a:pathLst>
              <a:path w="15239" h="17779">
                <a:moveTo>
                  <a:pt x="14236" y="0"/>
                </a:moveTo>
                <a:lnTo>
                  <a:pt x="10515" y="698"/>
                </a:lnTo>
                <a:lnTo>
                  <a:pt x="7899" y="1333"/>
                </a:lnTo>
                <a:lnTo>
                  <a:pt x="1828" y="3733"/>
                </a:lnTo>
                <a:lnTo>
                  <a:pt x="50" y="6680"/>
                </a:lnTo>
                <a:lnTo>
                  <a:pt x="381" y="10807"/>
                </a:lnTo>
                <a:lnTo>
                  <a:pt x="0" y="17221"/>
                </a:lnTo>
                <a:lnTo>
                  <a:pt x="10287" y="14719"/>
                </a:lnTo>
                <a:lnTo>
                  <a:pt x="12903" y="9055"/>
                </a:lnTo>
                <a:lnTo>
                  <a:pt x="14871" y="304"/>
                </a:lnTo>
                <a:lnTo>
                  <a:pt x="142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249661" y="4146076"/>
            <a:ext cx="12065" cy="15875"/>
          </a:xfrm>
          <a:custGeom>
            <a:avLst/>
            <a:gdLst/>
            <a:ahLst/>
            <a:cxnLst/>
            <a:rect l="l" t="t" r="r" b="b"/>
            <a:pathLst>
              <a:path w="12064" h="15875">
                <a:moveTo>
                  <a:pt x="571" y="0"/>
                </a:moveTo>
                <a:lnTo>
                  <a:pt x="11785" y="15684"/>
                </a:lnTo>
                <a:lnTo>
                  <a:pt x="11879" y="13995"/>
                </a:lnTo>
                <a:lnTo>
                  <a:pt x="11899" y="5702"/>
                </a:lnTo>
                <a:lnTo>
                  <a:pt x="11201" y="4292"/>
                </a:lnTo>
                <a:lnTo>
                  <a:pt x="5448" y="1663"/>
                </a:lnTo>
                <a:lnTo>
                  <a:pt x="3505" y="1028"/>
                </a:lnTo>
                <a:lnTo>
                  <a:pt x="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262453" y="4146193"/>
            <a:ext cx="12700" cy="16510"/>
          </a:xfrm>
          <a:custGeom>
            <a:avLst/>
            <a:gdLst/>
            <a:ahLst/>
            <a:cxnLst/>
            <a:rect l="l" t="t" r="r" b="b"/>
            <a:pathLst>
              <a:path w="12700" h="16510">
                <a:moveTo>
                  <a:pt x="11874" y="0"/>
                </a:moveTo>
                <a:lnTo>
                  <a:pt x="8699" y="901"/>
                </a:lnTo>
                <a:lnTo>
                  <a:pt x="6502" y="1650"/>
                </a:lnTo>
                <a:lnTo>
                  <a:pt x="1384" y="4241"/>
                </a:lnTo>
                <a:lnTo>
                  <a:pt x="0" y="6908"/>
                </a:lnTo>
                <a:lnTo>
                  <a:pt x="469" y="10452"/>
                </a:lnTo>
                <a:lnTo>
                  <a:pt x="533" y="15989"/>
                </a:lnTo>
                <a:lnTo>
                  <a:pt x="9194" y="12992"/>
                </a:lnTo>
                <a:lnTo>
                  <a:pt x="11175" y="7886"/>
                </a:lnTo>
                <a:lnTo>
                  <a:pt x="12420" y="215"/>
                </a:lnTo>
                <a:lnTo>
                  <a:pt x="118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k object 65"/>
          <p:cNvSpPr/>
          <p:nvPr/>
        </p:nvSpPr>
        <p:spPr>
          <a:xfrm>
            <a:off x="250690" y="4132133"/>
            <a:ext cx="11430" cy="14604"/>
          </a:xfrm>
          <a:custGeom>
            <a:avLst/>
            <a:gdLst/>
            <a:ahLst/>
            <a:cxnLst/>
            <a:rect l="l" t="t" r="r" b="b"/>
            <a:pathLst>
              <a:path w="11429" h="14604">
                <a:moveTo>
                  <a:pt x="495" y="0"/>
                </a:moveTo>
                <a:lnTo>
                  <a:pt x="0" y="330"/>
                </a:lnTo>
                <a:lnTo>
                  <a:pt x="323" y="2324"/>
                </a:lnTo>
                <a:lnTo>
                  <a:pt x="1447" y="8813"/>
                </a:lnTo>
                <a:lnTo>
                  <a:pt x="3606" y="12852"/>
                </a:lnTo>
                <a:lnTo>
                  <a:pt x="10756" y="14376"/>
                </a:lnTo>
                <a:lnTo>
                  <a:pt x="10849" y="12852"/>
                </a:lnTo>
                <a:lnTo>
                  <a:pt x="10896" y="5232"/>
                </a:lnTo>
                <a:lnTo>
                  <a:pt x="10236" y="3962"/>
                </a:lnTo>
                <a:lnTo>
                  <a:pt x="6705" y="2324"/>
                </a:lnTo>
                <a:lnTo>
                  <a:pt x="4965" y="1549"/>
                </a:lnTo>
                <a:lnTo>
                  <a:pt x="3174" y="990"/>
                </a:lnTo>
                <a:lnTo>
                  <a:pt x="4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k object 66"/>
          <p:cNvSpPr/>
          <p:nvPr/>
        </p:nvSpPr>
        <p:spPr>
          <a:xfrm>
            <a:off x="262478" y="4132270"/>
            <a:ext cx="11430" cy="14604"/>
          </a:xfrm>
          <a:custGeom>
            <a:avLst/>
            <a:gdLst/>
            <a:ahLst/>
            <a:cxnLst/>
            <a:rect l="l" t="t" r="r" b="b"/>
            <a:pathLst>
              <a:path w="11429" h="14604">
                <a:moveTo>
                  <a:pt x="10883" y="0"/>
                </a:moveTo>
                <a:lnTo>
                  <a:pt x="7975" y="812"/>
                </a:lnTo>
                <a:lnTo>
                  <a:pt x="5943" y="1511"/>
                </a:lnTo>
                <a:lnTo>
                  <a:pt x="1257" y="3873"/>
                </a:lnTo>
                <a:lnTo>
                  <a:pt x="0" y="6324"/>
                </a:lnTo>
                <a:lnTo>
                  <a:pt x="444" y="9563"/>
                </a:lnTo>
                <a:lnTo>
                  <a:pt x="508" y="14617"/>
                </a:lnTo>
                <a:lnTo>
                  <a:pt x="8420" y="11861"/>
                </a:lnTo>
                <a:lnTo>
                  <a:pt x="10248" y="7226"/>
                </a:lnTo>
                <a:lnTo>
                  <a:pt x="11404" y="165"/>
                </a:lnTo>
                <a:lnTo>
                  <a:pt x="108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k object 67"/>
          <p:cNvSpPr/>
          <p:nvPr/>
        </p:nvSpPr>
        <p:spPr>
          <a:xfrm>
            <a:off x="252454" y="4121081"/>
            <a:ext cx="8890" cy="11430"/>
          </a:xfrm>
          <a:custGeom>
            <a:avLst/>
            <a:gdLst/>
            <a:ahLst/>
            <a:cxnLst/>
            <a:rect l="l" t="t" r="r" b="b"/>
            <a:pathLst>
              <a:path w="8889" h="11429">
                <a:moveTo>
                  <a:pt x="419" y="0"/>
                </a:moveTo>
                <a:lnTo>
                  <a:pt x="8572" y="11391"/>
                </a:lnTo>
                <a:lnTo>
                  <a:pt x="8661" y="4127"/>
                </a:lnTo>
                <a:lnTo>
                  <a:pt x="8153" y="3149"/>
                </a:lnTo>
                <a:lnTo>
                  <a:pt x="3962" y="1181"/>
                </a:lnTo>
                <a:lnTo>
                  <a:pt x="2539" y="774"/>
                </a:lnTo>
                <a:lnTo>
                  <a:pt x="1066" y="215"/>
                </a:lnTo>
                <a:lnTo>
                  <a:pt x="4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k object 68"/>
          <p:cNvSpPr/>
          <p:nvPr/>
        </p:nvSpPr>
        <p:spPr>
          <a:xfrm>
            <a:off x="262549" y="4121171"/>
            <a:ext cx="9525" cy="12065"/>
          </a:xfrm>
          <a:custGeom>
            <a:avLst/>
            <a:gdLst/>
            <a:ahLst/>
            <a:cxnLst/>
            <a:rect l="l" t="t" r="r" b="b"/>
            <a:pathLst>
              <a:path w="9525" h="12064">
                <a:moveTo>
                  <a:pt x="8635" y="0"/>
                </a:moveTo>
                <a:lnTo>
                  <a:pt x="0" y="5003"/>
                </a:lnTo>
                <a:lnTo>
                  <a:pt x="355" y="7607"/>
                </a:lnTo>
                <a:lnTo>
                  <a:pt x="406" y="11607"/>
                </a:lnTo>
                <a:lnTo>
                  <a:pt x="6692" y="9436"/>
                </a:lnTo>
                <a:lnTo>
                  <a:pt x="8127" y="5740"/>
                </a:lnTo>
                <a:lnTo>
                  <a:pt x="9042" y="126"/>
                </a:lnTo>
                <a:lnTo>
                  <a:pt x="86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k object 69"/>
          <p:cNvSpPr/>
          <p:nvPr/>
        </p:nvSpPr>
        <p:spPr>
          <a:xfrm>
            <a:off x="257812" y="4107755"/>
            <a:ext cx="8255" cy="16510"/>
          </a:xfrm>
          <a:custGeom>
            <a:avLst/>
            <a:gdLst/>
            <a:ahLst/>
            <a:cxnLst/>
            <a:rect l="l" t="t" r="r" b="b"/>
            <a:pathLst>
              <a:path w="8254" h="16510">
                <a:moveTo>
                  <a:pt x="4470" y="0"/>
                </a:moveTo>
                <a:lnTo>
                  <a:pt x="3708" y="495"/>
                </a:lnTo>
                <a:lnTo>
                  <a:pt x="215" y="5600"/>
                </a:lnTo>
                <a:lnTo>
                  <a:pt x="0" y="10998"/>
                </a:lnTo>
                <a:lnTo>
                  <a:pt x="2900" y="14757"/>
                </a:lnTo>
                <a:lnTo>
                  <a:pt x="3962" y="16103"/>
                </a:lnTo>
                <a:lnTo>
                  <a:pt x="4229" y="16230"/>
                </a:lnTo>
                <a:lnTo>
                  <a:pt x="5286" y="14719"/>
                </a:lnTo>
                <a:lnTo>
                  <a:pt x="5981" y="13779"/>
                </a:lnTo>
                <a:lnTo>
                  <a:pt x="7823" y="11201"/>
                </a:lnTo>
                <a:lnTo>
                  <a:pt x="7835" y="6858"/>
                </a:lnTo>
                <a:lnTo>
                  <a:pt x="5960" y="2755"/>
                </a:lnTo>
                <a:lnTo>
                  <a:pt x="4470" y="0"/>
                </a:lnTo>
                <a:close/>
              </a:path>
              <a:path w="8254" h="16510">
                <a:moveTo>
                  <a:pt x="5867" y="2552"/>
                </a:moveTo>
                <a:lnTo>
                  <a:pt x="5892" y="2755"/>
                </a:lnTo>
                <a:lnTo>
                  <a:pt x="5867" y="25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k object 70"/>
          <p:cNvSpPr/>
          <p:nvPr/>
        </p:nvSpPr>
        <p:spPr>
          <a:xfrm>
            <a:off x="261810" y="4115892"/>
            <a:ext cx="0" cy="223520"/>
          </a:xfrm>
          <a:custGeom>
            <a:avLst/>
            <a:gdLst/>
            <a:ahLst/>
            <a:cxnLst/>
            <a:rect l="l" t="t" r="r" b="b"/>
            <a:pathLst>
              <a:path h="223520">
                <a:moveTo>
                  <a:pt x="0" y="0"/>
                </a:moveTo>
                <a:lnTo>
                  <a:pt x="0" y="223380"/>
                </a:lnTo>
              </a:path>
            </a:pathLst>
          </a:custGeom>
          <a:ln w="419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k object 71"/>
          <p:cNvSpPr/>
          <p:nvPr/>
        </p:nvSpPr>
        <p:spPr>
          <a:xfrm>
            <a:off x="775651" y="3207484"/>
            <a:ext cx="310515" cy="1035685"/>
          </a:xfrm>
          <a:custGeom>
            <a:avLst/>
            <a:gdLst/>
            <a:ahLst/>
            <a:cxnLst/>
            <a:rect l="l" t="t" r="r" b="b"/>
            <a:pathLst>
              <a:path w="310515" h="1035685">
                <a:moveTo>
                  <a:pt x="181914" y="0"/>
                </a:moveTo>
                <a:lnTo>
                  <a:pt x="0" y="1035570"/>
                </a:lnTo>
                <a:lnTo>
                  <a:pt x="225018" y="345160"/>
                </a:lnTo>
                <a:lnTo>
                  <a:pt x="220230" y="338556"/>
                </a:lnTo>
                <a:lnTo>
                  <a:pt x="180530" y="234645"/>
                </a:lnTo>
                <a:lnTo>
                  <a:pt x="261029" y="234645"/>
                </a:lnTo>
                <a:lnTo>
                  <a:pt x="310273" y="83553"/>
                </a:lnTo>
                <a:lnTo>
                  <a:pt x="181914" y="0"/>
                </a:lnTo>
                <a:close/>
              </a:path>
              <a:path w="310515" h="1035685">
                <a:moveTo>
                  <a:pt x="261029" y="234645"/>
                </a:moveTo>
                <a:lnTo>
                  <a:pt x="180530" y="234645"/>
                </a:lnTo>
                <a:lnTo>
                  <a:pt x="253123" y="258902"/>
                </a:lnTo>
                <a:lnTo>
                  <a:pt x="261029" y="234645"/>
                </a:lnTo>
                <a:close/>
              </a:path>
            </a:pathLst>
          </a:custGeom>
          <a:solidFill>
            <a:srgbClr val="A3C0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k object 72"/>
          <p:cNvSpPr/>
          <p:nvPr/>
        </p:nvSpPr>
        <p:spPr>
          <a:xfrm>
            <a:off x="739518" y="3137531"/>
            <a:ext cx="194310" cy="1156970"/>
          </a:xfrm>
          <a:custGeom>
            <a:avLst/>
            <a:gdLst/>
            <a:ahLst/>
            <a:cxnLst/>
            <a:rect l="l" t="t" r="r" b="b"/>
            <a:pathLst>
              <a:path w="194309" h="1156970">
                <a:moveTo>
                  <a:pt x="74993" y="0"/>
                </a:moveTo>
                <a:lnTo>
                  <a:pt x="0" y="1156677"/>
                </a:lnTo>
                <a:lnTo>
                  <a:pt x="193802" y="723"/>
                </a:lnTo>
                <a:lnTo>
                  <a:pt x="74993" y="0"/>
                </a:lnTo>
                <a:close/>
              </a:path>
            </a:pathLst>
          </a:custGeom>
          <a:solidFill>
            <a:srgbClr val="C5D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k object 73"/>
          <p:cNvSpPr/>
          <p:nvPr/>
        </p:nvSpPr>
        <p:spPr>
          <a:xfrm>
            <a:off x="285525" y="3156042"/>
            <a:ext cx="287655" cy="1047115"/>
          </a:xfrm>
          <a:custGeom>
            <a:avLst/>
            <a:gdLst/>
            <a:ahLst/>
            <a:cxnLst/>
            <a:rect l="l" t="t" r="r" b="b"/>
            <a:pathLst>
              <a:path w="287655" h="1047114">
                <a:moveTo>
                  <a:pt x="173202" y="306146"/>
                </a:moveTo>
                <a:lnTo>
                  <a:pt x="165887" y="306146"/>
                </a:lnTo>
                <a:lnTo>
                  <a:pt x="126199" y="410044"/>
                </a:lnTo>
                <a:lnTo>
                  <a:pt x="122003" y="415834"/>
                </a:lnTo>
                <a:lnTo>
                  <a:pt x="109296" y="433120"/>
                </a:lnTo>
                <a:lnTo>
                  <a:pt x="287375" y="1046607"/>
                </a:lnTo>
                <a:lnTo>
                  <a:pt x="173202" y="306146"/>
                </a:lnTo>
                <a:close/>
              </a:path>
              <a:path w="287655" h="1047114">
                <a:moveTo>
                  <a:pt x="125996" y="0"/>
                </a:moveTo>
                <a:lnTo>
                  <a:pt x="0" y="56603"/>
                </a:lnTo>
                <a:lnTo>
                  <a:pt x="80695" y="334606"/>
                </a:lnTo>
                <a:lnTo>
                  <a:pt x="165887" y="306146"/>
                </a:lnTo>
                <a:lnTo>
                  <a:pt x="173202" y="306146"/>
                </a:lnTo>
                <a:lnTo>
                  <a:pt x="125996" y="0"/>
                </a:lnTo>
                <a:close/>
              </a:path>
            </a:pathLst>
          </a:custGeom>
          <a:solidFill>
            <a:srgbClr val="B0D5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k object 74"/>
          <p:cNvSpPr/>
          <p:nvPr/>
        </p:nvSpPr>
        <p:spPr>
          <a:xfrm>
            <a:off x="366217" y="3462185"/>
            <a:ext cx="85204" cy="126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k object 75"/>
          <p:cNvSpPr/>
          <p:nvPr/>
        </p:nvSpPr>
        <p:spPr>
          <a:xfrm>
            <a:off x="227791" y="2995074"/>
            <a:ext cx="1132956" cy="13525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k object 76"/>
          <p:cNvSpPr/>
          <p:nvPr/>
        </p:nvSpPr>
        <p:spPr>
          <a:xfrm>
            <a:off x="1000658" y="3466388"/>
            <a:ext cx="174866" cy="314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k object 77"/>
          <p:cNvSpPr/>
          <p:nvPr/>
        </p:nvSpPr>
        <p:spPr>
          <a:xfrm>
            <a:off x="956183" y="3442131"/>
            <a:ext cx="72593" cy="1105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k object 78"/>
          <p:cNvSpPr/>
          <p:nvPr/>
        </p:nvSpPr>
        <p:spPr>
          <a:xfrm>
            <a:off x="1080963" y="3515411"/>
            <a:ext cx="94560" cy="2658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k object 79"/>
          <p:cNvSpPr/>
          <p:nvPr/>
        </p:nvSpPr>
        <p:spPr>
          <a:xfrm>
            <a:off x="1257145" y="3590921"/>
            <a:ext cx="83185" cy="38100"/>
          </a:xfrm>
          <a:custGeom>
            <a:avLst/>
            <a:gdLst/>
            <a:ahLst/>
            <a:cxnLst/>
            <a:rect l="l" t="t" r="r" b="b"/>
            <a:pathLst>
              <a:path w="83184" h="38100">
                <a:moveTo>
                  <a:pt x="6641" y="4580"/>
                </a:moveTo>
                <a:lnTo>
                  <a:pt x="8636" y="5956"/>
                </a:lnTo>
                <a:lnTo>
                  <a:pt x="20777" y="9944"/>
                </a:lnTo>
                <a:lnTo>
                  <a:pt x="24942" y="10604"/>
                </a:lnTo>
                <a:lnTo>
                  <a:pt x="31775" y="11899"/>
                </a:lnTo>
                <a:lnTo>
                  <a:pt x="73164" y="23837"/>
                </a:lnTo>
                <a:lnTo>
                  <a:pt x="81622" y="37033"/>
                </a:lnTo>
                <a:lnTo>
                  <a:pt x="82969" y="37642"/>
                </a:lnTo>
                <a:lnTo>
                  <a:pt x="52436" y="13906"/>
                </a:lnTo>
                <a:lnTo>
                  <a:pt x="41541" y="12128"/>
                </a:lnTo>
                <a:lnTo>
                  <a:pt x="36017" y="11048"/>
                </a:lnTo>
                <a:lnTo>
                  <a:pt x="25425" y="9905"/>
                </a:lnTo>
                <a:lnTo>
                  <a:pt x="12776" y="5994"/>
                </a:lnTo>
                <a:lnTo>
                  <a:pt x="6641" y="4580"/>
                </a:lnTo>
                <a:close/>
              </a:path>
              <a:path w="83184" h="38100">
                <a:moveTo>
                  <a:pt x="0" y="0"/>
                </a:moveTo>
                <a:lnTo>
                  <a:pt x="6273" y="4495"/>
                </a:lnTo>
                <a:lnTo>
                  <a:pt x="6641" y="4580"/>
                </a:lnTo>
                <a:lnTo>
                  <a:pt x="0" y="0"/>
                </a:lnTo>
                <a:close/>
              </a:path>
            </a:pathLst>
          </a:custGeom>
          <a:solidFill>
            <a:srgbClr val="8371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k object 80"/>
          <p:cNvSpPr/>
          <p:nvPr/>
        </p:nvSpPr>
        <p:spPr>
          <a:xfrm>
            <a:off x="1233295" y="3610782"/>
            <a:ext cx="87630" cy="33655"/>
          </a:xfrm>
          <a:custGeom>
            <a:avLst/>
            <a:gdLst/>
            <a:ahLst/>
            <a:cxnLst/>
            <a:rect l="l" t="t" r="r" b="b"/>
            <a:pathLst>
              <a:path w="87630" h="33654">
                <a:moveTo>
                  <a:pt x="6957" y="4264"/>
                </a:moveTo>
                <a:lnTo>
                  <a:pt x="9004" y="5499"/>
                </a:lnTo>
                <a:lnTo>
                  <a:pt x="21856" y="8851"/>
                </a:lnTo>
                <a:lnTo>
                  <a:pt x="26327" y="9321"/>
                </a:lnTo>
                <a:lnTo>
                  <a:pt x="33616" y="10248"/>
                </a:lnTo>
                <a:lnTo>
                  <a:pt x="77558" y="20053"/>
                </a:lnTo>
                <a:lnTo>
                  <a:pt x="86004" y="32766"/>
                </a:lnTo>
                <a:lnTo>
                  <a:pt x="87439" y="33312"/>
                </a:lnTo>
                <a:lnTo>
                  <a:pt x="55758" y="11225"/>
                </a:lnTo>
                <a:lnTo>
                  <a:pt x="44119" y="9969"/>
                </a:lnTo>
                <a:lnTo>
                  <a:pt x="38227" y="9232"/>
                </a:lnTo>
                <a:lnTo>
                  <a:pt x="26885" y="8585"/>
                </a:lnTo>
                <a:lnTo>
                  <a:pt x="13449" y="5346"/>
                </a:lnTo>
                <a:lnTo>
                  <a:pt x="6957" y="4264"/>
                </a:lnTo>
                <a:close/>
              </a:path>
              <a:path w="87630" h="33654">
                <a:moveTo>
                  <a:pt x="0" y="0"/>
                </a:moveTo>
                <a:lnTo>
                  <a:pt x="6515" y="4191"/>
                </a:lnTo>
                <a:lnTo>
                  <a:pt x="6957" y="4264"/>
                </a:lnTo>
                <a:lnTo>
                  <a:pt x="5003" y="3086"/>
                </a:lnTo>
                <a:lnTo>
                  <a:pt x="0" y="0"/>
                </a:lnTo>
                <a:close/>
              </a:path>
            </a:pathLst>
          </a:custGeom>
          <a:solidFill>
            <a:srgbClr val="8371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k object 81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k object 82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k object 83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k object 84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k object 85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k object 86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k object 87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k object 88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k object 89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k object 90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k object 91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k object 92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k object 93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k object 94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k object 95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k object 96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k object 97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k object 98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k object 99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k object 100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k object 101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k object 102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k object 103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k object 104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k object 105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k object 106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k object 107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k object 108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k object 109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k object 110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k object 111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k object 112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k object 113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k object 114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k object 115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k object 116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k object 117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k object 118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k object 119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k object 120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k object 121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k object 122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k object 123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k object 124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k object 125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k object 126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k object 127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k object 128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k object 129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k object 130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k object 131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k object 132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k object 133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k object 134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k object 135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k object 136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k object 137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k object 138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k object 139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k object 140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k object 141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k object 142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k object 143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k object 144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k object 145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k object 146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k object 147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k object 148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k object 149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k object 150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k object 151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k object 152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k object 153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k object 154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k object 155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k object 156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k object 157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k object 158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k object 159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k object 160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k object 161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k object 162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k object 163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k object 164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k object 165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k object 166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k object 167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k object 168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k object 169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k object 170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k object 171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k object 172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k object 173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k object 174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k object 175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k object 176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k object 177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k object 178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k object 179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k object 180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k object 181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k object 182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k object 183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k object 184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k object 185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k object 186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k object 187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k object 188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k object 189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k object 190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k object 191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k object 192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k object 193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k object 194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k object 195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k object 196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k object 197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k object 198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k object 199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k object 200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k object 201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k object 202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k object 203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k object 204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k object 205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k object 206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k object 207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k object 208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k object 209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k object 210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k object 211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k object 212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k object 213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k object 214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k object 215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k object 216"/>
          <p:cNvSpPr/>
          <p:nvPr/>
        </p:nvSpPr>
        <p:spPr>
          <a:xfrm>
            <a:off x="7663432" y="6199267"/>
            <a:ext cx="232410" cy="231775"/>
          </a:xfrm>
          <a:custGeom>
            <a:avLst/>
            <a:gdLst/>
            <a:ahLst/>
            <a:cxnLst/>
            <a:rect l="l" t="t" r="r" b="b"/>
            <a:pathLst>
              <a:path w="232409" h="231775">
                <a:moveTo>
                  <a:pt x="84278" y="0"/>
                </a:moveTo>
                <a:lnTo>
                  <a:pt x="32548" y="11357"/>
                </a:lnTo>
                <a:lnTo>
                  <a:pt x="4486" y="46776"/>
                </a:lnTo>
                <a:lnTo>
                  <a:pt x="0" y="162419"/>
                </a:lnTo>
                <a:lnTo>
                  <a:pt x="111" y="231250"/>
                </a:lnTo>
                <a:lnTo>
                  <a:pt x="78876" y="231258"/>
                </a:lnTo>
                <a:lnTo>
                  <a:pt x="166811" y="231123"/>
                </a:lnTo>
                <a:lnTo>
                  <a:pt x="173288" y="229917"/>
                </a:lnTo>
                <a:lnTo>
                  <a:pt x="203375" y="216706"/>
                </a:lnTo>
                <a:lnTo>
                  <a:pt x="217105" y="200567"/>
                </a:lnTo>
                <a:lnTo>
                  <a:pt x="33118" y="200567"/>
                </a:lnTo>
                <a:lnTo>
                  <a:pt x="30819" y="200402"/>
                </a:lnTo>
                <a:lnTo>
                  <a:pt x="30693" y="82086"/>
                </a:lnTo>
                <a:lnTo>
                  <a:pt x="30695" y="70060"/>
                </a:lnTo>
                <a:lnTo>
                  <a:pt x="31620" y="64499"/>
                </a:lnTo>
                <a:lnTo>
                  <a:pt x="62696" y="31047"/>
                </a:lnTo>
                <a:lnTo>
                  <a:pt x="75019" y="29702"/>
                </a:lnTo>
                <a:lnTo>
                  <a:pt x="131122" y="29702"/>
                </a:lnTo>
                <a:lnTo>
                  <a:pt x="111033" y="10341"/>
                </a:lnTo>
                <a:lnTo>
                  <a:pt x="84278" y="0"/>
                </a:lnTo>
                <a:close/>
              </a:path>
              <a:path w="232409" h="231775">
                <a:moveTo>
                  <a:pt x="217893" y="116995"/>
                </a:moveTo>
                <a:lnTo>
                  <a:pt x="160634" y="116995"/>
                </a:lnTo>
                <a:lnTo>
                  <a:pt x="171878" y="118969"/>
                </a:lnTo>
                <a:lnTo>
                  <a:pt x="182381" y="123551"/>
                </a:lnTo>
                <a:lnTo>
                  <a:pt x="190700" y="130306"/>
                </a:lnTo>
                <a:lnTo>
                  <a:pt x="196771" y="139149"/>
                </a:lnTo>
                <a:lnTo>
                  <a:pt x="200530" y="149995"/>
                </a:lnTo>
                <a:lnTo>
                  <a:pt x="200696" y="167389"/>
                </a:lnTo>
                <a:lnTo>
                  <a:pt x="194178" y="182646"/>
                </a:lnTo>
                <a:lnTo>
                  <a:pt x="182161" y="194128"/>
                </a:lnTo>
                <a:lnTo>
                  <a:pt x="165833" y="200199"/>
                </a:lnTo>
                <a:lnTo>
                  <a:pt x="163623" y="200554"/>
                </a:lnTo>
                <a:lnTo>
                  <a:pt x="33118" y="200567"/>
                </a:lnTo>
                <a:lnTo>
                  <a:pt x="217115" y="200554"/>
                </a:lnTo>
                <a:lnTo>
                  <a:pt x="223744" y="192763"/>
                </a:lnTo>
                <a:lnTo>
                  <a:pt x="232136" y="162419"/>
                </a:lnTo>
                <a:lnTo>
                  <a:pt x="226298" y="130006"/>
                </a:lnTo>
                <a:lnTo>
                  <a:pt x="217893" y="116995"/>
                </a:lnTo>
                <a:close/>
              </a:path>
              <a:path w="232409" h="231775">
                <a:moveTo>
                  <a:pt x="131122" y="29702"/>
                </a:moveTo>
                <a:lnTo>
                  <a:pt x="75019" y="29702"/>
                </a:lnTo>
                <a:lnTo>
                  <a:pt x="86857" y="32155"/>
                </a:lnTo>
                <a:lnTo>
                  <a:pt x="97492" y="38052"/>
                </a:lnTo>
                <a:lnTo>
                  <a:pt x="106207" y="47037"/>
                </a:lnTo>
                <a:lnTo>
                  <a:pt x="111989" y="58118"/>
                </a:lnTo>
                <a:lnTo>
                  <a:pt x="114090" y="69198"/>
                </a:lnTo>
                <a:lnTo>
                  <a:pt x="114149" y="71020"/>
                </a:lnTo>
                <a:lnTo>
                  <a:pt x="112949" y="82086"/>
                </a:lnTo>
                <a:lnTo>
                  <a:pt x="108023" y="93417"/>
                </a:lnTo>
                <a:lnTo>
                  <a:pt x="106448" y="95932"/>
                </a:lnTo>
                <a:lnTo>
                  <a:pt x="104302" y="98103"/>
                </a:lnTo>
                <a:lnTo>
                  <a:pt x="100898" y="101951"/>
                </a:lnTo>
                <a:lnTo>
                  <a:pt x="92925" y="118969"/>
                </a:lnTo>
                <a:lnTo>
                  <a:pt x="94432" y="125963"/>
                </a:lnTo>
                <a:lnTo>
                  <a:pt x="98625" y="132317"/>
                </a:lnTo>
                <a:lnTo>
                  <a:pt x="104801" y="136616"/>
                </a:lnTo>
                <a:lnTo>
                  <a:pt x="111953" y="138283"/>
                </a:lnTo>
                <a:lnTo>
                  <a:pt x="119277" y="137278"/>
                </a:lnTo>
                <a:lnTo>
                  <a:pt x="125968" y="133562"/>
                </a:lnTo>
                <a:lnTo>
                  <a:pt x="127695" y="132114"/>
                </a:lnTo>
                <a:lnTo>
                  <a:pt x="129344" y="130306"/>
                </a:lnTo>
                <a:lnTo>
                  <a:pt x="130857" y="128863"/>
                </a:lnTo>
                <a:lnTo>
                  <a:pt x="140065" y="121943"/>
                </a:lnTo>
                <a:lnTo>
                  <a:pt x="150011" y="117987"/>
                </a:lnTo>
                <a:lnTo>
                  <a:pt x="160634" y="116995"/>
                </a:lnTo>
                <a:lnTo>
                  <a:pt x="217893" y="116995"/>
                </a:lnTo>
                <a:lnTo>
                  <a:pt x="213629" y="110393"/>
                </a:lnTo>
                <a:lnTo>
                  <a:pt x="195029" y="95606"/>
                </a:lnTo>
                <a:lnTo>
                  <a:pt x="173380" y="87905"/>
                </a:lnTo>
                <a:lnTo>
                  <a:pt x="143253" y="87905"/>
                </a:lnTo>
                <a:lnTo>
                  <a:pt x="143430" y="86838"/>
                </a:lnTo>
                <a:lnTo>
                  <a:pt x="144603" y="78311"/>
                </a:lnTo>
                <a:lnTo>
                  <a:pt x="144884" y="71020"/>
                </a:lnTo>
                <a:lnTo>
                  <a:pt x="144413" y="63739"/>
                </a:lnTo>
                <a:lnTo>
                  <a:pt x="143164" y="56473"/>
                </a:lnTo>
                <a:lnTo>
                  <a:pt x="131482" y="30049"/>
                </a:lnTo>
                <a:lnTo>
                  <a:pt x="131122" y="29702"/>
                </a:lnTo>
                <a:close/>
              </a:path>
              <a:path w="232409" h="231775">
                <a:moveTo>
                  <a:pt x="172036" y="87427"/>
                </a:moveTo>
                <a:lnTo>
                  <a:pt x="146186" y="87638"/>
                </a:lnTo>
                <a:lnTo>
                  <a:pt x="145285" y="87804"/>
                </a:lnTo>
                <a:lnTo>
                  <a:pt x="143253" y="87905"/>
                </a:lnTo>
                <a:lnTo>
                  <a:pt x="173380" y="87905"/>
                </a:lnTo>
                <a:lnTo>
                  <a:pt x="172036" y="87427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k object 217"/>
          <p:cNvSpPr/>
          <p:nvPr/>
        </p:nvSpPr>
        <p:spPr>
          <a:xfrm>
            <a:off x="7493528" y="6458530"/>
            <a:ext cx="140970" cy="140335"/>
          </a:xfrm>
          <a:custGeom>
            <a:avLst/>
            <a:gdLst/>
            <a:ahLst/>
            <a:cxnLst/>
            <a:rect l="l" t="t" r="r" b="b"/>
            <a:pathLst>
              <a:path w="140970" h="140334">
                <a:moveTo>
                  <a:pt x="138023" y="0"/>
                </a:moveTo>
                <a:lnTo>
                  <a:pt x="43522" y="114"/>
                </a:lnTo>
                <a:lnTo>
                  <a:pt x="9642" y="18289"/>
                </a:lnTo>
                <a:lnTo>
                  <a:pt x="0" y="48577"/>
                </a:lnTo>
                <a:lnTo>
                  <a:pt x="3449" y="64031"/>
                </a:lnTo>
                <a:lnTo>
                  <a:pt x="39624" y="92456"/>
                </a:lnTo>
                <a:lnTo>
                  <a:pt x="44843" y="93027"/>
                </a:lnTo>
                <a:lnTo>
                  <a:pt x="47612" y="93332"/>
                </a:lnTo>
                <a:lnTo>
                  <a:pt x="48082" y="97155"/>
                </a:lnTo>
                <a:lnTo>
                  <a:pt x="48285" y="100660"/>
                </a:lnTo>
                <a:lnTo>
                  <a:pt x="48958" y="104076"/>
                </a:lnTo>
                <a:lnTo>
                  <a:pt x="56032" y="120794"/>
                </a:lnTo>
                <a:lnTo>
                  <a:pt x="68713" y="133203"/>
                </a:lnTo>
                <a:lnTo>
                  <a:pt x="85080" y="140041"/>
                </a:lnTo>
                <a:lnTo>
                  <a:pt x="103216" y="140041"/>
                </a:lnTo>
                <a:lnTo>
                  <a:pt x="118107" y="134380"/>
                </a:lnTo>
                <a:lnTo>
                  <a:pt x="129755" y="124682"/>
                </a:lnTo>
                <a:lnTo>
                  <a:pt x="137499" y="111678"/>
                </a:lnTo>
                <a:lnTo>
                  <a:pt x="137588" y="111239"/>
                </a:lnTo>
                <a:lnTo>
                  <a:pt x="90195" y="111239"/>
                </a:lnTo>
                <a:lnTo>
                  <a:pt x="83058" y="107569"/>
                </a:lnTo>
                <a:lnTo>
                  <a:pt x="76911" y="96431"/>
                </a:lnTo>
                <a:lnTo>
                  <a:pt x="77584" y="89611"/>
                </a:lnTo>
                <a:lnTo>
                  <a:pt x="82537" y="83515"/>
                </a:lnTo>
                <a:lnTo>
                  <a:pt x="83566" y="82575"/>
                </a:lnTo>
                <a:lnTo>
                  <a:pt x="84531" y="81584"/>
                </a:lnTo>
                <a:lnTo>
                  <a:pt x="88215" y="76011"/>
                </a:lnTo>
                <a:lnTo>
                  <a:pt x="89676" y="69642"/>
                </a:lnTo>
                <a:lnTo>
                  <a:pt x="88981" y="64096"/>
                </a:lnTo>
                <a:lnTo>
                  <a:pt x="45224" y="64096"/>
                </a:lnTo>
                <a:lnTo>
                  <a:pt x="32804" y="57442"/>
                </a:lnTo>
                <a:lnTo>
                  <a:pt x="29057" y="49682"/>
                </a:lnTo>
                <a:lnTo>
                  <a:pt x="32156" y="35699"/>
                </a:lnTo>
                <a:lnTo>
                  <a:pt x="38392" y="30746"/>
                </a:lnTo>
                <a:lnTo>
                  <a:pt x="46202" y="30302"/>
                </a:lnTo>
                <a:lnTo>
                  <a:pt x="140774" y="30238"/>
                </a:lnTo>
                <a:lnTo>
                  <a:pt x="140741" y="2743"/>
                </a:lnTo>
                <a:lnTo>
                  <a:pt x="138023" y="0"/>
                </a:lnTo>
                <a:close/>
              </a:path>
              <a:path w="140970" h="140334">
                <a:moveTo>
                  <a:pt x="140774" y="30238"/>
                </a:moveTo>
                <a:lnTo>
                  <a:pt x="110718" y="30238"/>
                </a:lnTo>
                <a:lnTo>
                  <a:pt x="110747" y="93332"/>
                </a:lnTo>
                <a:lnTo>
                  <a:pt x="110566" y="95897"/>
                </a:lnTo>
                <a:lnTo>
                  <a:pt x="108369" y="105283"/>
                </a:lnTo>
                <a:lnTo>
                  <a:pt x="103136" y="109753"/>
                </a:lnTo>
                <a:lnTo>
                  <a:pt x="90195" y="111239"/>
                </a:lnTo>
                <a:lnTo>
                  <a:pt x="137588" y="111239"/>
                </a:lnTo>
                <a:lnTo>
                  <a:pt x="140610" y="96431"/>
                </a:lnTo>
                <a:lnTo>
                  <a:pt x="140682" y="95897"/>
                </a:lnTo>
                <a:lnTo>
                  <a:pt x="140769" y="92456"/>
                </a:lnTo>
                <a:lnTo>
                  <a:pt x="140774" y="30238"/>
                </a:lnTo>
                <a:close/>
              </a:path>
              <a:path w="140970" h="140334">
                <a:moveTo>
                  <a:pt x="74602" y="51296"/>
                </a:moveTo>
                <a:lnTo>
                  <a:pt x="68189" y="51612"/>
                </a:lnTo>
                <a:lnTo>
                  <a:pt x="62014" y="54343"/>
                </a:lnTo>
                <a:lnTo>
                  <a:pt x="59944" y="55727"/>
                </a:lnTo>
                <a:lnTo>
                  <a:pt x="58098" y="57518"/>
                </a:lnTo>
                <a:lnTo>
                  <a:pt x="51308" y="63411"/>
                </a:lnTo>
                <a:lnTo>
                  <a:pt x="45224" y="64096"/>
                </a:lnTo>
                <a:lnTo>
                  <a:pt x="88981" y="64096"/>
                </a:lnTo>
                <a:lnTo>
                  <a:pt x="88872" y="63227"/>
                </a:lnTo>
                <a:lnTo>
                  <a:pt x="85763" y="57518"/>
                </a:lnTo>
                <a:lnTo>
                  <a:pt x="80659" y="53298"/>
                </a:lnTo>
                <a:lnTo>
                  <a:pt x="74602" y="51296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k object 218"/>
          <p:cNvSpPr/>
          <p:nvPr/>
        </p:nvSpPr>
        <p:spPr>
          <a:xfrm>
            <a:off x="7663138" y="6458525"/>
            <a:ext cx="141605" cy="140970"/>
          </a:xfrm>
          <a:custGeom>
            <a:avLst/>
            <a:gdLst/>
            <a:ahLst/>
            <a:cxnLst/>
            <a:rect l="l" t="t" r="r" b="b"/>
            <a:pathLst>
              <a:path w="141604" h="140970">
                <a:moveTo>
                  <a:pt x="92417" y="0"/>
                </a:moveTo>
                <a:lnTo>
                  <a:pt x="7315" y="88"/>
                </a:lnTo>
                <a:lnTo>
                  <a:pt x="2781" y="507"/>
                </a:lnTo>
                <a:lnTo>
                  <a:pt x="38" y="3517"/>
                </a:lnTo>
                <a:lnTo>
                  <a:pt x="0" y="9956"/>
                </a:lnTo>
                <a:lnTo>
                  <a:pt x="139" y="11849"/>
                </a:lnTo>
                <a:lnTo>
                  <a:pt x="203" y="95923"/>
                </a:lnTo>
                <a:lnTo>
                  <a:pt x="30025" y="137905"/>
                </a:lnTo>
                <a:lnTo>
                  <a:pt x="45427" y="140957"/>
                </a:lnTo>
                <a:lnTo>
                  <a:pt x="60980" y="138634"/>
                </a:lnTo>
                <a:lnTo>
                  <a:pt x="74617" y="131405"/>
                </a:lnTo>
                <a:lnTo>
                  <a:pt x="85213" y="120106"/>
                </a:lnTo>
                <a:lnTo>
                  <a:pt x="88990" y="111569"/>
                </a:lnTo>
                <a:lnTo>
                  <a:pt x="52158" y="111569"/>
                </a:lnTo>
                <a:lnTo>
                  <a:pt x="36499" y="109702"/>
                </a:lnTo>
                <a:lnTo>
                  <a:pt x="30441" y="102717"/>
                </a:lnTo>
                <a:lnTo>
                  <a:pt x="30416" y="32638"/>
                </a:lnTo>
                <a:lnTo>
                  <a:pt x="30556" y="31673"/>
                </a:lnTo>
                <a:lnTo>
                  <a:pt x="30657" y="30251"/>
                </a:lnTo>
                <a:lnTo>
                  <a:pt x="80924" y="30225"/>
                </a:lnTo>
                <a:lnTo>
                  <a:pt x="85559" y="29883"/>
                </a:lnTo>
                <a:lnTo>
                  <a:pt x="137644" y="29883"/>
                </a:lnTo>
                <a:lnTo>
                  <a:pt x="110212" y="2728"/>
                </a:lnTo>
                <a:lnTo>
                  <a:pt x="101566" y="647"/>
                </a:lnTo>
                <a:lnTo>
                  <a:pt x="92417" y="0"/>
                </a:lnTo>
                <a:close/>
              </a:path>
              <a:path w="141604" h="140970">
                <a:moveTo>
                  <a:pt x="70446" y="49783"/>
                </a:moveTo>
                <a:lnTo>
                  <a:pt x="56426" y="54305"/>
                </a:lnTo>
                <a:lnTo>
                  <a:pt x="52514" y="59410"/>
                </a:lnTo>
                <a:lnTo>
                  <a:pt x="51371" y="66598"/>
                </a:lnTo>
                <a:lnTo>
                  <a:pt x="50660" y="71297"/>
                </a:lnTo>
                <a:lnTo>
                  <a:pt x="51943" y="75564"/>
                </a:lnTo>
                <a:lnTo>
                  <a:pt x="56057" y="81292"/>
                </a:lnTo>
                <a:lnTo>
                  <a:pt x="57696" y="83057"/>
                </a:lnTo>
                <a:lnTo>
                  <a:pt x="62738" y="88722"/>
                </a:lnTo>
                <a:lnTo>
                  <a:pt x="63573" y="92862"/>
                </a:lnTo>
                <a:lnTo>
                  <a:pt x="63613" y="93294"/>
                </a:lnTo>
                <a:lnTo>
                  <a:pt x="60325" y="106032"/>
                </a:lnTo>
                <a:lnTo>
                  <a:pt x="52158" y="111569"/>
                </a:lnTo>
                <a:lnTo>
                  <a:pt x="88990" y="111569"/>
                </a:lnTo>
                <a:lnTo>
                  <a:pt x="91643" y="105575"/>
                </a:lnTo>
                <a:lnTo>
                  <a:pt x="92621" y="101714"/>
                </a:lnTo>
                <a:lnTo>
                  <a:pt x="92925" y="97688"/>
                </a:lnTo>
                <a:lnTo>
                  <a:pt x="93599" y="93294"/>
                </a:lnTo>
                <a:lnTo>
                  <a:pt x="96062" y="93014"/>
                </a:lnTo>
                <a:lnTo>
                  <a:pt x="98564" y="92862"/>
                </a:lnTo>
                <a:lnTo>
                  <a:pt x="101015" y="92430"/>
                </a:lnTo>
                <a:lnTo>
                  <a:pt x="114127" y="88533"/>
                </a:lnTo>
                <a:lnTo>
                  <a:pt x="124934" y="81891"/>
                </a:lnTo>
                <a:lnTo>
                  <a:pt x="133253" y="72422"/>
                </a:lnTo>
                <a:lnTo>
                  <a:pt x="137074" y="64046"/>
                </a:lnTo>
                <a:lnTo>
                  <a:pt x="97167" y="64046"/>
                </a:lnTo>
                <a:lnTo>
                  <a:pt x="91427" y="63715"/>
                </a:lnTo>
                <a:lnTo>
                  <a:pt x="84518" y="59283"/>
                </a:lnTo>
                <a:lnTo>
                  <a:pt x="83273" y="58000"/>
                </a:lnTo>
                <a:lnTo>
                  <a:pt x="81939" y="56705"/>
                </a:lnTo>
                <a:lnTo>
                  <a:pt x="76733" y="51536"/>
                </a:lnTo>
                <a:lnTo>
                  <a:pt x="70446" y="49783"/>
                </a:lnTo>
                <a:close/>
              </a:path>
              <a:path w="141604" h="140970">
                <a:moveTo>
                  <a:pt x="137644" y="29883"/>
                </a:moveTo>
                <a:lnTo>
                  <a:pt x="85559" y="29883"/>
                </a:lnTo>
                <a:lnTo>
                  <a:pt x="93408" y="30149"/>
                </a:lnTo>
                <a:lnTo>
                  <a:pt x="96748" y="30479"/>
                </a:lnTo>
                <a:lnTo>
                  <a:pt x="105892" y="33172"/>
                </a:lnTo>
                <a:lnTo>
                  <a:pt x="109651" y="37464"/>
                </a:lnTo>
                <a:lnTo>
                  <a:pt x="111277" y="50825"/>
                </a:lnTo>
                <a:lnTo>
                  <a:pt x="108673" y="56705"/>
                </a:lnTo>
                <a:lnTo>
                  <a:pt x="97167" y="64046"/>
                </a:lnTo>
                <a:lnTo>
                  <a:pt x="137074" y="64046"/>
                </a:lnTo>
                <a:lnTo>
                  <a:pt x="138899" y="60045"/>
                </a:lnTo>
                <a:lnTo>
                  <a:pt x="141162" y="46606"/>
                </a:lnTo>
                <a:lnTo>
                  <a:pt x="139563" y="34085"/>
                </a:lnTo>
                <a:lnTo>
                  <a:pt x="137644" y="2988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k object 219"/>
          <p:cNvSpPr/>
          <p:nvPr/>
        </p:nvSpPr>
        <p:spPr>
          <a:xfrm>
            <a:off x="7493442" y="6289629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70" h="140970">
                <a:moveTo>
                  <a:pt x="95081" y="0"/>
                </a:moveTo>
                <a:lnTo>
                  <a:pt x="54749" y="22517"/>
                </a:lnTo>
                <a:lnTo>
                  <a:pt x="48129" y="44145"/>
                </a:lnTo>
                <a:lnTo>
                  <a:pt x="47697" y="47802"/>
                </a:lnTo>
                <a:lnTo>
                  <a:pt x="43773" y="48082"/>
                </a:lnTo>
                <a:lnTo>
                  <a:pt x="20987" y="55685"/>
                </a:lnTo>
                <a:lnTo>
                  <a:pt x="5466" y="72567"/>
                </a:lnTo>
                <a:lnTo>
                  <a:pt x="0" y="94955"/>
                </a:lnTo>
                <a:lnTo>
                  <a:pt x="7375" y="119075"/>
                </a:lnTo>
                <a:lnTo>
                  <a:pt x="47126" y="140779"/>
                </a:lnTo>
                <a:lnTo>
                  <a:pt x="118811" y="140835"/>
                </a:lnTo>
                <a:lnTo>
                  <a:pt x="138350" y="140703"/>
                </a:lnTo>
                <a:lnTo>
                  <a:pt x="140928" y="137883"/>
                </a:lnTo>
                <a:lnTo>
                  <a:pt x="140891" y="110832"/>
                </a:lnTo>
                <a:lnTo>
                  <a:pt x="49081" y="110832"/>
                </a:lnTo>
                <a:lnTo>
                  <a:pt x="45779" y="110591"/>
                </a:lnTo>
                <a:lnTo>
                  <a:pt x="36394" y="108699"/>
                </a:lnTo>
                <a:lnTo>
                  <a:pt x="31594" y="103581"/>
                </a:lnTo>
                <a:lnTo>
                  <a:pt x="29650" y="90652"/>
                </a:lnTo>
                <a:lnTo>
                  <a:pt x="32927" y="83502"/>
                </a:lnTo>
                <a:lnTo>
                  <a:pt x="44217" y="76949"/>
                </a:lnTo>
                <a:lnTo>
                  <a:pt x="88792" y="76949"/>
                </a:lnTo>
                <a:lnTo>
                  <a:pt x="89604" y="74407"/>
                </a:lnTo>
                <a:lnTo>
                  <a:pt x="89260" y="67846"/>
                </a:lnTo>
                <a:lnTo>
                  <a:pt x="86483" y="61658"/>
                </a:lnTo>
                <a:lnTo>
                  <a:pt x="85048" y="59613"/>
                </a:lnTo>
                <a:lnTo>
                  <a:pt x="83295" y="57784"/>
                </a:lnTo>
                <a:lnTo>
                  <a:pt x="78406" y="52222"/>
                </a:lnTo>
                <a:lnTo>
                  <a:pt x="77546" y="48082"/>
                </a:lnTo>
                <a:lnTo>
                  <a:pt x="77550" y="47802"/>
                </a:lnTo>
                <a:lnTo>
                  <a:pt x="80514" y="35356"/>
                </a:lnTo>
                <a:lnTo>
                  <a:pt x="88477" y="29463"/>
                </a:lnTo>
                <a:lnTo>
                  <a:pt x="136817" y="29463"/>
                </a:lnTo>
                <a:lnTo>
                  <a:pt x="134404" y="22915"/>
                </a:lnTo>
                <a:lnTo>
                  <a:pt x="124300" y="10863"/>
                </a:lnTo>
                <a:lnTo>
                  <a:pt x="110820" y="2914"/>
                </a:lnTo>
                <a:lnTo>
                  <a:pt x="95081" y="0"/>
                </a:lnTo>
                <a:close/>
              </a:path>
              <a:path w="140970" h="140970">
                <a:moveTo>
                  <a:pt x="136817" y="29463"/>
                </a:moveTo>
                <a:lnTo>
                  <a:pt x="88477" y="29463"/>
                </a:lnTo>
                <a:lnTo>
                  <a:pt x="104326" y="30911"/>
                </a:lnTo>
                <a:lnTo>
                  <a:pt x="110586" y="37706"/>
                </a:lnTo>
                <a:lnTo>
                  <a:pt x="110704" y="103581"/>
                </a:lnTo>
                <a:lnTo>
                  <a:pt x="110651" y="109486"/>
                </a:lnTo>
                <a:lnTo>
                  <a:pt x="110511" y="110705"/>
                </a:lnTo>
                <a:lnTo>
                  <a:pt x="49081" y="110832"/>
                </a:lnTo>
                <a:lnTo>
                  <a:pt x="140891" y="110832"/>
                </a:lnTo>
                <a:lnTo>
                  <a:pt x="140770" y="44145"/>
                </a:lnTo>
                <a:lnTo>
                  <a:pt x="140585" y="41313"/>
                </a:lnTo>
                <a:lnTo>
                  <a:pt x="140013" y="38138"/>
                </a:lnTo>
                <a:lnTo>
                  <a:pt x="136817" y="29463"/>
                </a:lnTo>
                <a:close/>
              </a:path>
              <a:path w="140970" h="140970">
                <a:moveTo>
                  <a:pt x="88792" y="76949"/>
                </a:moveTo>
                <a:lnTo>
                  <a:pt x="44217" y="76949"/>
                </a:lnTo>
                <a:lnTo>
                  <a:pt x="51063" y="77431"/>
                </a:lnTo>
                <a:lnTo>
                  <a:pt x="57324" y="82308"/>
                </a:lnTo>
                <a:lnTo>
                  <a:pt x="58392" y="83502"/>
                </a:lnTo>
                <a:lnTo>
                  <a:pt x="59419" y="84505"/>
                </a:lnTo>
                <a:lnTo>
                  <a:pt x="65011" y="88260"/>
                </a:lnTo>
                <a:lnTo>
                  <a:pt x="71310" y="89746"/>
                </a:lnTo>
                <a:lnTo>
                  <a:pt x="77661" y="88929"/>
                </a:lnTo>
                <a:lnTo>
                  <a:pt x="83410" y="85775"/>
                </a:lnTo>
                <a:lnTo>
                  <a:pt x="87619" y="80623"/>
                </a:lnTo>
                <a:lnTo>
                  <a:pt x="88792" y="76949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k object 220"/>
          <p:cNvSpPr/>
          <p:nvPr/>
        </p:nvSpPr>
        <p:spPr>
          <a:xfrm>
            <a:off x="7964360" y="6251789"/>
            <a:ext cx="744826" cy="2934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k object 221"/>
          <p:cNvSpPr/>
          <p:nvPr/>
        </p:nvSpPr>
        <p:spPr>
          <a:xfrm>
            <a:off x="6700804" y="6198349"/>
            <a:ext cx="653168" cy="4011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k object 222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CA1A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4419"/>
            <a:ext cx="397764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4419"/>
            <a:ext cx="3977640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1/7/19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31648"/>
            <a:ext cx="9131808" cy="1231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693407" y="6193535"/>
            <a:ext cx="2023872" cy="414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14527" y="5980623"/>
            <a:ext cx="8345805" cy="0"/>
          </a:xfrm>
          <a:custGeom>
            <a:avLst/>
            <a:gdLst/>
            <a:ahLst/>
            <a:cxnLst/>
            <a:rect l="l" t="t" r="r" b="b"/>
            <a:pathLst>
              <a:path w="8345805">
                <a:moveTo>
                  <a:pt x="0" y="0"/>
                </a:moveTo>
                <a:lnTo>
                  <a:pt x="8345424" y="0"/>
                </a:lnTo>
              </a:path>
            </a:pathLst>
          </a:custGeom>
          <a:ln w="39624">
            <a:solidFill>
              <a:srgbClr val="C818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CA1A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1/7/19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1/7/19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8508" y="262012"/>
            <a:ext cx="8126983" cy="466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CA1A2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14563" y="3174009"/>
            <a:ext cx="5914872" cy="1702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2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66129"/>
            <a:ext cx="292608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66129"/>
            <a:ext cx="210312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1/7/19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66129"/>
            <a:ext cx="2103120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13.png"/><Relationship Id="rId7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jpe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Relationship Id="rId3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13.png"/><Relationship Id="rId6" Type="http://schemas.openxmlformats.org/officeDocument/2006/relationships/image" Target="../media/image60.jpg"/><Relationship Id="rId7" Type="http://schemas.openxmlformats.org/officeDocument/2006/relationships/image" Target="../media/image61.jpg"/><Relationship Id="rId8" Type="http://schemas.openxmlformats.org/officeDocument/2006/relationships/image" Target="../media/image62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jpeg"/><Relationship Id="rId6" Type="http://schemas.openxmlformats.org/officeDocument/2006/relationships/image" Target="../media/image13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eg"/><Relationship Id="rId5" Type="http://schemas.openxmlformats.org/officeDocument/2006/relationships/image" Target="../media/image13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13.png"/><Relationship Id="rId6" Type="http://schemas.openxmlformats.org/officeDocument/2006/relationships/image" Target="../media/image76.jpg"/><Relationship Id="rId7" Type="http://schemas.openxmlformats.org/officeDocument/2006/relationships/image" Target="../media/image7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72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13.pn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4" Type="http://schemas.openxmlformats.org/officeDocument/2006/relationships/image" Target="../media/image56.png"/><Relationship Id="rId15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Relationship Id="rId3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6" Type="http://schemas.openxmlformats.org/officeDocument/2006/relationships/image" Target="../media/image87.jpeg"/><Relationship Id="rId7" Type="http://schemas.openxmlformats.org/officeDocument/2006/relationships/image" Target="../media/image88.jpeg"/><Relationship Id="rId8" Type="http://schemas.openxmlformats.org/officeDocument/2006/relationships/image" Target="../media/image89.jpeg"/><Relationship Id="rId9" Type="http://schemas.openxmlformats.org/officeDocument/2006/relationships/image" Target="../media/image90.jpeg"/><Relationship Id="rId10" Type="http://schemas.openxmlformats.org/officeDocument/2006/relationships/image" Target="../media/image91.jpe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Relationship Id="rId3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34679"/>
            <a:ext cx="5949315" cy="4121785"/>
          </a:xfrm>
          <a:custGeom>
            <a:avLst/>
            <a:gdLst/>
            <a:ahLst/>
            <a:cxnLst/>
            <a:rect l="l" t="t" r="r" b="b"/>
            <a:pathLst>
              <a:path w="5949315" h="4121785">
                <a:moveTo>
                  <a:pt x="5174576" y="0"/>
                </a:moveTo>
                <a:lnTo>
                  <a:pt x="0" y="0"/>
                </a:lnTo>
                <a:lnTo>
                  <a:pt x="0" y="4121429"/>
                </a:lnTo>
                <a:lnTo>
                  <a:pt x="5948997" y="4121429"/>
                </a:lnTo>
                <a:lnTo>
                  <a:pt x="5947625" y="378599"/>
                </a:lnTo>
                <a:lnTo>
                  <a:pt x="517457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39347" y="1593004"/>
            <a:ext cx="2250906" cy="4756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45896" y="4163909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712" y="0"/>
                </a:moveTo>
                <a:lnTo>
                  <a:pt x="120270" y="8735"/>
                </a:lnTo>
                <a:lnTo>
                  <a:pt x="79170" y="28673"/>
                </a:lnTo>
                <a:lnTo>
                  <a:pt x="45004" y="58048"/>
                </a:lnTo>
                <a:lnTo>
                  <a:pt x="19359" y="95096"/>
                </a:lnTo>
                <a:lnTo>
                  <a:pt x="3828" y="138053"/>
                </a:lnTo>
                <a:lnTo>
                  <a:pt x="0" y="185153"/>
                </a:lnTo>
                <a:lnTo>
                  <a:pt x="8731" y="231570"/>
                </a:lnTo>
                <a:lnTo>
                  <a:pt x="28667" y="272657"/>
                </a:lnTo>
                <a:lnTo>
                  <a:pt x="58042" y="306820"/>
                </a:lnTo>
                <a:lnTo>
                  <a:pt x="95090" y="332467"/>
                </a:lnTo>
                <a:lnTo>
                  <a:pt x="138044" y="348005"/>
                </a:lnTo>
                <a:lnTo>
                  <a:pt x="185140" y="351840"/>
                </a:lnTo>
                <a:lnTo>
                  <a:pt x="231573" y="343102"/>
                </a:lnTo>
                <a:lnTo>
                  <a:pt x="258580" y="329996"/>
                </a:lnTo>
                <a:lnTo>
                  <a:pt x="184048" y="329996"/>
                </a:lnTo>
                <a:lnTo>
                  <a:pt x="134935" y="324693"/>
                </a:lnTo>
                <a:lnTo>
                  <a:pt x="91486" y="305037"/>
                </a:lnTo>
                <a:lnTo>
                  <a:pt x="56376" y="273434"/>
                </a:lnTo>
                <a:lnTo>
                  <a:pt x="32279" y="232290"/>
                </a:lnTo>
                <a:lnTo>
                  <a:pt x="21869" y="184010"/>
                </a:lnTo>
                <a:lnTo>
                  <a:pt x="27175" y="134899"/>
                </a:lnTo>
                <a:lnTo>
                  <a:pt x="46839" y="91457"/>
                </a:lnTo>
                <a:lnTo>
                  <a:pt x="78453" y="56354"/>
                </a:lnTo>
                <a:lnTo>
                  <a:pt x="119611" y="32263"/>
                </a:lnTo>
                <a:lnTo>
                  <a:pt x="167906" y="21856"/>
                </a:lnTo>
                <a:lnTo>
                  <a:pt x="260357" y="21856"/>
                </a:lnTo>
                <a:lnTo>
                  <a:pt x="256758" y="19365"/>
                </a:lnTo>
                <a:lnTo>
                  <a:pt x="213804" y="3833"/>
                </a:lnTo>
                <a:lnTo>
                  <a:pt x="166712" y="0"/>
                </a:lnTo>
                <a:close/>
              </a:path>
              <a:path w="352425" h="352425">
                <a:moveTo>
                  <a:pt x="260357" y="21856"/>
                </a:moveTo>
                <a:lnTo>
                  <a:pt x="167906" y="21856"/>
                </a:lnTo>
                <a:lnTo>
                  <a:pt x="217008" y="27161"/>
                </a:lnTo>
                <a:lnTo>
                  <a:pt x="260440" y="46820"/>
                </a:lnTo>
                <a:lnTo>
                  <a:pt x="295534" y="78426"/>
                </a:lnTo>
                <a:lnTo>
                  <a:pt x="319617" y="119574"/>
                </a:lnTo>
                <a:lnTo>
                  <a:pt x="330022" y="167855"/>
                </a:lnTo>
                <a:lnTo>
                  <a:pt x="324720" y="216960"/>
                </a:lnTo>
                <a:lnTo>
                  <a:pt x="305067" y="260399"/>
                </a:lnTo>
                <a:lnTo>
                  <a:pt x="273468" y="295499"/>
                </a:lnTo>
                <a:lnTo>
                  <a:pt x="232327" y="319589"/>
                </a:lnTo>
                <a:lnTo>
                  <a:pt x="184048" y="329996"/>
                </a:lnTo>
                <a:lnTo>
                  <a:pt x="258580" y="329996"/>
                </a:lnTo>
                <a:lnTo>
                  <a:pt x="306836" y="293781"/>
                </a:lnTo>
                <a:lnTo>
                  <a:pt x="332485" y="256734"/>
                </a:lnTo>
                <a:lnTo>
                  <a:pt x="348026" y="213789"/>
                </a:lnTo>
                <a:lnTo>
                  <a:pt x="351866" y="166712"/>
                </a:lnTo>
                <a:lnTo>
                  <a:pt x="343128" y="120271"/>
                </a:lnTo>
                <a:lnTo>
                  <a:pt x="323187" y="79173"/>
                </a:lnTo>
                <a:lnTo>
                  <a:pt x="293808" y="45008"/>
                </a:lnTo>
                <a:lnTo>
                  <a:pt x="260357" y="21856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67774" y="4185768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6024" y="0"/>
                </a:moveTo>
                <a:lnTo>
                  <a:pt x="97734" y="10407"/>
                </a:lnTo>
                <a:lnTo>
                  <a:pt x="56577" y="34497"/>
                </a:lnTo>
                <a:lnTo>
                  <a:pt x="24963" y="69600"/>
                </a:lnTo>
                <a:lnTo>
                  <a:pt x="5301" y="113043"/>
                </a:lnTo>
                <a:lnTo>
                  <a:pt x="0" y="162153"/>
                </a:lnTo>
                <a:lnTo>
                  <a:pt x="10408" y="210433"/>
                </a:lnTo>
                <a:lnTo>
                  <a:pt x="34502" y="251578"/>
                </a:lnTo>
                <a:lnTo>
                  <a:pt x="69608" y="283180"/>
                </a:lnTo>
                <a:lnTo>
                  <a:pt x="113054" y="302836"/>
                </a:lnTo>
                <a:lnTo>
                  <a:pt x="162166" y="308140"/>
                </a:lnTo>
                <a:lnTo>
                  <a:pt x="210450" y="297733"/>
                </a:lnTo>
                <a:lnTo>
                  <a:pt x="251592" y="273643"/>
                </a:lnTo>
                <a:lnTo>
                  <a:pt x="283191" y="238542"/>
                </a:lnTo>
                <a:lnTo>
                  <a:pt x="302845" y="195103"/>
                </a:lnTo>
                <a:lnTo>
                  <a:pt x="308152" y="145999"/>
                </a:lnTo>
                <a:lnTo>
                  <a:pt x="297742" y="97712"/>
                </a:lnTo>
                <a:lnTo>
                  <a:pt x="273654" y="56564"/>
                </a:lnTo>
                <a:lnTo>
                  <a:pt x="238559" y="24960"/>
                </a:lnTo>
                <a:lnTo>
                  <a:pt x="195126" y="5303"/>
                </a:lnTo>
                <a:lnTo>
                  <a:pt x="146024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03565" y="4372869"/>
            <a:ext cx="51435" cy="208915"/>
          </a:xfrm>
          <a:custGeom>
            <a:avLst/>
            <a:gdLst/>
            <a:ahLst/>
            <a:cxnLst/>
            <a:rect l="l" t="t" r="r" b="b"/>
            <a:pathLst>
              <a:path w="51434" h="208914">
                <a:moveTo>
                  <a:pt x="18834" y="0"/>
                </a:moveTo>
                <a:lnTo>
                  <a:pt x="8976" y="1502"/>
                </a:lnTo>
                <a:lnTo>
                  <a:pt x="3063" y="5113"/>
                </a:lnTo>
                <a:lnTo>
                  <a:pt x="328" y="11774"/>
                </a:lnTo>
                <a:lnTo>
                  <a:pt x="0" y="22428"/>
                </a:lnTo>
                <a:lnTo>
                  <a:pt x="1036" y="42944"/>
                </a:lnTo>
                <a:lnTo>
                  <a:pt x="4279" y="104482"/>
                </a:lnTo>
                <a:lnTo>
                  <a:pt x="6419" y="145519"/>
                </a:lnTo>
                <a:lnTo>
                  <a:pt x="8597" y="186537"/>
                </a:lnTo>
                <a:lnTo>
                  <a:pt x="30454" y="208699"/>
                </a:lnTo>
                <a:lnTo>
                  <a:pt x="39956" y="206997"/>
                </a:lnTo>
                <a:lnTo>
                  <a:pt x="46459" y="202601"/>
                </a:lnTo>
                <a:lnTo>
                  <a:pt x="50053" y="195345"/>
                </a:lnTo>
                <a:lnTo>
                  <a:pt x="50825" y="185064"/>
                </a:lnTo>
                <a:lnTo>
                  <a:pt x="48705" y="143692"/>
                </a:lnTo>
                <a:lnTo>
                  <a:pt x="46551" y="102327"/>
                </a:lnTo>
                <a:lnTo>
                  <a:pt x="44360" y="60966"/>
                </a:lnTo>
                <a:lnTo>
                  <a:pt x="42125" y="19608"/>
                </a:lnTo>
                <a:lnTo>
                  <a:pt x="29686" y="240"/>
                </a:lnTo>
                <a:lnTo>
                  <a:pt x="188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01060" y="4283491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49" y="0"/>
                </a:moveTo>
                <a:lnTo>
                  <a:pt x="16590" y="7798"/>
                </a:lnTo>
                <a:lnTo>
                  <a:pt x="14452" y="14965"/>
                </a:lnTo>
                <a:lnTo>
                  <a:pt x="11438" y="21700"/>
                </a:lnTo>
                <a:lnTo>
                  <a:pt x="7950" y="28206"/>
                </a:lnTo>
                <a:lnTo>
                  <a:pt x="4709" y="34525"/>
                </a:lnTo>
                <a:lnTo>
                  <a:pt x="2122" y="41047"/>
                </a:lnTo>
                <a:lnTo>
                  <a:pt x="461" y="47810"/>
                </a:lnTo>
                <a:lnTo>
                  <a:pt x="0" y="54851"/>
                </a:lnTo>
                <a:lnTo>
                  <a:pt x="1301" y="62857"/>
                </a:lnTo>
                <a:lnTo>
                  <a:pt x="4694" y="69265"/>
                </a:lnTo>
                <a:lnTo>
                  <a:pt x="10299" y="73750"/>
                </a:lnTo>
                <a:lnTo>
                  <a:pt x="18237" y="75984"/>
                </a:lnTo>
                <a:lnTo>
                  <a:pt x="26204" y="75463"/>
                </a:lnTo>
                <a:lnTo>
                  <a:pt x="32224" y="72224"/>
                </a:lnTo>
                <a:lnTo>
                  <a:pt x="36423" y="66729"/>
                </a:lnTo>
                <a:lnTo>
                  <a:pt x="38925" y="59436"/>
                </a:lnTo>
                <a:lnTo>
                  <a:pt x="40259" y="42326"/>
                </a:lnTo>
                <a:lnTo>
                  <a:pt x="36903" y="26784"/>
                </a:lnTo>
                <a:lnTo>
                  <a:pt x="29188" y="12708"/>
                </a:lnTo>
                <a:lnTo>
                  <a:pt x="17449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80053" y="4062323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687" y="0"/>
                </a:moveTo>
                <a:lnTo>
                  <a:pt x="120246" y="8738"/>
                </a:lnTo>
                <a:lnTo>
                  <a:pt x="79152" y="28681"/>
                </a:lnTo>
                <a:lnTo>
                  <a:pt x="44991" y="58062"/>
                </a:lnTo>
                <a:lnTo>
                  <a:pt x="19353" y="95113"/>
                </a:lnTo>
                <a:lnTo>
                  <a:pt x="3826" y="138066"/>
                </a:lnTo>
                <a:lnTo>
                  <a:pt x="0" y="185153"/>
                </a:lnTo>
                <a:lnTo>
                  <a:pt x="8730" y="231570"/>
                </a:lnTo>
                <a:lnTo>
                  <a:pt x="28663" y="272657"/>
                </a:lnTo>
                <a:lnTo>
                  <a:pt x="58035" y="306820"/>
                </a:lnTo>
                <a:lnTo>
                  <a:pt x="95080" y="332467"/>
                </a:lnTo>
                <a:lnTo>
                  <a:pt x="138033" y="348005"/>
                </a:lnTo>
                <a:lnTo>
                  <a:pt x="185127" y="351840"/>
                </a:lnTo>
                <a:lnTo>
                  <a:pt x="231564" y="343102"/>
                </a:lnTo>
                <a:lnTo>
                  <a:pt x="258570" y="329996"/>
                </a:lnTo>
                <a:lnTo>
                  <a:pt x="184035" y="329996"/>
                </a:lnTo>
                <a:lnTo>
                  <a:pt x="134942" y="324694"/>
                </a:lnTo>
                <a:lnTo>
                  <a:pt x="91507" y="305041"/>
                </a:lnTo>
                <a:lnTo>
                  <a:pt x="56407" y="273440"/>
                </a:lnTo>
                <a:lnTo>
                  <a:pt x="32315" y="232295"/>
                </a:lnTo>
                <a:lnTo>
                  <a:pt x="21907" y="184010"/>
                </a:lnTo>
                <a:lnTo>
                  <a:pt x="27212" y="134903"/>
                </a:lnTo>
                <a:lnTo>
                  <a:pt x="46870" y="91470"/>
                </a:lnTo>
                <a:lnTo>
                  <a:pt x="78475" y="56379"/>
                </a:lnTo>
                <a:lnTo>
                  <a:pt x="119618" y="32297"/>
                </a:lnTo>
                <a:lnTo>
                  <a:pt x="167893" y="21894"/>
                </a:lnTo>
                <a:lnTo>
                  <a:pt x="260379" y="21894"/>
                </a:lnTo>
                <a:lnTo>
                  <a:pt x="256738" y="19374"/>
                </a:lnTo>
                <a:lnTo>
                  <a:pt x="213783" y="3835"/>
                </a:lnTo>
                <a:lnTo>
                  <a:pt x="166687" y="0"/>
                </a:lnTo>
                <a:close/>
              </a:path>
              <a:path w="352425" h="352425">
                <a:moveTo>
                  <a:pt x="260379" y="21894"/>
                </a:moveTo>
                <a:lnTo>
                  <a:pt x="167893" y="21894"/>
                </a:lnTo>
                <a:lnTo>
                  <a:pt x="217004" y="27194"/>
                </a:lnTo>
                <a:lnTo>
                  <a:pt x="260447" y="46841"/>
                </a:lnTo>
                <a:lnTo>
                  <a:pt x="295552" y="78434"/>
                </a:lnTo>
                <a:lnTo>
                  <a:pt x="319647" y="119573"/>
                </a:lnTo>
                <a:lnTo>
                  <a:pt x="330060" y="167855"/>
                </a:lnTo>
                <a:lnTo>
                  <a:pt x="324754" y="216965"/>
                </a:lnTo>
                <a:lnTo>
                  <a:pt x="305091" y="260404"/>
                </a:lnTo>
                <a:lnTo>
                  <a:pt x="273479" y="295503"/>
                </a:lnTo>
                <a:lnTo>
                  <a:pt x="232324" y="319591"/>
                </a:lnTo>
                <a:lnTo>
                  <a:pt x="184035" y="329996"/>
                </a:lnTo>
                <a:lnTo>
                  <a:pt x="258570" y="329996"/>
                </a:lnTo>
                <a:lnTo>
                  <a:pt x="306822" y="293781"/>
                </a:lnTo>
                <a:lnTo>
                  <a:pt x="332466" y="256734"/>
                </a:lnTo>
                <a:lnTo>
                  <a:pt x="348002" y="213789"/>
                </a:lnTo>
                <a:lnTo>
                  <a:pt x="351840" y="166712"/>
                </a:lnTo>
                <a:lnTo>
                  <a:pt x="343104" y="120284"/>
                </a:lnTo>
                <a:lnTo>
                  <a:pt x="323164" y="79190"/>
                </a:lnTo>
                <a:lnTo>
                  <a:pt x="293787" y="45023"/>
                </a:lnTo>
                <a:lnTo>
                  <a:pt x="260379" y="21894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01968" y="4084222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5973" y="0"/>
                </a:moveTo>
                <a:lnTo>
                  <a:pt x="97703" y="10403"/>
                </a:lnTo>
                <a:lnTo>
                  <a:pt x="56561" y="34484"/>
                </a:lnTo>
                <a:lnTo>
                  <a:pt x="24956" y="69575"/>
                </a:lnTo>
                <a:lnTo>
                  <a:pt x="5299" y="113008"/>
                </a:lnTo>
                <a:lnTo>
                  <a:pt x="0" y="162115"/>
                </a:lnTo>
                <a:lnTo>
                  <a:pt x="10401" y="210395"/>
                </a:lnTo>
                <a:lnTo>
                  <a:pt x="34489" y="251539"/>
                </a:lnTo>
                <a:lnTo>
                  <a:pt x="69588" y="283142"/>
                </a:lnTo>
                <a:lnTo>
                  <a:pt x="113022" y="302798"/>
                </a:lnTo>
                <a:lnTo>
                  <a:pt x="162115" y="308102"/>
                </a:lnTo>
                <a:lnTo>
                  <a:pt x="210409" y="297696"/>
                </a:lnTo>
                <a:lnTo>
                  <a:pt x="251565" y="273608"/>
                </a:lnTo>
                <a:lnTo>
                  <a:pt x="283177" y="238509"/>
                </a:lnTo>
                <a:lnTo>
                  <a:pt x="302841" y="195070"/>
                </a:lnTo>
                <a:lnTo>
                  <a:pt x="308152" y="145961"/>
                </a:lnTo>
                <a:lnTo>
                  <a:pt x="297738" y="97678"/>
                </a:lnTo>
                <a:lnTo>
                  <a:pt x="273640" y="56540"/>
                </a:lnTo>
                <a:lnTo>
                  <a:pt x="238532" y="24946"/>
                </a:lnTo>
                <a:lnTo>
                  <a:pt x="195085" y="5299"/>
                </a:lnTo>
                <a:lnTo>
                  <a:pt x="145973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37721" y="4271293"/>
            <a:ext cx="51435" cy="208915"/>
          </a:xfrm>
          <a:custGeom>
            <a:avLst/>
            <a:gdLst/>
            <a:ahLst/>
            <a:cxnLst/>
            <a:rect l="l" t="t" r="r" b="b"/>
            <a:pathLst>
              <a:path w="51434" h="208914">
                <a:moveTo>
                  <a:pt x="18846" y="0"/>
                </a:moveTo>
                <a:lnTo>
                  <a:pt x="8986" y="1502"/>
                </a:lnTo>
                <a:lnTo>
                  <a:pt x="3070" y="5113"/>
                </a:lnTo>
                <a:lnTo>
                  <a:pt x="330" y="11774"/>
                </a:lnTo>
                <a:lnTo>
                  <a:pt x="0" y="22428"/>
                </a:lnTo>
                <a:lnTo>
                  <a:pt x="1043" y="42946"/>
                </a:lnTo>
                <a:lnTo>
                  <a:pt x="4292" y="104482"/>
                </a:lnTo>
                <a:lnTo>
                  <a:pt x="7505" y="166029"/>
                </a:lnTo>
                <a:lnTo>
                  <a:pt x="14343" y="204028"/>
                </a:lnTo>
                <a:lnTo>
                  <a:pt x="30467" y="208699"/>
                </a:lnTo>
                <a:lnTo>
                  <a:pt x="39961" y="206997"/>
                </a:lnTo>
                <a:lnTo>
                  <a:pt x="46461" y="202601"/>
                </a:lnTo>
                <a:lnTo>
                  <a:pt x="50053" y="195345"/>
                </a:lnTo>
                <a:lnTo>
                  <a:pt x="50825" y="185064"/>
                </a:lnTo>
                <a:lnTo>
                  <a:pt x="48705" y="143692"/>
                </a:lnTo>
                <a:lnTo>
                  <a:pt x="46551" y="102327"/>
                </a:lnTo>
                <a:lnTo>
                  <a:pt x="44360" y="60966"/>
                </a:lnTo>
                <a:lnTo>
                  <a:pt x="42125" y="19608"/>
                </a:lnTo>
                <a:lnTo>
                  <a:pt x="29697" y="240"/>
                </a:lnTo>
                <a:lnTo>
                  <a:pt x="18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35230" y="4181919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49" y="0"/>
                </a:moveTo>
                <a:lnTo>
                  <a:pt x="16588" y="7798"/>
                </a:lnTo>
                <a:lnTo>
                  <a:pt x="14446" y="14965"/>
                </a:lnTo>
                <a:lnTo>
                  <a:pt x="11427" y="21700"/>
                </a:lnTo>
                <a:lnTo>
                  <a:pt x="7937" y="28206"/>
                </a:lnTo>
                <a:lnTo>
                  <a:pt x="4697" y="34520"/>
                </a:lnTo>
                <a:lnTo>
                  <a:pt x="2111" y="41043"/>
                </a:lnTo>
                <a:lnTo>
                  <a:pt x="454" y="47809"/>
                </a:lnTo>
                <a:lnTo>
                  <a:pt x="0" y="54851"/>
                </a:lnTo>
                <a:lnTo>
                  <a:pt x="1299" y="62857"/>
                </a:lnTo>
                <a:lnTo>
                  <a:pt x="4689" y="69265"/>
                </a:lnTo>
                <a:lnTo>
                  <a:pt x="10294" y="73750"/>
                </a:lnTo>
                <a:lnTo>
                  <a:pt x="18237" y="75984"/>
                </a:lnTo>
                <a:lnTo>
                  <a:pt x="26202" y="75461"/>
                </a:lnTo>
                <a:lnTo>
                  <a:pt x="32219" y="72220"/>
                </a:lnTo>
                <a:lnTo>
                  <a:pt x="36418" y="66724"/>
                </a:lnTo>
                <a:lnTo>
                  <a:pt x="38925" y="59436"/>
                </a:lnTo>
                <a:lnTo>
                  <a:pt x="40258" y="42321"/>
                </a:lnTo>
                <a:lnTo>
                  <a:pt x="36898" y="26779"/>
                </a:lnTo>
                <a:lnTo>
                  <a:pt x="29183" y="12706"/>
                </a:lnTo>
                <a:lnTo>
                  <a:pt x="17449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21887" y="3964937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712" y="0"/>
                </a:moveTo>
                <a:lnTo>
                  <a:pt x="120274" y="8735"/>
                </a:lnTo>
                <a:lnTo>
                  <a:pt x="79176" y="28673"/>
                </a:lnTo>
                <a:lnTo>
                  <a:pt x="45008" y="58048"/>
                </a:lnTo>
                <a:lnTo>
                  <a:pt x="19362" y="95096"/>
                </a:lnTo>
                <a:lnTo>
                  <a:pt x="3829" y="138053"/>
                </a:lnTo>
                <a:lnTo>
                  <a:pt x="0" y="185153"/>
                </a:lnTo>
                <a:lnTo>
                  <a:pt x="8732" y="231570"/>
                </a:lnTo>
                <a:lnTo>
                  <a:pt x="28670" y="272657"/>
                </a:lnTo>
                <a:lnTo>
                  <a:pt x="58046" y="306820"/>
                </a:lnTo>
                <a:lnTo>
                  <a:pt x="95095" y="332467"/>
                </a:lnTo>
                <a:lnTo>
                  <a:pt x="138049" y="348005"/>
                </a:lnTo>
                <a:lnTo>
                  <a:pt x="185140" y="351840"/>
                </a:lnTo>
                <a:lnTo>
                  <a:pt x="231586" y="343102"/>
                </a:lnTo>
                <a:lnTo>
                  <a:pt x="258596" y="329996"/>
                </a:lnTo>
                <a:lnTo>
                  <a:pt x="184073" y="329996"/>
                </a:lnTo>
                <a:lnTo>
                  <a:pt x="134963" y="324694"/>
                </a:lnTo>
                <a:lnTo>
                  <a:pt x="91519" y="305041"/>
                </a:lnTo>
                <a:lnTo>
                  <a:pt x="56415" y="273440"/>
                </a:lnTo>
                <a:lnTo>
                  <a:pt x="32320" y="232295"/>
                </a:lnTo>
                <a:lnTo>
                  <a:pt x="21907" y="184010"/>
                </a:lnTo>
                <a:lnTo>
                  <a:pt x="27212" y="134901"/>
                </a:lnTo>
                <a:lnTo>
                  <a:pt x="46872" y="91461"/>
                </a:lnTo>
                <a:lnTo>
                  <a:pt x="78483" y="56362"/>
                </a:lnTo>
                <a:lnTo>
                  <a:pt x="119638" y="32275"/>
                </a:lnTo>
                <a:lnTo>
                  <a:pt x="167932" y="21869"/>
                </a:lnTo>
                <a:lnTo>
                  <a:pt x="260392" y="21869"/>
                </a:lnTo>
                <a:lnTo>
                  <a:pt x="256775" y="19365"/>
                </a:lnTo>
                <a:lnTo>
                  <a:pt x="213817" y="3833"/>
                </a:lnTo>
                <a:lnTo>
                  <a:pt x="166712" y="0"/>
                </a:lnTo>
                <a:close/>
              </a:path>
              <a:path w="352425" h="352425">
                <a:moveTo>
                  <a:pt x="260392" y="21869"/>
                </a:moveTo>
                <a:lnTo>
                  <a:pt x="167932" y="21869"/>
                </a:lnTo>
                <a:lnTo>
                  <a:pt x="217033" y="27172"/>
                </a:lnTo>
                <a:lnTo>
                  <a:pt x="260466" y="46828"/>
                </a:lnTo>
                <a:lnTo>
                  <a:pt x="295559" y="78431"/>
                </a:lnTo>
                <a:lnTo>
                  <a:pt x="319643" y="119575"/>
                </a:lnTo>
                <a:lnTo>
                  <a:pt x="330047" y="167855"/>
                </a:lnTo>
                <a:lnTo>
                  <a:pt x="324750" y="216965"/>
                </a:lnTo>
                <a:lnTo>
                  <a:pt x="305098" y="260404"/>
                </a:lnTo>
                <a:lnTo>
                  <a:pt x="273497" y="295503"/>
                </a:lnTo>
                <a:lnTo>
                  <a:pt x="232353" y="319591"/>
                </a:lnTo>
                <a:lnTo>
                  <a:pt x="184073" y="329996"/>
                </a:lnTo>
                <a:lnTo>
                  <a:pt x="258596" y="329996"/>
                </a:lnTo>
                <a:lnTo>
                  <a:pt x="306851" y="293781"/>
                </a:lnTo>
                <a:lnTo>
                  <a:pt x="332494" y="256734"/>
                </a:lnTo>
                <a:lnTo>
                  <a:pt x="348028" y="213789"/>
                </a:lnTo>
                <a:lnTo>
                  <a:pt x="351866" y="166712"/>
                </a:lnTo>
                <a:lnTo>
                  <a:pt x="343131" y="120271"/>
                </a:lnTo>
                <a:lnTo>
                  <a:pt x="323195" y="79173"/>
                </a:lnTo>
                <a:lnTo>
                  <a:pt x="293822" y="45008"/>
                </a:lnTo>
                <a:lnTo>
                  <a:pt x="260392" y="21869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43800" y="3986810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6011" y="0"/>
                </a:moveTo>
                <a:lnTo>
                  <a:pt x="97722" y="10405"/>
                </a:lnTo>
                <a:lnTo>
                  <a:pt x="56569" y="34493"/>
                </a:lnTo>
                <a:lnTo>
                  <a:pt x="24959" y="69592"/>
                </a:lnTo>
                <a:lnTo>
                  <a:pt x="5299" y="113031"/>
                </a:lnTo>
                <a:lnTo>
                  <a:pt x="0" y="162140"/>
                </a:lnTo>
                <a:lnTo>
                  <a:pt x="10407" y="210421"/>
                </a:lnTo>
                <a:lnTo>
                  <a:pt x="34497" y="251565"/>
                </a:lnTo>
                <a:lnTo>
                  <a:pt x="69600" y="283168"/>
                </a:lnTo>
                <a:lnTo>
                  <a:pt x="113043" y="302823"/>
                </a:lnTo>
                <a:lnTo>
                  <a:pt x="162153" y="308127"/>
                </a:lnTo>
                <a:lnTo>
                  <a:pt x="210438" y="297721"/>
                </a:lnTo>
                <a:lnTo>
                  <a:pt x="251583" y="273633"/>
                </a:lnTo>
                <a:lnTo>
                  <a:pt x="283184" y="238535"/>
                </a:lnTo>
                <a:lnTo>
                  <a:pt x="302837" y="195095"/>
                </a:lnTo>
                <a:lnTo>
                  <a:pt x="308140" y="145986"/>
                </a:lnTo>
                <a:lnTo>
                  <a:pt x="297729" y="97701"/>
                </a:lnTo>
                <a:lnTo>
                  <a:pt x="273642" y="56556"/>
                </a:lnTo>
                <a:lnTo>
                  <a:pt x="238546" y="24955"/>
                </a:lnTo>
                <a:lnTo>
                  <a:pt x="195113" y="5302"/>
                </a:lnTo>
                <a:lnTo>
                  <a:pt x="146011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79579" y="4173895"/>
            <a:ext cx="50800" cy="208915"/>
          </a:xfrm>
          <a:custGeom>
            <a:avLst/>
            <a:gdLst/>
            <a:ahLst/>
            <a:cxnLst/>
            <a:rect l="l" t="t" r="r" b="b"/>
            <a:pathLst>
              <a:path w="50800" h="208914">
                <a:moveTo>
                  <a:pt x="18821" y="0"/>
                </a:moveTo>
                <a:lnTo>
                  <a:pt x="8967" y="1502"/>
                </a:lnTo>
                <a:lnTo>
                  <a:pt x="3062" y="5114"/>
                </a:lnTo>
                <a:lnTo>
                  <a:pt x="331" y="11780"/>
                </a:lnTo>
                <a:lnTo>
                  <a:pt x="0" y="22440"/>
                </a:lnTo>
                <a:lnTo>
                  <a:pt x="1041" y="42951"/>
                </a:lnTo>
                <a:lnTo>
                  <a:pt x="8597" y="186537"/>
                </a:lnTo>
                <a:lnTo>
                  <a:pt x="30441" y="208699"/>
                </a:lnTo>
                <a:lnTo>
                  <a:pt x="39948" y="206997"/>
                </a:lnTo>
                <a:lnTo>
                  <a:pt x="46451" y="202601"/>
                </a:lnTo>
                <a:lnTo>
                  <a:pt x="50042" y="195345"/>
                </a:lnTo>
                <a:lnTo>
                  <a:pt x="50812" y="185064"/>
                </a:lnTo>
                <a:lnTo>
                  <a:pt x="48692" y="143692"/>
                </a:lnTo>
                <a:lnTo>
                  <a:pt x="46539" y="102327"/>
                </a:lnTo>
                <a:lnTo>
                  <a:pt x="44347" y="60966"/>
                </a:lnTo>
                <a:lnTo>
                  <a:pt x="42113" y="19608"/>
                </a:lnTo>
                <a:lnTo>
                  <a:pt x="188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77076" y="4084523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37" y="0"/>
                </a:moveTo>
                <a:lnTo>
                  <a:pt x="16578" y="7798"/>
                </a:lnTo>
                <a:lnTo>
                  <a:pt x="14443" y="14965"/>
                </a:lnTo>
                <a:lnTo>
                  <a:pt x="11436" y="21700"/>
                </a:lnTo>
                <a:lnTo>
                  <a:pt x="7962" y="28206"/>
                </a:lnTo>
                <a:lnTo>
                  <a:pt x="4709" y="34520"/>
                </a:lnTo>
                <a:lnTo>
                  <a:pt x="2119" y="41043"/>
                </a:lnTo>
                <a:lnTo>
                  <a:pt x="460" y="47809"/>
                </a:lnTo>
                <a:lnTo>
                  <a:pt x="0" y="54851"/>
                </a:lnTo>
                <a:lnTo>
                  <a:pt x="1304" y="62857"/>
                </a:lnTo>
                <a:lnTo>
                  <a:pt x="4694" y="69265"/>
                </a:lnTo>
                <a:lnTo>
                  <a:pt x="10295" y="73750"/>
                </a:lnTo>
                <a:lnTo>
                  <a:pt x="18237" y="75984"/>
                </a:lnTo>
                <a:lnTo>
                  <a:pt x="26198" y="75461"/>
                </a:lnTo>
                <a:lnTo>
                  <a:pt x="32218" y="72220"/>
                </a:lnTo>
                <a:lnTo>
                  <a:pt x="36416" y="66724"/>
                </a:lnTo>
                <a:lnTo>
                  <a:pt x="38912" y="59435"/>
                </a:lnTo>
                <a:lnTo>
                  <a:pt x="40257" y="42321"/>
                </a:lnTo>
                <a:lnTo>
                  <a:pt x="36899" y="26779"/>
                </a:lnTo>
                <a:lnTo>
                  <a:pt x="29179" y="12706"/>
                </a:lnTo>
                <a:lnTo>
                  <a:pt x="17437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29874" y="3918846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700" y="0"/>
                </a:moveTo>
                <a:lnTo>
                  <a:pt x="120258" y="8736"/>
                </a:lnTo>
                <a:lnTo>
                  <a:pt x="79161" y="28676"/>
                </a:lnTo>
                <a:lnTo>
                  <a:pt x="44997" y="58053"/>
                </a:lnTo>
                <a:lnTo>
                  <a:pt x="19356" y="95102"/>
                </a:lnTo>
                <a:lnTo>
                  <a:pt x="3827" y="138057"/>
                </a:lnTo>
                <a:lnTo>
                  <a:pt x="0" y="185153"/>
                </a:lnTo>
                <a:lnTo>
                  <a:pt x="8731" y="231570"/>
                </a:lnTo>
                <a:lnTo>
                  <a:pt x="28667" y="272657"/>
                </a:lnTo>
                <a:lnTo>
                  <a:pt x="58042" y="306820"/>
                </a:lnTo>
                <a:lnTo>
                  <a:pt x="95090" y="332467"/>
                </a:lnTo>
                <a:lnTo>
                  <a:pt x="138044" y="348005"/>
                </a:lnTo>
                <a:lnTo>
                  <a:pt x="185140" y="351840"/>
                </a:lnTo>
                <a:lnTo>
                  <a:pt x="231577" y="343102"/>
                </a:lnTo>
                <a:lnTo>
                  <a:pt x="258585" y="329996"/>
                </a:lnTo>
                <a:lnTo>
                  <a:pt x="184048" y="329996"/>
                </a:lnTo>
                <a:lnTo>
                  <a:pt x="134939" y="324694"/>
                </a:lnTo>
                <a:lnTo>
                  <a:pt x="91499" y="305041"/>
                </a:lnTo>
                <a:lnTo>
                  <a:pt x="56400" y="273440"/>
                </a:lnTo>
                <a:lnTo>
                  <a:pt x="32313" y="232295"/>
                </a:lnTo>
                <a:lnTo>
                  <a:pt x="21907" y="184010"/>
                </a:lnTo>
                <a:lnTo>
                  <a:pt x="27209" y="134901"/>
                </a:lnTo>
                <a:lnTo>
                  <a:pt x="46863" y="91461"/>
                </a:lnTo>
                <a:lnTo>
                  <a:pt x="78466" y="56362"/>
                </a:lnTo>
                <a:lnTo>
                  <a:pt x="119615" y="32275"/>
                </a:lnTo>
                <a:lnTo>
                  <a:pt x="167906" y="21869"/>
                </a:lnTo>
                <a:lnTo>
                  <a:pt x="260367" y="21869"/>
                </a:lnTo>
                <a:lnTo>
                  <a:pt x="256754" y="19368"/>
                </a:lnTo>
                <a:lnTo>
                  <a:pt x="213796" y="3833"/>
                </a:lnTo>
                <a:lnTo>
                  <a:pt x="166700" y="0"/>
                </a:lnTo>
                <a:close/>
              </a:path>
              <a:path w="352425" h="352425">
                <a:moveTo>
                  <a:pt x="260367" y="21869"/>
                </a:moveTo>
                <a:lnTo>
                  <a:pt x="167906" y="21869"/>
                </a:lnTo>
                <a:lnTo>
                  <a:pt x="217014" y="27172"/>
                </a:lnTo>
                <a:lnTo>
                  <a:pt x="260450" y="46828"/>
                </a:lnTo>
                <a:lnTo>
                  <a:pt x="295545" y="78431"/>
                </a:lnTo>
                <a:lnTo>
                  <a:pt x="319630" y="119575"/>
                </a:lnTo>
                <a:lnTo>
                  <a:pt x="330034" y="167855"/>
                </a:lnTo>
                <a:lnTo>
                  <a:pt x="324732" y="216965"/>
                </a:lnTo>
                <a:lnTo>
                  <a:pt x="305079" y="260404"/>
                </a:lnTo>
                <a:lnTo>
                  <a:pt x="273478" y="295503"/>
                </a:lnTo>
                <a:lnTo>
                  <a:pt x="232333" y="319591"/>
                </a:lnTo>
                <a:lnTo>
                  <a:pt x="184048" y="329996"/>
                </a:lnTo>
                <a:lnTo>
                  <a:pt x="258585" y="329996"/>
                </a:lnTo>
                <a:lnTo>
                  <a:pt x="306841" y="293781"/>
                </a:lnTo>
                <a:lnTo>
                  <a:pt x="332488" y="256734"/>
                </a:lnTo>
                <a:lnTo>
                  <a:pt x="348026" y="213789"/>
                </a:lnTo>
                <a:lnTo>
                  <a:pt x="351866" y="166712"/>
                </a:lnTo>
                <a:lnTo>
                  <a:pt x="343128" y="120275"/>
                </a:lnTo>
                <a:lnTo>
                  <a:pt x="323186" y="79179"/>
                </a:lnTo>
                <a:lnTo>
                  <a:pt x="293806" y="45013"/>
                </a:lnTo>
                <a:lnTo>
                  <a:pt x="260367" y="21869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51788" y="3940717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5986" y="0"/>
                </a:moveTo>
                <a:lnTo>
                  <a:pt x="97700" y="10405"/>
                </a:lnTo>
                <a:lnTo>
                  <a:pt x="56552" y="34493"/>
                </a:lnTo>
                <a:lnTo>
                  <a:pt x="24950" y="69592"/>
                </a:lnTo>
                <a:lnTo>
                  <a:pt x="5297" y="113031"/>
                </a:lnTo>
                <a:lnTo>
                  <a:pt x="0" y="162140"/>
                </a:lnTo>
                <a:lnTo>
                  <a:pt x="10399" y="210421"/>
                </a:lnTo>
                <a:lnTo>
                  <a:pt x="34483" y="251565"/>
                </a:lnTo>
                <a:lnTo>
                  <a:pt x="69580" y="283168"/>
                </a:lnTo>
                <a:lnTo>
                  <a:pt x="113019" y="302823"/>
                </a:lnTo>
                <a:lnTo>
                  <a:pt x="162128" y="308127"/>
                </a:lnTo>
                <a:lnTo>
                  <a:pt x="210418" y="297721"/>
                </a:lnTo>
                <a:lnTo>
                  <a:pt x="251564" y="273633"/>
                </a:lnTo>
                <a:lnTo>
                  <a:pt x="283165" y="238535"/>
                </a:lnTo>
                <a:lnTo>
                  <a:pt x="302820" y="195095"/>
                </a:lnTo>
                <a:lnTo>
                  <a:pt x="308127" y="145986"/>
                </a:lnTo>
                <a:lnTo>
                  <a:pt x="297716" y="97701"/>
                </a:lnTo>
                <a:lnTo>
                  <a:pt x="273628" y="56556"/>
                </a:lnTo>
                <a:lnTo>
                  <a:pt x="238531" y="24955"/>
                </a:lnTo>
                <a:lnTo>
                  <a:pt x="195094" y="5302"/>
                </a:lnTo>
                <a:lnTo>
                  <a:pt x="145986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87542" y="4127802"/>
            <a:ext cx="51435" cy="208915"/>
          </a:xfrm>
          <a:custGeom>
            <a:avLst/>
            <a:gdLst/>
            <a:ahLst/>
            <a:cxnLst/>
            <a:rect l="l" t="t" r="r" b="b"/>
            <a:pathLst>
              <a:path w="51434" h="208914">
                <a:moveTo>
                  <a:pt x="18846" y="0"/>
                </a:moveTo>
                <a:lnTo>
                  <a:pt x="8986" y="1502"/>
                </a:lnTo>
                <a:lnTo>
                  <a:pt x="3070" y="5114"/>
                </a:lnTo>
                <a:lnTo>
                  <a:pt x="330" y="11780"/>
                </a:lnTo>
                <a:lnTo>
                  <a:pt x="0" y="22440"/>
                </a:lnTo>
                <a:lnTo>
                  <a:pt x="1043" y="42951"/>
                </a:lnTo>
                <a:lnTo>
                  <a:pt x="4292" y="104482"/>
                </a:lnTo>
                <a:lnTo>
                  <a:pt x="7505" y="166029"/>
                </a:lnTo>
                <a:lnTo>
                  <a:pt x="14347" y="204028"/>
                </a:lnTo>
                <a:lnTo>
                  <a:pt x="30467" y="208699"/>
                </a:lnTo>
                <a:lnTo>
                  <a:pt x="39963" y="206997"/>
                </a:lnTo>
                <a:lnTo>
                  <a:pt x="46467" y="202601"/>
                </a:lnTo>
                <a:lnTo>
                  <a:pt x="50064" y="195345"/>
                </a:lnTo>
                <a:lnTo>
                  <a:pt x="50838" y="185064"/>
                </a:lnTo>
                <a:lnTo>
                  <a:pt x="48717" y="143692"/>
                </a:lnTo>
                <a:lnTo>
                  <a:pt x="46564" y="102327"/>
                </a:lnTo>
                <a:lnTo>
                  <a:pt x="44373" y="60966"/>
                </a:lnTo>
                <a:lnTo>
                  <a:pt x="42138" y="19608"/>
                </a:lnTo>
                <a:lnTo>
                  <a:pt x="29699" y="240"/>
                </a:lnTo>
                <a:lnTo>
                  <a:pt x="18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85050" y="4038429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49" y="0"/>
                </a:moveTo>
                <a:lnTo>
                  <a:pt x="16590" y="7798"/>
                </a:lnTo>
                <a:lnTo>
                  <a:pt x="14451" y="14965"/>
                </a:lnTo>
                <a:lnTo>
                  <a:pt x="11432" y="21700"/>
                </a:lnTo>
                <a:lnTo>
                  <a:pt x="7937" y="28206"/>
                </a:lnTo>
                <a:lnTo>
                  <a:pt x="4702" y="34525"/>
                </a:lnTo>
                <a:lnTo>
                  <a:pt x="2116" y="41047"/>
                </a:lnTo>
                <a:lnTo>
                  <a:pt x="456" y="47810"/>
                </a:lnTo>
                <a:lnTo>
                  <a:pt x="0" y="54851"/>
                </a:lnTo>
                <a:lnTo>
                  <a:pt x="1301" y="62857"/>
                </a:lnTo>
                <a:lnTo>
                  <a:pt x="4694" y="69265"/>
                </a:lnTo>
                <a:lnTo>
                  <a:pt x="10299" y="73750"/>
                </a:lnTo>
                <a:lnTo>
                  <a:pt x="18237" y="75984"/>
                </a:lnTo>
                <a:lnTo>
                  <a:pt x="26202" y="75461"/>
                </a:lnTo>
                <a:lnTo>
                  <a:pt x="32219" y="72220"/>
                </a:lnTo>
                <a:lnTo>
                  <a:pt x="36418" y="66724"/>
                </a:lnTo>
                <a:lnTo>
                  <a:pt x="38925" y="59436"/>
                </a:lnTo>
                <a:lnTo>
                  <a:pt x="40258" y="42326"/>
                </a:lnTo>
                <a:lnTo>
                  <a:pt x="36898" y="26784"/>
                </a:lnTo>
                <a:lnTo>
                  <a:pt x="29183" y="12708"/>
                </a:lnTo>
                <a:lnTo>
                  <a:pt x="17449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76404" y="4658404"/>
            <a:ext cx="152400" cy="367665"/>
          </a:xfrm>
          <a:custGeom>
            <a:avLst/>
            <a:gdLst/>
            <a:ahLst/>
            <a:cxnLst/>
            <a:rect l="l" t="t" r="r" b="b"/>
            <a:pathLst>
              <a:path w="152400" h="367664">
                <a:moveTo>
                  <a:pt x="0" y="0"/>
                </a:moveTo>
                <a:lnTo>
                  <a:pt x="15836" y="145440"/>
                </a:lnTo>
                <a:lnTo>
                  <a:pt x="152057" y="367195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33370" y="4192318"/>
            <a:ext cx="309245" cy="371475"/>
          </a:xfrm>
          <a:custGeom>
            <a:avLst/>
            <a:gdLst/>
            <a:ahLst/>
            <a:cxnLst/>
            <a:rect l="l" t="t" r="r" b="b"/>
            <a:pathLst>
              <a:path w="309245" h="371475">
                <a:moveTo>
                  <a:pt x="0" y="0"/>
                </a:moveTo>
                <a:lnTo>
                  <a:pt x="277558" y="371284"/>
                </a:lnTo>
                <a:lnTo>
                  <a:pt x="308991" y="207606"/>
                </a:lnTo>
                <a:lnTo>
                  <a:pt x="0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713664" y="4253784"/>
            <a:ext cx="374650" cy="370205"/>
          </a:xfrm>
          <a:custGeom>
            <a:avLst/>
            <a:gdLst/>
            <a:ahLst/>
            <a:cxnLst/>
            <a:rect l="l" t="t" r="r" b="b"/>
            <a:pathLst>
              <a:path w="374650" h="370204">
                <a:moveTo>
                  <a:pt x="0" y="0"/>
                </a:moveTo>
                <a:lnTo>
                  <a:pt x="327647" y="369709"/>
                </a:lnTo>
                <a:lnTo>
                  <a:pt x="374091" y="206908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63421" y="4130183"/>
            <a:ext cx="221615" cy="273050"/>
          </a:xfrm>
          <a:custGeom>
            <a:avLst/>
            <a:gdLst/>
            <a:ahLst/>
            <a:cxnLst/>
            <a:rect l="l" t="t" r="r" b="b"/>
            <a:pathLst>
              <a:path w="221615" h="273050">
                <a:moveTo>
                  <a:pt x="110642" y="0"/>
                </a:moveTo>
                <a:lnTo>
                  <a:pt x="67545" y="8689"/>
                </a:lnTo>
                <a:lnTo>
                  <a:pt x="32361" y="32332"/>
                </a:lnTo>
                <a:lnTo>
                  <a:pt x="8656" y="67374"/>
                </a:lnTo>
                <a:lnTo>
                  <a:pt x="0" y="110261"/>
                </a:lnTo>
                <a:lnTo>
                  <a:pt x="925" y="150560"/>
                </a:lnTo>
                <a:lnTo>
                  <a:pt x="7166" y="193805"/>
                </a:lnTo>
                <a:lnTo>
                  <a:pt x="24029" y="233155"/>
                </a:lnTo>
                <a:lnTo>
                  <a:pt x="56824" y="261770"/>
                </a:lnTo>
                <a:lnTo>
                  <a:pt x="110858" y="272808"/>
                </a:lnTo>
                <a:lnTo>
                  <a:pt x="145826" y="261703"/>
                </a:lnTo>
                <a:lnTo>
                  <a:pt x="176187" y="233042"/>
                </a:lnTo>
                <a:lnTo>
                  <a:pt x="200122" y="193667"/>
                </a:lnTo>
                <a:lnTo>
                  <a:pt x="215815" y="150421"/>
                </a:lnTo>
                <a:lnTo>
                  <a:pt x="221449" y="110147"/>
                </a:lnTo>
                <a:lnTo>
                  <a:pt x="212723" y="67267"/>
                </a:lnTo>
                <a:lnTo>
                  <a:pt x="188963" y="32256"/>
                </a:lnTo>
                <a:lnTo>
                  <a:pt x="153745" y="8654"/>
                </a:lnTo>
                <a:lnTo>
                  <a:pt x="1106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89070" y="4400866"/>
            <a:ext cx="211454" cy="1494155"/>
          </a:xfrm>
          <a:custGeom>
            <a:avLst/>
            <a:gdLst/>
            <a:ahLst/>
            <a:cxnLst/>
            <a:rect l="l" t="t" r="r" b="b"/>
            <a:pathLst>
              <a:path w="211454" h="1494154">
                <a:moveTo>
                  <a:pt x="0" y="0"/>
                </a:moveTo>
                <a:lnTo>
                  <a:pt x="78968" y="1493608"/>
                </a:lnTo>
                <a:lnTo>
                  <a:pt x="211124" y="1486687"/>
                </a:lnTo>
                <a:lnTo>
                  <a:pt x="90297" y="160896"/>
                </a:lnTo>
                <a:lnTo>
                  <a:pt x="81208" y="104930"/>
                </a:lnTo>
                <a:lnTo>
                  <a:pt x="61631" y="57407"/>
                </a:lnTo>
                <a:lnTo>
                  <a:pt x="33813" y="21403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18788" y="4396304"/>
            <a:ext cx="249554" cy="1511300"/>
          </a:xfrm>
          <a:custGeom>
            <a:avLst/>
            <a:gdLst/>
            <a:ahLst/>
            <a:cxnLst/>
            <a:rect l="l" t="t" r="r" b="b"/>
            <a:pathLst>
              <a:path w="249554" h="1511300">
                <a:moveTo>
                  <a:pt x="140538" y="0"/>
                </a:moveTo>
                <a:lnTo>
                  <a:pt x="76714" y="36486"/>
                </a:lnTo>
                <a:lnTo>
                  <a:pt x="54629" y="74819"/>
                </a:lnTo>
                <a:lnTo>
                  <a:pt x="41337" y="122658"/>
                </a:lnTo>
                <a:lnTo>
                  <a:pt x="38519" y="177088"/>
                </a:lnTo>
                <a:lnTo>
                  <a:pt x="0" y="1511236"/>
                </a:lnTo>
                <a:lnTo>
                  <a:pt x="249250" y="1498180"/>
                </a:lnTo>
                <a:lnTo>
                  <a:pt x="170281" y="4559"/>
                </a:lnTo>
                <a:lnTo>
                  <a:pt x="140538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25531" y="4192322"/>
            <a:ext cx="215900" cy="266065"/>
          </a:xfrm>
          <a:custGeom>
            <a:avLst/>
            <a:gdLst/>
            <a:ahLst/>
            <a:cxnLst/>
            <a:rect l="l" t="t" r="r" b="b"/>
            <a:pathLst>
              <a:path w="215900" h="266064">
                <a:moveTo>
                  <a:pt x="107835" y="0"/>
                </a:moveTo>
                <a:lnTo>
                  <a:pt x="65836" y="8466"/>
                </a:lnTo>
                <a:lnTo>
                  <a:pt x="31543" y="31518"/>
                </a:lnTo>
                <a:lnTo>
                  <a:pt x="8437" y="65690"/>
                </a:lnTo>
                <a:lnTo>
                  <a:pt x="0" y="107518"/>
                </a:lnTo>
                <a:lnTo>
                  <a:pt x="885" y="146790"/>
                </a:lnTo>
                <a:lnTo>
                  <a:pt x="6958" y="188930"/>
                </a:lnTo>
                <a:lnTo>
                  <a:pt x="23393" y="227272"/>
                </a:lnTo>
                <a:lnTo>
                  <a:pt x="55362" y="255151"/>
                </a:lnTo>
                <a:lnTo>
                  <a:pt x="108038" y="265899"/>
                </a:lnTo>
                <a:lnTo>
                  <a:pt x="142145" y="255102"/>
                </a:lnTo>
                <a:lnTo>
                  <a:pt x="171759" y="227172"/>
                </a:lnTo>
                <a:lnTo>
                  <a:pt x="195103" y="188784"/>
                </a:lnTo>
                <a:lnTo>
                  <a:pt x="210400" y="146612"/>
                </a:lnTo>
                <a:lnTo>
                  <a:pt x="215874" y="107327"/>
                </a:lnTo>
                <a:lnTo>
                  <a:pt x="207376" y="65545"/>
                </a:lnTo>
                <a:lnTo>
                  <a:pt x="184219" y="31418"/>
                </a:lnTo>
                <a:lnTo>
                  <a:pt x="149880" y="8413"/>
                </a:lnTo>
                <a:lnTo>
                  <a:pt x="107835" y="0"/>
                </a:lnTo>
                <a:close/>
              </a:path>
            </a:pathLst>
          </a:custGeom>
          <a:solidFill>
            <a:srgbClr val="8058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48042" y="4456215"/>
            <a:ext cx="206375" cy="1456690"/>
          </a:xfrm>
          <a:custGeom>
            <a:avLst/>
            <a:gdLst/>
            <a:ahLst/>
            <a:cxnLst/>
            <a:rect l="l" t="t" r="r" b="b"/>
            <a:pathLst>
              <a:path w="206375" h="1456689">
                <a:moveTo>
                  <a:pt x="0" y="0"/>
                </a:moveTo>
                <a:lnTo>
                  <a:pt x="76974" y="1456245"/>
                </a:lnTo>
                <a:lnTo>
                  <a:pt x="205816" y="1449489"/>
                </a:lnTo>
                <a:lnTo>
                  <a:pt x="88036" y="156832"/>
                </a:lnTo>
                <a:lnTo>
                  <a:pt x="79165" y="102278"/>
                </a:lnTo>
                <a:lnTo>
                  <a:pt x="60072" y="55951"/>
                </a:lnTo>
                <a:lnTo>
                  <a:pt x="32952" y="20856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81971" y="4451761"/>
            <a:ext cx="243204" cy="1473835"/>
          </a:xfrm>
          <a:custGeom>
            <a:avLst/>
            <a:gdLst/>
            <a:ahLst/>
            <a:cxnLst/>
            <a:rect l="l" t="t" r="r" b="b"/>
            <a:pathLst>
              <a:path w="243204" h="1473835">
                <a:moveTo>
                  <a:pt x="137071" y="0"/>
                </a:moveTo>
                <a:lnTo>
                  <a:pt x="74838" y="35561"/>
                </a:lnTo>
                <a:lnTo>
                  <a:pt x="53292" y="72933"/>
                </a:lnTo>
                <a:lnTo>
                  <a:pt x="40320" y="119571"/>
                </a:lnTo>
                <a:lnTo>
                  <a:pt x="37566" y="172631"/>
                </a:lnTo>
                <a:lnTo>
                  <a:pt x="0" y="1473428"/>
                </a:lnTo>
                <a:lnTo>
                  <a:pt x="243052" y="1460690"/>
                </a:lnTo>
                <a:lnTo>
                  <a:pt x="168427" y="5041"/>
                </a:lnTo>
                <a:lnTo>
                  <a:pt x="137071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608304" y="4253792"/>
            <a:ext cx="211454" cy="260350"/>
          </a:xfrm>
          <a:custGeom>
            <a:avLst/>
            <a:gdLst/>
            <a:ahLst/>
            <a:cxnLst/>
            <a:rect l="l" t="t" r="r" b="b"/>
            <a:pathLst>
              <a:path w="211454" h="260350">
                <a:moveTo>
                  <a:pt x="105359" y="0"/>
                </a:moveTo>
                <a:lnTo>
                  <a:pt x="64315" y="8256"/>
                </a:lnTo>
                <a:lnTo>
                  <a:pt x="30800" y="30756"/>
                </a:lnTo>
                <a:lnTo>
                  <a:pt x="8225" y="64118"/>
                </a:lnTo>
                <a:lnTo>
                  <a:pt x="0" y="104965"/>
                </a:lnTo>
                <a:lnTo>
                  <a:pt x="855" y="143348"/>
                </a:lnTo>
                <a:lnTo>
                  <a:pt x="6780" y="184546"/>
                </a:lnTo>
                <a:lnTo>
                  <a:pt x="22835" y="222035"/>
                </a:lnTo>
                <a:lnTo>
                  <a:pt x="54080" y="249291"/>
                </a:lnTo>
                <a:lnTo>
                  <a:pt x="105575" y="259791"/>
                </a:lnTo>
                <a:lnTo>
                  <a:pt x="146609" y="243693"/>
                </a:lnTo>
                <a:lnTo>
                  <a:pt x="180095" y="204015"/>
                </a:lnTo>
                <a:lnTo>
                  <a:pt x="202651" y="153485"/>
                </a:lnTo>
                <a:lnTo>
                  <a:pt x="210896" y="104825"/>
                </a:lnTo>
                <a:lnTo>
                  <a:pt x="202596" y="64000"/>
                </a:lnTo>
                <a:lnTo>
                  <a:pt x="179968" y="30667"/>
                </a:lnTo>
                <a:lnTo>
                  <a:pt x="146420" y="8206"/>
                </a:lnTo>
                <a:lnTo>
                  <a:pt x="10535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27969" y="4511597"/>
            <a:ext cx="201295" cy="1413510"/>
          </a:xfrm>
          <a:custGeom>
            <a:avLst/>
            <a:gdLst/>
            <a:ahLst/>
            <a:cxnLst/>
            <a:rect l="l" t="t" r="r" b="b"/>
            <a:pathLst>
              <a:path w="201295" h="1413510">
                <a:moveTo>
                  <a:pt x="0" y="0"/>
                </a:moveTo>
                <a:lnTo>
                  <a:pt x="74599" y="1411135"/>
                </a:lnTo>
                <a:lnTo>
                  <a:pt x="200926" y="1413497"/>
                </a:lnTo>
                <a:lnTo>
                  <a:pt x="85978" y="153238"/>
                </a:lnTo>
                <a:lnTo>
                  <a:pt x="77322" y="99957"/>
                </a:lnTo>
                <a:lnTo>
                  <a:pt x="58691" y="54697"/>
                </a:lnTo>
                <a:lnTo>
                  <a:pt x="32209" y="2039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566324" y="4507258"/>
            <a:ext cx="236854" cy="1417955"/>
          </a:xfrm>
          <a:custGeom>
            <a:avLst/>
            <a:gdLst/>
            <a:ahLst/>
            <a:cxnLst/>
            <a:rect l="l" t="t" r="r" b="b"/>
            <a:pathLst>
              <a:path w="236854" h="1417954">
                <a:moveTo>
                  <a:pt x="133311" y="0"/>
                </a:moveTo>
                <a:lnTo>
                  <a:pt x="72513" y="34742"/>
                </a:lnTo>
                <a:lnTo>
                  <a:pt x="51467" y="71252"/>
                </a:lnTo>
                <a:lnTo>
                  <a:pt x="38796" y="116820"/>
                </a:lnTo>
                <a:lnTo>
                  <a:pt x="36106" y="168668"/>
                </a:lnTo>
                <a:lnTo>
                  <a:pt x="0" y="1417802"/>
                </a:lnTo>
                <a:lnTo>
                  <a:pt x="94431" y="1415678"/>
                </a:lnTo>
                <a:lnTo>
                  <a:pt x="236229" y="1415174"/>
                </a:lnTo>
                <a:lnTo>
                  <a:pt x="163956" y="5346"/>
                </a:lnTo>
                <a:lnTo>
                  <a:pt x="156680" y="3025"/>
                </a:lnTo>
                <a:lnTo>
                  <a:pt x="148848" y="1225"/>
                </a:lnTo>
                <a:lnTo>
                  <a:pt x="140909" y="149"/>
                </a:lnTo>
                <a:lnTo>
                  <a:pt x="133311" y="0"/>
                </a:lnTo>
                <a:close/>
              </a:path>
              <a:path w="236854" h="1417954">
                <a:moveTo>
                  <a:pt x="236229" y="1415174"/>
                </a:moveTo>
                <a:lnTo>
                  <a:pt x="188959" y="1415174"/>
                </a:lnTo>
                <a:lnTo>
                  <a:pt x="236245" y="1415478"/>
                </a:lnTo>
                <a:lnTo>
                  <a:pt x="236229" y="1415174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98544" y="4345280"/>
            <a:ext cx="201930" cy="248920"/>
          </a:xfrm>
          <a:custGeom>
            <a:avLst/>
            <a:gdLst/>
            <a:ahLst/>
            <a:cxnLst/>
            <a:rect l="l" t="t" r="r" b="b"/>
            <a:pathLst>
              <a:path w="201929" h="248920">
                <a:moveTo>
                  <a:pt x="100799" y="0"/>
                </a:moveTo>
                <a:lnTo>
                  <a:pt x="61545" y="7943"/>
                </a:lnTo>
                <a:lnTo>
                  <a:pt x="29487" y="29497"/>
                </a:lnTo>
                <a:lnTo>
                  <a:pt x="7886" y="61445"/>
                </a:lnTo>
                <a:lnTo>
                  <a:pt x="0" y="100571"/>
                </a:lnTo>
                <a:lnTo>
                  <a:pt x="815" y="137289"/>
                </a:lnTo>
                <a:lnTo>
                  <a:pt x="6488" y="176719"/>
                </a:lnTo>
                <a:lnTo>
                  <a:pt x="21857" y="212608"/>
                </a:lnTo>
                <a:lnTo>
                  <a:pt x="51762" y="238700"/>
                </a:lnTo>
                <a:lnTo>
                  <a:pt x="101041" y="248742"/>
                </a:lnTo>
                <a:lnTo>
                  <a:pt x="140328" y="233339"/>
                </a:lnTo>
                <a:lnTo>
                  <a:pt x="172386" y="195365"/>
                </a:lnTo>
                <a:lnTo>
                  <a:pt x="193981" y="147002"/>
                </a:lnTo>
                <a:lnTo>
                  <a:pt x="201879" y="100431"/>
                </a:lnTo>
                <a:lnTo>
                  <a:pt x="193934" y="61332"/>
                </a:lnTo>
                <a:lnTo>
                  <a:pt x="172270" y="29403"/>
                </a:lnTo>
                <a:lnTo>
                  <a:pt x="140141" y="7880"/>
                </a:lnTo>
                <a:lnTo>
                  <a:pt x="10079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13071" y="4592109"/>
            <a:ext cx="193040" cy="1343025"/>
          </a:xfrm>
          <a:custGeom>
            <a:avLst/>
            <a:gdLst/>
            <a:ahLst/>
            <a:cxnLst/>
            <a:rect l="l" t="t" r="r" b="b"/>
            <a:pathLst>
              <a:path w="193040" h="1343025">
                <a:moveTo>
                  <a:pt x="0" y="0"/>
                </a:moveTo>
                <a:lnTo>
                  <a:pt x="66027" y="1342821"/>
                </a:lnTo>
                <a:lnTo>
                  <a:pt x="129460" y="1338546"/>
                </a:lnTo>
                <a:lnTo>
                  <a:pt x="192951" y="1335252"/>
                </a:lnTo>
                <a:lnTo>
                  <a:pt x="82334" y="146773"/>
                </a:lnTo>
                <a:lnTo>
                  <a:pt x="74046" y="95688"/>
                </a:lnTo>
                <a:lnTo>
                  <a:pt x="56202" y="52341"/>
                </a:lnTo>
                <a:lnTo>
                  <a:pt x="30840" y="19516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58801" y="4587942"/>
            <a:ext cx="225425" cy="1370965"/>
          </a:xfrm>
          <a:custGeom>
            <a:avLst/>
            <a:gdLst/>
            <a:ahLst/>
            <a:cxnLst/>
            <a:rect l="l" t="t" r="r" b="b"/>
            <a:pathLst>
              <a:path w="225425" h="1370964">
                <a:moveTo>
                  <a:pt x="134845" y="0"/>
                </a:moveTo>
                <a:lnTo>
                  <a:pt x="88414" y="14374"/>
                </a:lnTo>
                <a:lnTo>
                  <a:pt x="57997" y="49525"/>
                </a:lnTo>
                <a:lnTo>
                  <a:pt x="38911" y="100309"/>
                </a:lnTo>
                <a:lnTo>
                  <a:pt x="34150" y="161544"/>
                </a:lnTo>
                <a:lnTo>
                  <a:pt x="0" y="1370406"/>
                </a:lnTo>
                <a:lnTo>
                  <a:pt x="56211" y="1363055"/>
                </a:lnTo>
                <a:lnTo>
                  <a:pt x="112469" y="1356668"/>
                </a:lnTo>
                <a:lnTo>
                  <a:pt x="168772" y="1351200"/>
                </a:lnTo>
                <a:lnTo>
                  <a:pt x="225120" y="1346606"/>
                </a:lnTo>
                <a:lnTo>
                  <a:pt x="163588" y="8547"/>
                </a:lnTo>
                <a:lnTo>
                  <a:pt x="153436" y="3656"/>
                </a:lnTo>
                <a:lnTo>
                  <a:pt x="143729" y="1006"/>
                </a:lnTo>
                <a:lnTo>
                  <a:pt x="134845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62406" y="4428271"/>
            <a:ext cx="393065" cy="290830"/>
          </a:xfrm>
          <a:custGeom>
            <a:avLst/>
            <a:gdLst/>
            <a:ahLst/>
            <a:cxnLst/>
            <a:rect l="l" t="t" r="r" b="b"/>
            <a:pathLst>
              <a:path w="393065" h="290829">
                <a:moveTo>
                  <a:pt x="0" y="0"/>
                </a:moveTo>
                <a:lnTo>
                  <a:pt x="349313" y="290474"/>
                </a:lnTo>
                <a:lnTo>
                  <a:pt x="392468" y="168160"/>
                </a:lnTo>
                <a:lnTo>
                  <a:pt x="0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341429" y="4302610"/>
            <a:ext cx="327660" cy="396875"/>
          </a:xfrm>
          <a:custGeom>
            <a:avLst/>
            <a:gdLst/>
            <a:ahLst/>
            <a:cxnLst/>
            <a:rect l="l" t="t" r="r" b="b"/>
            <a:pathLst>
              <a:path w="327659" h="396875">
                <a:moveTo>
                  <a:pt x="0" y="0"/>
                </a:moveTo>
                <a:lnTo>
                  <a:pt x="298818" y="396506"/>
                </a:lnTo>
                <a:lnTo>
                  <a:pt x="327634" y="213385"/>
                </a:lnTo>
                <a:lnTo>
                  <a:pt x="0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97242" y="4587483"/>
            <a:ext cx="163195" cy="511809"/>
          </a:xfrm>
          <a:custGeom>
            <a:avLst/>
            <a:gdLst/>
            <a:ahLst/>
            <a:cxnLst/>
            <a:rect l="l" t="t" r="r" b="b"/>
            <a:pathLst>
              <a:path w="163195" h="511810">
                <a:moveTo>
                  <a:pt x="0" y="0"/>
                </a:moveTo>
                <a:lnTo>
                  <a:pt x="7340" y="175323"/>
                </a:lnTo>
                <a:lnTo>
                  <a:pt x="162966" y="511644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227801" y="4561203"/>
            <a:ext cx="90805" cy="458470"/>
          </a:xfrm>
          <a:custGeom>
            <a:avLst/>
            <a:gdLst/>
            <a:ahLst/>
            <a:cxnLst/>
            <a:rect l="l" t="t" r="r" b="b"/>
            <a:pathLst>
              <a:path w="90804" h="458470">
                <a:moveTo>
                  <a:pt x="0" y="0"/>
                </a:moveTo>
                <a:lnTo>
                  <a:pt x="14604" y="278879"/>
                </a:lnTo>
                <a:lnTo>
                  <a:pt x="90246" y="458457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5863526"/>
            <a:ext cx="9144000" cy="976630"/>
          </a:xfrm>
          <a:custGeom>
            <a:avLst/>
            <a:gdLst/>
            <a:ahLst/>
            <a:cxnLst/>
            <a:rect l="l" t="t" r="r" b="b"/>
            <a:pathLst>
              <a:path w="9144000" h="976629">
                <a:moveTo>
                  <a:pt x="0" y="976477"/>
                </a:moveTo>
                <a:lnTo>
                  <a:pt x="9144000" y="976477"/>
                </a:lnTo>
                <a:lnTo>
                  <a:pt x="9144000" y="0"/>
                </a:lnTo>
                <a:lnTo>
                  <a:pt x="0" y="0"/>
                </a:lnTo>
                <a:lnTo>
                  <a:pt x="0" y="976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84193" y="6189680"/>
            <a:ext cx="228600" cy="384810"/>
          </a:xfrm>
          <a:custGeom>
            <a:avLst/>
            <a:gdLst/>
            <a:ahLst/>
            <a:cxnLst/>
            <a:rect l="l" t="t" r="r" b="b"/>
            <a:pathLst>
              <a:path w="228600" h="384809">
                <a:moveTo>
                  <a:pt x="228017" y="262594"/>
                </a:moveTo>
                <a:lnTo>
                  <a:pt x="35005" y="262594"/>
                </a:lnTo>
                <a:lnTo>
                  <a:pt x="76581" y="262610"/>
                </a:lnTo>
                <a:lnTo>
                  <a:pt x="78676" y="263499"/>
                </a:lnTo>
                <a:lnTo>
                  <a:pt x="194652" y="377532"/>
                </a:lnTo>
                <a:lnTo>
                  <a:pt x="198450" y="380822"/>
                </a:lnTo>
                <a:lnTo>
                  <a:pt x="203212" y="382765"/>
                </a:lnTo>
                <a:lnTo>
                  <a:pt x="210145" y="384328"/>
                </a:lnTo>
                <a:lnTo>
                  <a:pt x="216395" y="383244"/>
                </a:lnTo>
                <a:lnTo>
                  <a:pt x="221625" y="379650"/>
                </a:lnTo>
                <a:lnTo>
                  <a:pt x="225501" y="373684"/>
                </a:lnTo>
                <a:lnTo>
                  <a:pt x="227418" y="369252"/>
                </a:lnTo>
                <a:lnTo>
                  <a:pt x="228028" y="364604"/>
                </a:lnTo>
                <a:lnTo>
                  <a:pt x="228017" y="262594"/>
                </a:lnTo>
                <a:close/>
              </a:path>
              <a:path w="228600" h="384809">
                <a:moveTo>
                  <a:pt x="22098" y="121500"/>
                </a:moveTo>
                <a:lnTo>
                  <a:pt x="14882" y="122029"/>
                </a:lnTo>
                <a:lnTo>
                  <a:pt x="8767" y="124190"/>
                </a:lnTo>
                <a:lnTo>
                  <a:pt x="3793" y="128212"/>
                </a:lnTo>
                <a:lnTo>
                  <a:pt x="0" y="134327"/>
                </a:lnTo>
                <a:lnTo>
                  <a:pt x="0" y="249961"/>
                </a:lnTo>
                <a:lnTo>
                  <a:pt x="3794" y="256080"/>
                </a:lnTo>
                <a:lnTo>
                  <a:pt x="8770" y="260099"/>
                </a:lnTo>
                <a:lnTo>
                  <a:pt x="14892" y="262255"/>
                </a:lnTo>
                <a:lnTo>
                  <a:pt x="22123" y="262788"/>
                </a:lnTo>
                <a:lnTo>
                  <a:pt x="35005" y="262594"/>
                </a:lnTo>
                <a:lnTo>
                  <a:pt x="228017" y="262594"/>
                </a:lnTo>
                <a:lnTo>
                  <a:pt x="228002" y="121716"/>
                </a:lnTo>
                <a:lnTo>
                  <a:pt x="76301" y="121716"/>
                </a:lnTo>
                <a:lnTo>
                  <a:pt x="34758" y="121694"/>
                </a:lnTo>
                <a:lnTo>
                  <a:pt x="22098" y="121500"/>
                </a:lnTo>
                <a:close/>
              </a:path>
              <a:path w="228600" h="384809">
                <a:moveTo>
                  <a:pt x="214388" y="0"/>
                </a:moveTo>
                <a:lnTo>
                  <a:pt x="208165" y="0"/>
                </a:lnTo>
                <a:lnTo>
                  <a:pt x="201256" y="1511"/>
                </a:lnTo>
                <a:lnTo>
                  <a:pt x="195834" y="5460"/>
                </a:lnTo>
                <a:lnTo>
                  <a:pt x="78803" y="120586"/>
                </a:lnTo>
                <a:lnTo>
                  <a:pt x="76301" y="121716"/>
                </a:lnTo>
                <a:lnTo>
                  <a:pt x="228002" y="121716"/>
                </a:lnTo>
                <a:lnTo>
                  <a:pt x="227990" y="10807"/>
                </a:lnTo>
                <a:lnTo>
                  <a:pt x="224180" y="3403"/>
                </a:lnTo>
                <a:lnTo>
                  <a:pt x="214388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24202" y="6208011"/>
            <a:ext cx="133985" cy="347980"/>
          </a:xfrm>
          <a:custGeom>
            <a:avLst/>
            <a:gdLst/>
            <a:ahLst/>
            <a:cxnLst/>
            <a:rect l="l" t="t" r="r" b="b"/>
            <a:pathLst>
              <a:path w="133984" h="347979">
                <a:moveTo>
                  <a:pt x="15033" y="0"/>
                </a:moveTo>
                <a:lnTo>
                  <a:pt x="7529" y="4312"/>
                </a:lnTo>
                <a:lnTo>
                  <a:pt x="2718" y="11627"/>
                </a:lnTo>
                <a:lnTo>
                  <a:pt x="2019" y="20522"/>
                </a:lnTo>
                <a:lnTo>
                  <a:pt x="3682" y="28853"/>
                </a:lnTo>
                <a:lnTo>
                  <a:pt x="9855" y="32587"/>
                </a:lnTo>
                <a:lnTo>
                  <a:pt x="16459" y="36232"/>
                </a:lnTo>
                <a:lnTo>
                  <a:pt x="54217" y="65157"/>
                </a:lnTo>
                <a:lnTo>
                  <a:pt x="81187" y="103078"/>
                </a:lnTo>
                <a:lnTo>
                  <a:pt x="95790" y="147124"/>
                </a:lnTo>
                <a:lnTo>
                  <a:pt x="96443" y="194423"/>
                </a:lnTo>
                <a:lnTo>
                  <a:pt x="87229" y="230918"/>
                </a:lnTo>
                <a:lnTo>
                  <a:pt x="47123" y="289454"/>
                </a:lnTo>
                <a:lnTo>
                  <a:pt x="13474" y="313130"/>
                </a:lnTo>
                <a:lnTo>
                  <a:pt x="10477" y="314743"/>
                </a:lnTo>
                <a:lnTo>
                  <a:pt x="1930" y="321969"/>
                </a:lnTo>
                <a:lnTo>
                  <a:pt x="22076" y="347840"/>
                </a:lnTo>
                <a:lnTo>
                  <a:pt x="30022" y="345146"/>
                </a:lnTo>
                <a:lnTo>
                  <a:pt x="72528" y="315003"/>
                </a:lnTo>
                <a:lnTo>
                  <a:pt x="98619" y="285046"/>
                </a:lnTo>
                <a:lnTo>
                  <a:pt x="119675" y="246608"/>
                </a:lnTo>
                <a:lnTo>
                  <a:pt x="130744" y="208244"/>
                </a:lnTo>
                <a:lnTo>
                  <a:pt x="133451" y="190714"/>
                </a:lnTo>
                <a:lnTo>
                  <a:pt x="133451" y="156907"/>
                </a:lnTo>
                <a:lnTo>
                  <a:pt x="132892" y="152818"/>
                </a:lnTo>
                <a:lnTo>
                  <a:pt x="132435" y="148703"/>
                </a:lnTo>
                <a:lnTo>
                  <a:pt x="121592" y="105981"/>
                </a:lnTo>
                <a:lnTo>
                  <a:pt x="104736" y="71514"/>
                </a:lnTo>
                <a:lnTo>
                  <a:pt x="81175" y="41240"/>
                </a:lnTo>
                <a:lnTo>
                  <a:pt x="50901" y="15175"/>
                </a:lnTo>
                <a:lnTo>
                  <a:pt x="23812" y="113"/>
                </a:lnTo>
                <a:lnTo>
                  <a:pt x="15033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87257" y="6256334"/>
            <a:ext cx="101600" cy="252729"/>
          </a:xfrm>
          <a:custGeom>
            <a:avLst/>
            <a:gdLst/>
            <a:ahLst/>
            <a:cxnLst/>
            <a:rect l="l" t="t" r="r" b="b"/>
            <a:pathLst>
              <a:path w="101600" h="252729">
                <a:moveTo>
                  <a:pt x="21092" y="0"/>
                </a:moveTo>
                <a:lnTo>
                  <a:pt x="13968" y="200"/>
                </a:lnTo>
                <a:lnTo>
                  <a:pt x="7747" y="3094"/>
                </a:lnTo>
                <a:lnTo>
                  <a:pt x="2984" y="8520"/>
                </a:lnTo>
                <a:lnTo>
                  <a:pt x="553" y="15447"/>
                </a:lnTo>
                <a:lnTo>
                  <a:pt x="1052" y="22301"/>
                </a:lnTo>
                <a:lnTo>
                  <a:pt x="4368" y="28539"/>
                </a:lnTo>
                <a:lnTo>
                  <a:pt x="10388" y="33615"/>
                </a:lnTo>
                <a:lnTo>
                  <a:pt x="18561" y="38832"/>
                </a:lnTo>
                <a:lnTo>
                  <a:pt x="26247" y="44607"/>
                </a:lnTo>
                <a:lnTo>
                  <a:pt x="33434" y="50993"/>
                </a:lnTo>
                <a:lnTo>
                  <a:pt x="40106" y="58038"/>
                </a:lnTo>
                <a:lnTo>
                  <a:pt x="57073" y="86152"/>
                </a:lnTo>
                <a:lnTo>
                  <a:pt x="64312" y="118159"/>
                </a:lnTo>
                <a:lnTo>
                  <a:pt x="61598" y="150881"/>
                </a:lnTo>
                <a:lnTo>
                  <a:pt x="40991" y="191731"/>
                </a:lnTo>
                <a:lnTo>
                  <a:pt x="11442" y="216661"/>
                </a:lnTo>
                <a:lnTo>
                  <a:pt x="6210" y="219658"/>
                </a:lnTo>
                <a:lnTo>
                  <a:pt x="2235" y="223734"/>
                </a:lnTo>
                <a:lnTo>
                  <a:pt x="0" y="237222"/>
                </a:lnTo>
                <a:lnTo>
                  <a:pt x="2171" y="243445"/>
                </a:lnTo>
                <a:lnTo>
                  <a:pt x="14859" y="252271"/>
                </a:lnTo>
                <a:lnTo>
                  <a:pt x="21742" y="252348"/>
                </a:lnTo>
                <a:lnTo>
                  <a:pt x="28473" y="248385"/>
                </a:lnTo>
                <a:lnTo>
                  <a:pt x="59290" y="225104"/>
                </a:lnTo>
                <a:lnTo>
                  <a:pt x="81560" y="196802"/>
                </a:lnTo>
                <a:lnTo>
                  <a:pt x="95451" y="163612"/>
                </a:lnTo>
                <a:lnTo>
                  <a:pt x="101130" y="125665"/>
                </a:lnTo>
                <a:lnTo>
                  <a:pt x="100876" y="123239"/>
                </a:lnTo>
                <a:lnTo>
                  <a:pt x="100520" y="121182"/>
                </a:lnTo>
                <a:lnTo>
                  <a:pt x="100457" y="119112"/>
                </a:lnTo>
                <a:lnTo>
                  <a:pt x="89621" y="70413"/>
                </a:lnTo>
                <a:lnTo>
                  <a:pt x="58943" y="25313"/>
                </a:lnTo>
                <a:lnTo>
                  <a:pt x="28562" y="2653"/>
                </a:lnTo>
                <a:lnTo>
                  <a:pt x="2109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50680" y="6311821"/>
            <a:ext cx="76835" cy="139065"/>
          </a:xfrm>
          <a:custGeom>
            <a:avLst/>
            <a:gdLst/>
            <a:ahLst/>
            <a:cxnLst/>
            <a:rect l="l" t="t" r="r" b="b"/>
            <a:pathLst>
              <a:path w="76834" h="139064">
                <a:moveTo>
                  <a:pt x="15582" y="0"/>
                </a:moveTo>
                <a:lnTo>
                  <a:pt x="9575" y="2552"/>
                </a:lnTo>
                <a:lnTo>
                  <a:pt x="850" y="13703"/>
                </a:lnTo>
                <a:lnTo>
                  <a:pt x="0" y="19926"/>
                </a:lnTo>
                <a:lnTo>
                  <a:pt x="5600" y="32791"/>
                </a:lnTo>
                <a:lnTo>
                  <a:pt x="11087" y="35344"/>
                </a:lnTo>
                <a:lnTo>
                  <a:pt x="17081" y="37617"/>
                </a:lnTo>
                <a:lnTo>
                  <a:pt x="26606" y="42649"/>
                </a:lnTo>
                <a:lnTo>
                  <a:pt x="33675" y="49566"/>
                </a:lnTo>
                <a:lnTo>
                  <a:pt x="38175" y="58328"/>
                </a:lnTo>
                <a:lnTo>
                  <a:pt x="39992" y="68897"/>
                </a:lnTo>
                <a:lnTo>
                  <a:pt x="39146" y="78580"/>
                </a:lnTo>
                <a:lnTo>
                  <a:pt x="14401" y="103276"/>
                </a:lnTo>
                <a:lnTo>
                  <a:pt x="10655" y="105308"/>
                </a:lnTo>
                <a:lnTo>
                  <a:pt x="5457" y="109441"/>
                </a:lnTo>
                <a:lnTo>
                  <a:pt x="2268" y="114811"/>
                </a:lnTo>
                <a:lnTo>
                  <a:pt x="1234" y="120928"/>
                </a:lnTo>
                <a:lnTo>
                  <a:pt x="2501" y="127304"/>
                </a:lnTo>
                <a:lnTo>
                  <a:pt x="5885" y="132852"/>
                </a:lnTo>
                <a:lnTo>
                  <a:pt x="10817" y="136690"/>
                </a:lnTo>
                <a:lnTo>
                  <a:pt x="16810" y="138527"/>
                </a:lnTo>
                <a:lnTo>
                  <a:pt x="23380" y="138074"/>
                </a:lnTo>
                <a:lnTo>
                  <a:pt x="44303" y="128999"/>
                </a:lnTo>
                <a:lnTo>
                  <a:pt x="60907" y="113898"/>
                </a:lnTo>
                <a:lnTo>
                  <a:pt x="72013" y="93870"/>
                </a:lnTo>
                <a:lnTo>
                  <a:pt x="76441" y="70015"/>
                </a:lnTo>
                <a:lnTo>
                  <a:pt x="76149" y="66624"/>
                </a:lnTo>
                <a:lnTo>
                  <a:pt x="75907" y="63233"/>
                </a:lnTo>
                <a:lnTo>
                  <a:pt x="56543" y="20908"/>
                </a:lnTo>
                <a:lnTo>
                  <a:pt x="22529" y="1816"/>
                </a:lnTo>
                <a:lnTo>
                  <a:pt x="1558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 txBox="1"/>
          <p:nvPr/>
        </p:nvSpPr>
        <p:spPr>
          <a:xfrm>
            <a:off x="1066800" y="1822450"/>
            <a:ext cx="7269480" cy="3743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194050">
              <a:lnSpc>
                <a:spcPct val="101600"/>
              </a:lnSpc>
            </a:pPr>
            <a:r>
              <a:rPr sz="1700" spc="-70" dirty="0" smtClean="0">
                <a:solidFill>
                  <a:srgbClr val="FFFFFF"/>
                </a:solidFill>
                <a:latin typeface="Arial"/>
                <a:cs typeface="Arial"/>
              </a:rPr>
              <a:t>Christ’s </a:t>
            </a:r>
            <a:r>
              <a:rPr sz="1700" spc="-70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world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which 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1700" spc="-55" dirty="0">
                <a:solidFill>
                  <a:srgbClr val="FFFFFF"/>
                </a:solidFill>
                <a:latin typeface="Arial"/>
                <a:cs typeface="Arial"/>
              </a:rPr>
              <a:t>move,  </a:t>
            </a:r>
            <a:r>
              <a:rPr sz="1700" spc="-70" dirty="0">
                <a:solidFill>
                  <a:srgbClr val="FFFFFF"/>
                </a:solidFill>
                <a:latin typeface="Arial"/>
                <a:cs typeface="Arial"/>
              </a:rPr>
              <a:t>Christ’s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7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folk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we’re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summoned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love,  </a:t>
            </a:r>
            <a:r>
              <a:rPr sz="1700" spc="-70" dirty="0">
                <a:solidFill>
                  <a:srgbClr val="FFFFFF"/>
                </a:solidFill>
                <a:latin typeface="Arial"/>
                <a:cs typeface="Arial"/>
              </a:rPr>
              <a:t>Christ’s is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00" spc="-40" dirty="0">
                <a:solidFill>
                  <a:srgbClr val="FFFFFF"/>
                </a:solidFill>
                <a:latin typeface="Arial"/>
                <a:cs typeface="Arial"/>
              </a:rPr>
              <a:t>voice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which </a:t>
            </a:r>
            <a:r>
              <a:rPr sz="1700" spc="-60" dirty="0">
                <a:solidFill>
                  <a:srgbClr val="FFFFFF"/>
                </a:solidFill>
                <a:latin typeface="Arial"/>
                <a:cs typeface="Arial"/>
              </a:rPr>
              <a:t>calls </a:t>
            </a:r>
            <a:r>
              <a:rPr sz="1700" spc="-80" dirty="0">
                <a:solidFill>
                  <a:srgbClr val="FFFFFF"/>
                </a:solidFill>
                <a:latin typeface="Arial"/>
                <a:cs typeface="Arial"/>
              </a:rPr>
              <a:t>us </a:t>
            </a:r>
            <a:r>
              <a:rPr sz="1700" spc="4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-90" dirty="0">
                <a:solidFill>
                  <a:srgbClr val="FFFFFF"/>
                </a:solidFill>
                <a:latin typeface="Arial"/>
                <a:cs typeface="Arial"/>
              </a:rPr>
              <a:t>care, 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Christ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7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FFFFFF"/>
                </a:solidFill>
                <a:latin typeface="Arial"/>
                <a:cs typeface="Arial"/>
              </a:rPr>
              <a:t>meets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8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 dirty="0" smtClean="0">
                <a:solidFill>
                  <a:srgbClr val="FFFFFF"/>
                </a:solidFill>
                <a:latin typeface="Arial"/>
                <a:cs typeface="Arial"/>
              </a:rPr>
              <a:t>here</a:t>
            </a:r>
            <a:r>
              <a:rPr lang="en-GB" sz="1700" spc="-45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70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spc="-1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lost</a:t>
            </a:r>
            <a:r>
              <a:rPr sz="170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Christ 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shows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700" spc="-75" dirty="0">
                <a:solidFill>
                  <a:srgbClr val="FFFFFF"/>
                </a:solidFill>
                <a:latin typeface="Arial"/>
                <a:cs typeface="Arial"/>
              </a:rPr>
              <a:t>face;</a:t>
            </a:r>
            <a:endParaRPr sz="1700" dirty="0">
              <a:latin typeface="Arial"/>
              <a:cs typeface="Arial"/>
            </a:endParaRPr>
          </a:p>
          <a:p>
            <a:pPr marL="12700" marR="3888740">
              <a:lnSpc>
                <a:spcPct val="101600"/>
              </a:lnSpc>
            </a:pPr>
            <a:r>
              <a:rPr sz="1700" spc="-1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3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unloved 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he </a:t>
            </a:r>
            <a:r>
              <a:rPr sz="1700" spc="-55" dirty="0">
                <a:solidFill>
                  <a:srgbClr val="FFFFFF"/>
                </a:solidFill>
                <a:latin typeface="Arial"/>
                <a:cs typeface="Arial"/>
              </a:rPr>
              <a:t>gives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700" spc="-55" dirty="0">
                <a:solidFill>
                  <a:srgbClr val="FFFFFF"/>
                </a:solidFill>
                <a:latin typeface="Arial"/>
                <a:cs typeface="Arial"/>
              </a:rPr>
              <a:t>embrace;  </a:t>
            </a:r>
            <a:r>
              <a:rPr sz="1700" spc="-17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those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cry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pain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disgrace,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Christ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FFFFFF"/>
                </a:solidFill>
                <a:latin typeface="Arial"/>
                <a:cs typeface="Arial"/>
              </a:rPr>
              <a:t>makes,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his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FFFFFF"/>
                </a:solidFill>
                <a:latin typeface="Arial"/>
                <a:cs typeface="Arial"/>
              </a:rPr>
              <a:t>friends,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touching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place.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 marR="3588385">
              <a:lnSpc>
                <a:spcPct val="101600"/>
              </a:lnSpc>
            </a:pPr>
            <a:r>
              <a:rPr sz="1700" spc="-100" dirty="0">
                <a:solidFill>
                  <a:srgbClr val="FFFFFF"/>
                </a:solidFill>
                <a:latin typeface="Arial"/>
                <a:cs typeface="Arial"/>
              </a:rPr>
              <a:t>Feel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people 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most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avoid,  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strange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bereaved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FFFFFF"/>
                </a:solidFill>
                <a:latin typeface="Arial"/>
                <a:cs typeface="Arial"/>
              </a:rPr>
              <a:t>never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employed;  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feel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women,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feel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men  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fear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living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7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vain.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0" y="1745044"/>
            <a:ext cx="828040" cy="956310"/>
          </a:xfrm>
          <a:custGeom>
            <a:avLst/>
            <a:gdLst/>
            <a:ahLst/>
            <a:cxnLst/>
            <a:rect l="l" t="t" r="r" b="b"/>
            <a:pathLst>
              <a:path w="828040" h="956310">
                <a:moveTo>
                  <a:pt x="0" y="0"/>
                </a:moveTo>
                <a:lnTo>
                  <a:pt x="0" y="956081"/>
                </a:lnTo>
                <a:lnTo>
                  <a:pt x="828001" y="478040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0" y="1695968"/>
            <a:ext cx="829310" cy="957580"/>
          </a:xfrm>
          <a:custGeom>
            <a:avLst/>
            <a:gdLst/>
            <a:ahLst/>
            <a:cxnLst/>
            <a:rect l="l" t="t" r="r" b="b"/>
            <a:pathLst>
              <a:path w="829310" h="957580">
                <a:moveTo>
                  <a:pt x="0" y="0"/>
                </a:moveTo>
                <a:lnTo>
                  <a:pt x="0" y="957160"/>
                </a:lnTo>
                <a:lnTo>
                  <a:pt x="828929" y="478586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68040" y="2045017"/>
            <a:ext cx="221615" cy="268605"/>
          </a:xfrm>
          <a:custGeom>
            <a:avLst/>
            <a:gdLst/>
            <a:ahLst/>
            <a:cxnLst/>
            <a:rect l="l" t="t" r="r" b="b"/>
            <a:pathLst>
              <a:path w="221615" h="268605">
                <a:moveTo>
                  <a:pt x="217098" y="0"/>
                </a:moveTo>
                <a:lnTo>
                  <a:pt x="76052" y="25488"/>
                </a:lnTo>
                <a:lnTo>
                  <a:pt x="58577" y="49275"/>
                </a:lnTo>
                <a:lnTo>
                  <a:pt x="58962" y="76530"/>
                </a:lnTo>
                <a:lnTo>
                  <a:pt x="58975" y="136555"/>
                </a:lnTo>
                <a:lnTo>
                  <a:pt x="58866" y="162726"/>
                </a:lnTo>
                <a:lnTo>
                  <a:pt x="58740" y="180500"/>
                </a:lnTo>
                <a:lnTo>
                  <a:pt x="58361" y="184950"/>
                </a:lnTo>
                <a:lnTo>
                  <a:pt x="58196" y="188290"/>
                </a:lnTo>
                <a:lnTo>
                  <a:pt x="48205" y="190430"/>
                </a:lnTo>
                <a:lnTo>
                  <a:pt x="38755" y="192293"/>
                </a:lnTo>
                <a:lnTo>
                  <a:pt x="29881" y="194448"/>
                </a:lnTo>
                <a:lnTo>
                  <a:pt x="21620" y="197459"/>
                </a:lnTo>
                <a:lnTo>
                  <a:pt x="6452" y="210171"/>
                </a:lnTo>
                <a:lnTo>
                  <a:pt x="0" y="227696"/>
                </a:lnTo>
                <a:lnTo>
                  <a:pt x="2655" y="245724"/>
                </a:lnTo>
                <a:lnTo>
                  <a:pt x="14812" y="259943"/>
                </a:lnTo>
                <a:lnTo>
                  <a:pt x="27437" y="265906"/>
                </a:lnTo>
                <a:lnTo>
                  <a:pt x="40325" y="267987"/>
                </a:lnTo>
                <a:lnTo>
                  <a:pt x="53315" y="266303"/>
                </a:lnTo>
                <a:lnTo>
                  <a:pt x="87213" y="233618"/>
                </a:lnTo>
                <a:lnTo>
                  <a:pt x="88284" y="221586"/>
                </a:lnTo>
                <a:lnTo>
                  <a:pt x="88212" y="210171"/>
                </a:lnTo>
                <a:lnTo>
                  <a:pt x="88104" y="201536"/>
                </a:lnTo>
                <a:lnTo>
                  <a:pt x="87984" y="188290"/>
                </a:lnTo>
                <a:lnTo>
                  <a:pt x="88085" y="136555"/>
                </a:lnTo>
                <a:lnTo>
                  <a:pt x="92384" y="95808"/>
                </a:lnTo>
                <a:lnTo>
                  <a:pt x="189895" y="76530"/>
                </a:lnTo>
                <a:lnTo>
                  <a:pt x="221129" y="76530"/>
                </a:lnTo>
                <a:lnTo>
                  <a:pt x="221248" y="40056"/>
                </a:lnTo>
                <a:lnTo>
                  <a:pt x="221373" y="19812"/>
                </a:lnTo>
                <a:lnTo>
                  <a:pt x="221530" y="4102"/>
                </a:lnTo>
                <a:lnTo>
                  <a:pt x="217098" y="0"/>
                </a:lnTo>
                <a:close/>
              </a:path>
              <a:path w="221615" h="268605">
                <a:moveTo>
                  <a:pt x="221129" y="76530"/>
                </a:moveTo>
                <a:lnTo>
                  <a:pt x="189895" y="76530"/>
                </a:lnTo>
                <a:lnTo>
                  <a:pt x="189895" y="159283"/>
                </a:lnTo>
                <a:lnTo>
                  <a:pt x="180768" y="161108"/>
                </a:lnTo>
                <a:lnTo>
                  <a:pt x="138787" y="180500"/>
                </a:lnTo>
                <a:lnTo>
                  <a:pt x="132059" y="201536"/>
                </a:lnTo>
                <a:lnTo>
                  <a:pt x="133644" y="212149"/>
                </a:lnTo>
                <a:lnTo>
                  <a:pt x="138945" y="221586"/>
                </a:lnTo>
                <a:lnTo>
                  <a:pt x="147414" y="229389"/>
                </a:lnTo>
                <a:lnTo>
                  <a:pt x="158500" y="235102"/>
                </a:lnTo>
                <a:lnTo>
                  <a:pt x="181309" y="237827"/>
                </a:lnTo>
                <a:lnTo>
                  <a:pt x="201374" y="230206"/>
                </a:lnTo>
                <a:lnTo>
                  <a:pt x="215673" y="214231"/>
                </a:lnTo>
                <a:lnTo>
                  <a:pt x="221089" y="192293"/>
                </a:lnTo>
                <a:lnTo>
                  <a:pt x="221129" y="76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TextBox 191"/>
          <p:cNvSpPr txBox="1"/>
          <p:nvPr/>
        </p:nvSpPr>
        <p:spPr>
          <a:xfrm>
            <a:off x="3733800" y="1023719"/>
            <a:ext cx="4729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CHRIST’S IS THE WORLD IN WHICH WE MOVE</a:t>
            </a:r>
            <a:endParaRPr lang="en-US" sz="1600" dirty="0" smtClean="0">
              <a:latin typeface="Arial"/>
              <a:cs typeface="Arial"/>
            </a:endParaRPr>
          </a:p>
        </p:txBody>
      </p:sp>
      <p:pic>
        <p:nvPicPr>
          <p:cNvPr id="191" name="Picture 190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8640" y="1683804"/>
            <a:ext cx="2679065" cy="5156200"/>
          </a:xfrm>
          <a:custGeom>
            <a:avLst/>
            <a:gdLst/>
            <a:ahLst/>
            <a:cxnLst/>
            <a:rect l="l" t="t" r="r" b="b"/>
            <a:pathLst>
              <a:path w="2679065" h="5156200">
                <a:moveTo>
                  <a:pt x="316125" y="1397000"/>
                </a:moveTo>
                <a:lnTo>
                  <a:pt x="267115" y="1397000"/>
                </a:lnTo>
                <a:lnTo>
                  <a:pt x="218667" y="1409700"/>
                </a:lnTo>
                <a:lnTo>
                  <a:pt x="174387" y="1435100"/>
                </a:lnTo>
                <a:lnTo>
                  <a:pt x="137881" y="1473200"/>
                </a:lnTo>
                <a:lnTo>
                  <a:pt x="112752" y="1511300"/>
                </a:lnTo>
                <a:lnTo>
                  <a:pt x="100277" y="1549400"/>
                </a:lnTo>
                <a:lnTo>
                  <a:pt x="92148" y="1587500"/>
                </a:lnTo>
                <a:lnTo>
                  <a:pt x="89537" y="1638300"/>
                </a:lnTo>
                <a:lnTo>
                  <a:pt x="93613" y="1676400"/>
                </a:lnTo>
                <a:lnTo>
                  <a:pt x="102366" y="1727200"/>
                </a:lnTo>
                <a:lnTo>
                  <a:pt x="106930" y="1778000"/>
                </a:lnTo>
                <a:lnTo>
                  <a:pt x="107612" y="1828800"/>
                </a:lnTo>
                <a:lnTo>
                  <a:pt x="104716" y="1879600"/>
                </a:lnTo>
                <a:lnTo>
                  <a:pt x="98551" y="1930400"/>
                </a:lnTo>
                <a:lnTo>
                  <a:pt x="89420" y="1981200"/>
                </a:lnTo>
                <a:lnTo>
                  <a:pt x="77631" y="2032000"/>
                </a:lnTo>
                <a:lnTo>
                  <a:pt x="63489" y="2082800"/>
                </a:lnTo>
                <a:lnTo>
                  <a:pt x="49173" y="2133600"/>
                </a:lnTo>
                <a:lnTo>
                  <a:pt x="36727" y="2184400"/>
                </a:lnTo>
                <a:lnTo>
                  <a:pt x="26127" y="2235200"/>
                </a:lnTo>
                <a:lnTo>
                  <a:pt x="17350" y="2286000"/>
                </a:lnTo>
                <a:lnTo>
                  <a:pt x="10373" y="2336800"/>
                </a:lnTo>
                <a:lnTo>
                  <a:pt x="5172" y="2374900"/>
                </a:lnTo>
                <a:lnTo>
                  <a:pt x="1726" y="2425700"/>
                </a:lnTo>
                <a:lnTo>
                  <a:pt x="9" y="2476500"/>
                </a:lnTo>
                <a:lnTo>
                  <a:pt x="0" y="2527300"/>
                </a:lnTo>
                <a:lnTo>
                  <a:pt x="1674" y="2578100"/>
                </a:lnTo>
                <a:lnTo>
                  <a:pt x="5009" y="2628900"/>
                </a:lnTo>
                <a:lnTo>
                  <a:pt x="9982" y="2679700"/>
                </a:lnTo>
                <a:lnTo>
                  <a:pt x="16569" y="2730500"/>
                </a:lnTo>
                <a:lnTo>
                  <a:pt x="24747" y="2768600"/>
                </a:lnTo>
                <a:lnTo>
                  <a:pt x="34492" y="2819400"/>
                </a:lnTo>
                <a:lnTo>
                  <a:pt x="45783" y="2870200"/>
                </a:lnTo>
                <a:lnTo>
                  <a:pt x="58595" y="2921000"/>
                </a:lnTo>
                <a:lnTo>
                  <a:pt x="72906" y="2971800"/>
                </a:lnTo>
                <a:lnTo>
                  <a:pt x="88691" y="3009900"/>
                </a:lnTo>
                <a:lnTo>
                  <a:pt x="105929" y="3060700"/>
                </a:lnTo>
                <a:lnTo>
                  <a:pt x="124595" y="3111500"/>
                </a:lnTo>
                <a:lnTo>
                  <a:pt x="144666" y="3149600"/>
                </a:lnTo>
                <a:lnTo>
                  <a:pt x="166120" y="3200400"/>
                </a:lnTo>
                <a:lnTo>
                  <a:pt x="188933" y="3251200"/>
                </a:lnTo>
                <a:lnTo>
                  <a:pt x="213082" y="3289300"/>
                </a:lnTo>
                <a:lnTo>
                  <a:pt x="238091" y="3340100"/>
                </a:lnTo>
                <a:lnTo>
                  <a:pt x="261048" y="3390900"/>
                </a:lnTo>
                <a:lnTo>
                  <a:pt x="282256" y="3429000"/>
                </a:lnTo>
                <a:lnTo>
                  <a:pt x="302016" y="3479800"/>
                </a:lnTo>
                <a:lnTo>
                  <a:pt x="320629" y="3517900"/>
                </a:lnTo>
                <a:lnTo>
                  <a:pt x="338397" y="3556000"/>
                </a:lnTo>
                <a:lnTo>
                  <a:pt x="355622" y="3606800"/>
                </a:lnTo>
                <a:lnTo>
                  <a:pt x="389645" y="3683000"/>
                </a:lnTo>
                <a:lnTo>
                  <a:pt x="407047" y="3733800"/>
                </a:lnTo>
                <a:lnTo>
                  <a:pt x="425112" y="3784600"/>
                </a:lnTo>
                <a:lnTo>
                  <a:pt x="444140" y="3835400"/>
                </a:lnTo>
                <a:lnTo>
                  <a:pt x="464433" y="3886200"/>
                </a:lnTo>
                <a:lnTo>
                  <a:pt x="486292" y="3937000"/>
                </a:lnTo>
                <a:lnTo>
                  <a:pt x="510020" y="4000500"/>
                </a:lnTo>
                <a:lnTo>
                  <a:pt x="535916" y="4064000"/>
                </a:lnTo>
                <a:lnTo>
                  <a:pt x="552910" y="4114800"/>
                </a:lnTo>
                <a:lnTo>
                  <a:pt x="569843" y="4178300"/>
                </a:lnTo>
                <a:lnTo>
                  <a:pt x="586668" y="4229100"/>
                </a:lnTo>
                <a:lnTo>
                  <a:pt x="603342" y="4279900"/>
                </a:lnTo>
                <a:lnTo>
                  <a:pt x="619820" y="4330700"/>
                </a:lnTo>
                <a:lnTo>
                  <a:pt x="652006" y="4432300"/>
                </a:lnTo>
                <a:lnTo>
                  <a:pt x="667625" y="4483100"/>
                </a:lnTo>
                <a:lnTo>
                  <a:pt x="682868" y="4533900"/>
                </a:lnTo>
                <a:lnTo>
                  <a:pt x="697690" y="4584700"/>
                </a:lnTo>
                <a:lnTo>
                  <a:pt x="712047" y="4622800"/>
                </a:lnTo>
                <a:lnTo>
                  <a:pt x="725892" y="4673600"/>
                </a:lnTo>
                <a:lnTo>
                  <a:pt x="739183" y="4724400"/>
                </a:lnTo>
                <a:lnTo>
                  <a:pt x="751873" y="4762500"/>
                </a:lnTo>
                <a:lnTo>
                  <a:pt x="763917" y="4813300"/>
                </a:lnTo>
                <a:lnTo>
                  <a:pt x="775272" y="4864100"/>
                </a:lnTo>
                <a:lnTo>
                  <a:pt x="785891" y="4902200"/>
                </a:lnTo>
                <a:lnTo>
                  <a:pt x="795731" y="4953000"/>
                </a:lnTo>
                <a:lnTo>
                  <a:pt x="804746" y="4991100"/>
                </a:lnTo>
                <a:lnTo>
                  <a:pt x="812891" y="5041900"/>
                </a:lnTo>
                <a:lnTo>
                  <a:pt x="820122" y="5092700"/>
                </a:lnTo>
                <a:lnTo>
                  <a:pt x="826393" y="5130800"/>
                </a:lnTo>
                <a:lnTo>
                  <a:pt x="829819" y="5156200"/>
                </a:lnTo>
                <a:lnTo>
                  <a:pt x="2500702" y="5156200"/>
                </a:lnTo>
                <a:lnTo>
                  <a:pt x="2488504" y="5118100"/>
                </a:lnTo>
                <a:lnTo>
                  <a:pt x="2474900" y="5067300"/>
                </a:lnTo>
                <a:lnTo>
                  <a:pt x="2459887" y="5016500"/>
                </a:lnTo>
                <a:lnTo>
                  <a:pt x="2443462" y="4978400"/>
                </a:lnTo>
                <a:lnTo>
                  <a:pt x="2425623" y="4927600"/>
                </a:lnTo>
                <a:lnTo>
                  <a:pt x="2406367" y="4876800"/>
                </a:lnTo>
                <a:lnTo>
                  <a:pt x="2385692" y="4826000"/>
                </a:lnTo>
                <a:lnTo>
                  <a:pt x="2363595" y="4787900"/>
                </a:lnTo>
                <a:lnTo>
                  <a:pt x="2340073" y="4737100"/>
                </a:lnTo>
                <a:lnTo>
                  <a:pt x="2315123" y="4686300"/>
                </a:lnTo>
                <a:lnTo>
                  <a:pt x="2291226" y="4635500"/>
                </a:lnTo>
                <a:lnTo>
                  <a:pt x="2268560" y="4584700"/>
                </a:lnTo>
                <a:lnTo>
                  <a:pt x="2247152" y="4546600"/>
                </a:lnTo>
                <a:lnTo>
                  <a:pt x="2227030" y="4495800"/>
                </a:lnTo>
                <a:lnTo>
                  <a:pt x="2208221" y="4445000"/>
                </a:lnTo>
                <a:lnTo>
                  <a:pt x="2190753" y="4394200"/>
                </a:lnTo>
                <a:lnTo>
                  <a:pt x="2174653" y="4356100"/>
                </a:lnTo>
                <a:lnTo>
                  <a:pt x="2159948" y="4305300"/>
                </a:lnTo>
                <a:lnTo>
                  <a:pt x="2146667" y="4254500"/>
                </a:lnTo>
                <a:lnTo>
                  <a:pt x="2134836" y="4203700"/>
                </a:lnTo>
                <a:lnTo>
                  <a:pt x="2124483" y="4165600"/>
                </a:lnTo>
                <a:lnTo>
                  <a:pt x="2115635" y="4114800"/>
                </a:lnTo>
                <a:lnTo>
                  <a:pt x="2108321" y="4064000"/>
                </a:lnTo>
                <a:lnTo>
                  <a:pt x="2102567" y="4013200"/>
                </a:lnTo>
                <a:lnTo>
                  <a:pt x="2098401" y="3962400"/>
                </a:lnTo>
                <a:lnTo>
                  <a:pt x="2095850" y="3911600"/>
                </a:lnTo>
                <a:lnTo>
                  <a:pt x="2094943" y="3860800"/>
                </a:lnTo>
                <a:lnTo>
                  <a:pt x="2095705" y="3822700"/>
                </a:lnTo>
                <a:lnTo>
                  <a:pt x="2098166" y="3771900"/>
                </a:lnTo>
                <a:lnTo>
                  <a:pt x="2102352" y="3721100"/>
                </a:lnTo>
                <a:lnTo>
                  <a:pt x="2108291" y="3670300"/>
                </a:lnTo>
                <a:lnTo>
                  <a:pt x="2116010" y="3619500"/>
                </a:lnTo>
                <a:lnTo>
                  <a:pt x="2125537" y="3568700"/>
                </a:lnTo>
                <a:lnTo>
                  <a:pt x="2136899" y="3517900"/>
                </a:lnTo>
                <a:lnTo>
                  <a:pt x="2150124" y="3467100"/>
                </a:lnTo>
                <a:lnTo>
                  <a:pt x="2162340" y="3429000"/>
                </a:lnTo>
                <a:lnTo>
                  <a:pt x="2175729" y="3390900"/>
                </a:lnTo>
                <a:lnTo>
                  <a:pt x="2190201" y="3352800"/>
                </a:lnTo>
                <a:lnTo>
                  <a:pt x="2205664" y="3302000"/>
                </a:lnTo>
                <a:lnTo>
                  <a:pt x="2222027" y="3263900"/>
                </a:lnTo>
                <a:lnTo>
                  <a:pt x="2239200" y="3225800"/>
                </a:lnTo>
                <a:lnTo>
                  <a:pt x="2257089" y="3175000"/>
                </a:lnTo>
                <a:lnTo>
                  <a:pt x="2275605" y="3136900"/>
                </a:lnTo>
                <a:lnTo>
                  <a:pt x="2294656" y="3098800"/>
                </a:lnTo>
                <a:lnTo>
                  <a:pt x="2314151" y="3048000"/>
                </a:lnTo>
                <a:lnTo>
                  <a:pt x="2333998" y="3009900"/>
                </a:lnTo>
                <a:lnTo>
                  <a:pt x="2354106" y="2959100"/>
                </a:lnTo>
                <a:lnTo>
                  <a:pt x="2394741" y="2870200"/>
                </a:lnTo>
                <a:lnTo>
                  <a:pt x="2435325" y="2794000"/>
                </a:lnTo>
                <a:lnTo>
                  <a:pt x="2455370" y="2743200"/>
                </a:lnTo>
                <a:lnTo>
                  <a:pt x="2475129" y="2705100"/>
                </a:lnTo>
                <a:lnTo>
                  <a:pt x="2494510" y="2654300"/>
                </a:lnTo>
                <a:lnTo>
                  <a:pt x="2513421" y="2616200"/>
                </a:lnTo>
                <a:lnTo>
                  <a:pt x="2531773" y="2565400"/>
                </a:lnTo>
                <a:lnTo>
                  <a:pt x="2549473" y="2527300"/>
                </a:lnTo>
                <a:lnTo>
                  <a:pt x="2566430" y="2476500"/>
                </a:lnTo>
                <a:lnTo>
                  <a:pt x="2582553" y="2425700"/>
                </a:lnTo>
                <a:lnTo>
                  <a:pt x="2597750" y="2387600"/>
                </a:lnTo>
                <a:lnTo>
                  <a:pt x="2611931" y="2336800"/>
                </a:lnTo>
                <a:lnTo>
                  <a:pt x="2625004" y="2298700"/>
                </a:lnTo>
                <a:lnTo>
                  <a:pt x="2636878" y="2247900"/>
                </a:lnTo>
                <a:lnTo>
                  <a:pt x="2647462" y="2209800"/>
                </a:lnTo>
                <a:lnTo>
                  <a:pt x="2656663" y="2159000"/>
                </a:lnTo>
                <a:lnTo>
                  <a:pt x="2664392" y="2120900"/>
                </a:lnTo>
                <a:lnTo>
                  <a:pt x="2670556" y="2070100"/>
                </a:lnTo>
                <a:lnTo>
                  <a:pt x="2675065" y="2032000"/>
                </a:lnTo>
                <a:lnTo>
                  <a:pt x="2677827" y="1981200"/>
                </a:lnTo>
                <a:lnTo>
                  <a:pt x="2678751" y="1930400"/>
                </a:lnTo>
                <a:lnTo>
                  <a:pt x="2677745" y="1892300"/>
                </a:lnTo>
                <a:lnTo>
                  <a:pt x="2674719" y="1841500"/>
                </a:lnTo>
                <a:lnTo>
                  <a:pt x="2669581" y="1803400"/>
                </a:lnTo>
                <a:lnTo>
                  <a:pt x="2662240" y="1752600"/>
                </a:lnTo>
                <a:lnTo>
                  <a:pt x="2655816" y="1727200"/>
                </a:lnTo>
                <a:lnTo>
                  <a:pt x="425388" y="1727200"/>
                </a:lnTo>
                <a:lnTo>
                  <a:pt x="413260" y="1714500"/>
                </a:lnTo>
                <a:lnTo>
                  <a:pt x="418788" y="1701800"/>
                </a:lnTo>
                <a:lnTo>
                  <a:pt x="424212" y="1676400"/>
                </a:lnTo>
                <a:lnTo>
                  <a:pt x="429910" y="1663700"/>
                </a:lnTo>
                <a:lnTo>
                  <a:pt x="436259" y="1651000"/>
                </a:lnTo>
                <a:lnTo>
                  <a:pt x="455495" y="1587500"/>
                </a:lnTo>
                <a:lnTo>
                  <a:pt x="462223" y="1549400"/>
                </a:lnTo>
                <a:lnTo>
                  <a:pt x="456344" y="1498600"/>
                </a:lnTo>
                <a:lnTo>
                  <a:pt x="437762" y="1460500"/>
                </a:lnTo>
                <a:lnTo>
                  <a:pt x="406377" y="1435100"/>
                </a:lnTo>
                <a:lnTo>
                  <a:pt x="362091" y="1409700"/>
                </a:lnTo>
                <a:lnTo>
                  <a:pt x="316125" y="1397000"/>
                </a:lnTo>
                <a:close/>
              </a:path>
              <a:path w="2679065" h="5156200">
                <a:moveTo>
                  <a:pt x="1925153" y="1117600"/>
                </a:moveTo>
                <a:lnTo>
                  <a:pt x="1356019" y="1117600"/>
                </a:lnTo>
                <a:lnTo>
                  <a:pt x="1305040" y="1130300"/>
                </a:lnTo>
                <a:lnTo>
                  <a:pt x="1256098" y="1143000"/>
                </a:lnTo>
                <a:lnTo>
                  <a:pt x="1208949" y="1168400"/>
                </a:lnTo>
                <a:lnTo>
                  <a:pt x="1163347" y="1193800"/>
                </a:lnTo>
                <a:lnTo>
                  <a:pt x="1119047" y="1219200"/>
                </a:lnTo>
                <a:lnTo>
                  <a:pt x="1075802" y="1244600"/>
                </a:lnTo>
                <a:lnTo>
                  <a:pt x="991499" y="1295400"/>
                </a:lnTo>
                <a:lnTo>
                  <a:pt x="949949" y="1333500"/>
                </a:lnTo>
                <a:lnTo>
                  <a:pt x="908722" y="1358900"/>
                </a:lnTo>
                <a:lnTo>
                  <a:pt x="867549" y="1397000"/>
                </a:lnTo>
                <a:lnTo>
                  <a:pt x="826422" y="1422400"/>
                </a:lnTo>
                <a:lnTo>
                  <a:pt x="785333" y="1460500"/>
                </a:lnTo>
                <a:lnTo>
                  <a:pt x="744274" y="1485900"/>
                </a:lnTo>
                <a:lnTo>
                  <a:pt x="662215" y="1549400"/>
                </a:lnTo>
                <a:lnTo>
                  <a:pt x="539158" y="1638300"/>
                </a:lnTo>
                <a:lnTo>
                  <a:pt x="498116" y="1676400"/>
                </a:lnTo>
                <a:lnTo>
                  <a:pt x="457049" y="1701800"/>
                </a:lnTo>
                <a:lnTo>
                  <a:pt x="449377" y="1714500"/>
                </a:lnTo>
                <a:lnTo>
                  <a:pt x="433389" y="1714500"/>
                </a:lnTo>
                <a:lnTo>
                  <a:pt x="425388" y="1727200"/>
                </a:lnTo>
                <a:lnTo>
                  <a:pt x="2655816" y="1727200"/>
                </a:lnTo>
                <a:lnTo>
                  <a:pt x="2652604" y="1714500"/>
                </a:lnTo>
                <a:lnTo>
                  <a:pt x="2640582" y="1663700"/>
                </a:lnTo>
                <a:lnTo>
                  <a:pt x="2626084" y="1625600"/>
                </a:lnTo>
                <a:lnTo>
                  <a:pt x="2609017" y="1574800"/>
                </a:lnTo>
                <a:lnTo>
                  <a:pt x="2589290" y="1536700"/>
                </a:lnTo>
                <a:lnTo>
                  <a:pt x="2566950" y="1485900"/>
                </a:lnTo>
                <a:lnTo>
                  <a:pt x="2540037" y="1447800"/>
                </a:lnTo>
                <a:lnTo>
                  <a:pt x="2510169" y="1422400"/>
                </a:lnTo>
                <a:lnTo>
                  <a:pt x="2478965" y="1384300"/>
                </a:lnTo>
                <a:lnTo>
                  <a:pt x="2448041" y="1346200"/>
                </a:lnTo>
                <a:lnTo>
                  <a:pt x="2410880" y="1295400"/>
                </a:lnTo>
                <a:lnTo>
                  <a:pt x="2384203" y="1257300"/>
                </a:lnTo>
                <a:lnTo>
                  <a:pt x="2367877" y="1219200"/>
                </a:lnTo>
                <a:lnTo>
                  <a:pt x="2361765" y="1193800"/>
                </a:lnTo>
                <a:lnTo>
                  <a:pt x="2365734" y="1155700"/>
                </a:lnTo>
                <a:lnTo>
                  <a:pt x="2375010" y="1130300"/>
                </a:lnTo>
                <a:lnTo>
                  <a:pt x="1978446" y="1130300"/>
                </a:lnTo>
                <a:lnTo>
                  <a:pt x="1925153" y="1117600"/>
                </a:lnTo>
                <a:close/>
              </a:path>
              <a:path w="2679065" h="5156200">
                <a:moveTo>
                  <a:pt x="2267552" y="0"/>
                </a:moveTo>
                <a:lnTo>
                  <a:pt x="2133012" y="0"/>
                </a:lnTo>
                <a:lnTo>
                  <a:pt x="2048720" y="25400"/>
                </a:lnTo>
                <a:lnTo>
                  <a:pt x="2008207" y="50800"/>
                </a:lnTo>
                <a:lnTo>
                  <a:pt x="1968789" y="63500"/>
                </a:lnTo>
                <a:lnTo>
                  <a:pt x="1930470" y="101600"/>
                </a:lnTo>
                <a:lnTo>
                  <a:pt x="1893254" y="127000"/>
                </a:lnTo>
                <a:lnTo>
                  <a:pt x="1857226" y="165100"/>
                </a:lnTo>
                <a:lnTo>
                  <a:pt x="1826847" y="203200"/>
                </a:lnTo>
                <a:lnTo>
                  <a:pt x="1802142" y="241300"/>
                </a:lnTo>
                <a:lnTo>
                  <a:pt x="1783136" y="279400"/>
                </a:lnTo>
                <a:lnTo>
                  <a:pt x="1769852" y="330200"/>
                </a:lnTo>
                <a:lnTo>
                  <a:pt x="1762315" y="368300"/>
                </a:lnTo>
                <a:lnTo>
                  <a:pt x="1760550" y="419100"/>
                </a:lnTo>
                <a:lnTo>
                  <a:pt x="1764581" y="457200"/>
                </a:lnTo>
                <a:lnTo>
                  <a:pt x="1774432" y="508000"/>
                </a:lnTo>
                <a:lnTo>
                  <a:pt x="1790129" y="546100"/>
                </a:lnTo>
                <a:lnTo>
                  <a:pt x="1811695" y="596900"/>
                </a:lnTo>
                <a:lnTo>
                  <a:pt x="1836834" y="647700"/>
                </a:lnTo>
                <a:lnTo>
                  <a:pt x="1863995" y="685800"/>
                </a:lnTo>
                <a:lnTo>
                  <a:pt x="1892540" y="736600"/>
                </a:lnTo>
                <a:lnTo>
                  <a:pt x="1951218" y="812800"/>
                </a:lnTo>
                <a:lnTo>
                  <a:pt x="1980071" y="863600"/>
                </a:lnTo>
                <a:lnTo>
                  <a:pt x="2001909" y="889000"/>
                </a:lnTo>
                <a:lnTo>
                  <a:pt x="2024102" y="927100"/>
                </a:lnTo>
                <a:lnTo>
                  <a:pt x="2045505" y="952500"/>
                </a:lnTo>
                <a:lnTo>
                  <a:pt x="2064971" y="990600"/>
                </a:lnTo>
                <a:lnTo>
                  <a:pt x="2087136" y="1041400"/>
                </a:lnTo>
                <a:lnTo>
                  <a:pt x="2089821" y="1079500"/>
                </a:lnTo>
                <a:lnTo>
                  <a:pt x="2072770" y="1104900"/>
                </a:lnTo>
                <a:lnTo>
                  <a:pt x="2035730" y="1130300"/>
                </a:lnTo>
                <a:lnTo>
                  <a:pt x="2375010" y="1130300"/>
                </a:lnTo>
                <a:lnTo>
                  <a:pt x="2379649" y="1117600"/>
                </a:lnTo>
                <a:lnTo>
                  <a:pt x="2403374" y="1079500"/>
                </a:lnTo>
                <a:lnTo>
                  <a:pt x="2436776" y="1028700"/>
                </a:lnTo>
                <a:lnTo>
                  <a:pt x="2464678" y="990600"/>
                </a:lnTo>
                <a:lnTo>
                  <a:pt x="2490623" y="939800"/>
                </a:lnTo>
                <a:lnTo>
                  <a:pt x="2514554" y="901700"/>
                </a:lnTo>
                <a:lnTo>
                  <a:pt x="2536410" y="863600"/>
                </a:lnTo>
                <a:lnTo>
                  <a:pt x="2556134" y="812800"/>
                </a:lnTo>
                <a:lnTo>
                  <a:pt x="2573667" y="774700"/>
                </a:lnTo>
                <a:lnTo>
                  <a:pt x="2588951" y="723900"/>
                </a:lnTo>
                <a:lnTo>
                  <a:pt x="2601926" y="685800"/>
                </a:lnTo>
                <a:lnTo>
                  <a:pt x="2612535" y="635000"/>
                </a:lnTo>
                <a:lnTo>
                  <a:pt x="2620718" y="584200"/>
                </a:lnTo>
                <a:lnTo>
                  <a:pt x="2626417" y="546100"/>
                </a:lnTo>
                <a:lnTo>
                  <a:pt x="2629574" y="495300"/>
                </a:lnTo>
                <a:lnTo>
                  <a:pt x="2630129" y="444500"/>
                </a:lnTo>
                <a:lnTo>
                  <a:pt x="2628025" y="393700"/>
                </a:lnTo>
                <a:lnTo>
                  <a:pt x="2622302" y="342900"/>
                </a:lnTo>
                <a:lnTo>
                  <a:pt x="2612329" y="292100"/>
                </a:lnTo>
                <a:lnTo>
                  <a:pt x="2597965" y="254000"/>
                </a:lnTo>
                <a:lnTo>
                  <a:pt x="2579069" y="203200"/>
                </a:lnTo>
                <a:lnTo>
                  <a:pt x="2555499" y="165100"/>
                </a:lnTo>
                <a:lnTo>
                  <a:pt x="2527114" y="127000"/>
                </a:lnTo>
                <a:lnTo>
                  <a:pt x="2493773" y="101600"/>
                </a:lnTo>
                <a:lnTo>
                  <a:pt x="2455333" y="76200"/>
                </a:lnTo>
                <a:lnTo>
                  <a:pt x="2411655" y="50800"/>
                </a:lnTo>
                <a:lnTo>
                  <a:pt x="2362595" y="25400"/>
                </a:lnTo>
                <a:lnTo>
                  <a:pt x="2267552" y="0"/>
                </a:lnTo>
                <a:close/>
              </a:path>
              <a:path w="2679065" h="5156200">
                <a:moveTo>
                  <a:pt x="1765389" y="1104900"/>
                </a:moveTo>
                <a:lnTo>
                  <a:pt x="1459198" y="1104900"/>
                </a:lnTo>
                <a:lnTo>
                  <a:pt x="1409283" y="1117600"/>
                </a:lnTo>
                <a:lnTo>
                  <a:pt x="1818642" y="1117600"/>
                </a:lnTo>
                <a:lnTo>
                  <a:pt x="1765389" y="1104900"/>
                </a:lnTo>
                <a:close/>
              </a:path>
            </a:pathLst>
          </a:custGeom>
          <a:solidFill>
            <a:srgbClr val="EAAC6A">
              <a:alpha val="3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8809" y="2152289"/>
            <a:ext cx="475615" cy="489584"/>
          </a:xfrm>
          <a:custGeom>
            <a:avLst/>
            <a:gdLst/>
            <a:ahLst/>
            <a:cxnLst/>
            <a:rect l="l" t="t" r="r" b="b"/>
            <a:pathLst>
              <a:path w="475615" h="489585">
                <a:moveTo>
                  <a:pt x="254152" y="0"/>
                </a:moveTo>
                <a:lnTo>
                  <a:pt x="211779" y="4100"/>
                </a:lnTo>
                <a:lnTo>
                  <a:pt x="170702" y="16664"/>
                </a:lnTo>
                <a:lnTo>
                  <a:pt x="131881" y="36713"/>
                </a:lnTo>
                <a:lnTo>
                  <a:pt x="96274" y="63268"/>
                </a:lnTo>
                <a:lnTo>
                  <a:pt x="64839" y="95350"/>
                </a:lnTo>
                <a:lnTo>
                  <a:pt x="38535" y="131980"/>
                </a:lnTo>
                <a:lnTo>
                  <a:pt x="18322" y="172179"/>
                </a:lnTo>
                <a:lnTo>
                  <a:pt x="5157" y="214969"/>
                </a:lnTo>
                <a:lnTo>
                  <a:pt x="0" y="259372"/>
                </a:lnTo>
                <a:lnTo>
                  <a:pt x="4755" y="303513"/>
                </a:lnTo>
                <a:lnTo>
                  <a:pt x="19797" y="345701"/>
                </a:lnTo>
                <a:lnTo>
                  <a:pt x="43787" y="384710"/>
                </a:lnTo>
                <a:lnTo>
                  <a:pt x="75388" y="419314"/>
                </a:lnTo>
                <a:lnTo>
                  <a:pt x="113262" y="448288"/>
                </a:lnTo>
                <a:lnTo>
                  <a:pt x="156071" y="470407"/>
                </a:lnTo>
                <a:lnTo>
                  <a:pt x="202477" y="484445"/>
                </a:lnTo>
                <a:lnTo>
                  <a:pt x="251142" y="489178"/>
                </a:lnTo>
                <a:lnTo>
                  <a:pt x="293619" y="483329"/>
                </a:lnTo>
                <a:lnTo>
                  <a:pt x="334275" y="467236"/>
                </a:lnTo>
                <a:lnTo>
                  <a:pt x="371954" y="442237"/>
                </a:lnTo>
                <a:lnTo>
                  <a:pt x="405496" y="409671"/>
                </a:lnTo>
                <a:lnTo>
                  <a:pt x="433745" y="370877"/>
                </a:lnTo>
                <a:lnTo>
                  <a:pt x="455541" y="327192"/>
                </a:lnTo>
                <a:lnTo>
                  <a:pt x="469727" y="279955"/>
                </a:lnTo>
                <a:lnTo>
                  <a:pt x="475145" y="230504"/>
                </a:lnTo>
                <a:lnTo>
                  <a:pt x="470702" y="187629"/>
                </a:lnTo>
                <a:lnTo>
                  <a:pt x="457111" y="146137"/>
                </a:lnTo>
                <a:lnTo>
                  <a:pt x="435635" y="107347"/>
                </a:lnTo>
                <a:lnTo>
                  <a:pt x="407535" y="72575"/>
                </a:lnTo>
                <a:lnTo>
                  <a:pt x="374074" y="43138"/>
                </a:lnTo>
                <a:lnTo>
                  <a:pt x="336515" y="20351"/>
                </a:lnTo>
                <a:lnTo>
                  <a:pt x="296120" y="5533"/>
                </a:lnTo>
                <a:lnTo>
                  <a:pt x="254152" y="0"/>
                </a:lnTo>
                <a:close/>
              </a:path>
            </a:pathLst>
          </a:custGeom>
          <a:solidFill>
            <a:srgbClr val="EAAC6A">
              <a:alpha val="3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77734" y="1880076"/>
            <a:ext cx="473075" cy="480059"/>
          </a:xfrm>
          <a:custGeom>
            <a:avLst/>
            <a:gdLst/>
            <a:ahLst/>
            <a:cxnLst/>
            <a:rect l="l" t="t" r="r" b="b"/>
            <a:pathLst>
              <a:path w="473075" h="480060">
                <a:moveTo>
                  <a:pt x="229984" y="0"/>
                </a:moveTo>
                <a:lnTo>
                  <a:pt x="184746" y="4491"/>
                </a:lnTo>
                <a:lnTo>
                  <a:pt x="142115" y="17471"/>
                </a:lnTo>
                <a:lnTo>
                  <a:pt x="103145" y="37944"/>
                </a:lnTo>
                <a:lnTo>
                  <a:pt x="68886" y="64912"/>
                </a:lnTo>
                <a:lnTo>
                  <a:pt x="40390" y="97381"/>
                </a:lnTo>
                <a:lnTo>
                  <a:pt x="18709" y="134352"/>
                </a:lnTo>
                <a:lnTo>
                  <a:pt x="4895" y="174830"/>
                </a:lnTo>
                <a:lnTo>
                  <a:pt x="0" y="217817"/>
                </a:lnTo>
                <a:lnTo>
                  <a:pt x="4250" y="264665"/>
                </a:lnTo>
                <a:lnTo>
                  <a:pt x="16639" y="308909"/>
                </a:lnTo>
                <a:lnTo>
                  <a:pt x="36372" y="349762"/>
                </a:lnTo>
                <a:lnTo>
                  <a:pt x="62653" y="386436"/>
                </a:lnTo>
                <a:lnTo>
                  <a:pt x="94685" y="418143"/>
                </a:lnTo>
                <a:lnTo>
                  <a:pt x="131673" y="444097"/>
                </a:lnTo>
                <a:lnTo>
                  <a:pt x="172821" y="463510"/>
                </a:lnTo>
                <a:lnTo>
                  <a:pt x="217333" y="475595"/>
                </a:lnTo>
                <a:lnTo>
                  <a:pt x="264414" y="479564"/>
                </a:lnTo>
                <a:lnTo>
                  <a:pt x="315914" y="474493"/>
                </a:lnTo>
                <a:lnTo>
                  <a:pt x="361166" y="460475"/>
                </a:lnTo>
                <a:lnTo>
                  <a:pt x="399568" y="438098"/>
                </a:lnTo>
                <a:lnTo>
                  <a:pt x="430517" y="407947"/>
                </a:lnTo>
                <a:lnTo>
                  <a:pt x="453410" y="370609"/>
                </a:lnTo>
                <a:lnTo>
                  <a:pt x="467644" y="326671"/>
                </a:lnTo>
                <a:lnTo>
                  <a:pt x="472617" y="276720"/>
                </a:lnTo>
                <a:lnTo>
                  <a:pt x="468598" y="229056"/>
                </a:lnTo>
                <a:lnTo>
                  <a:pt x="456860" y="183358"/>
                </a:lnTo>
                <a:lnTo>
                  <a:pt x="438253" y="140597"/>
                </a:lnTo>
                <a:lnTo>
                  <a:pt x="413629" y="101741"/>
                </a:lnTo>
                <a:lnTo>
                  <a:pt x="383836" y="67762"/>
                </a:lnTo>
                <a:lnTo>
                  <a:pt x="349726" y="39628"/>
                </a:lnTo>
                <a:lnTo>
                  <a:pt x="312146" y="18309"/>
                </a:lnTo>
                <a:lnTo>
                  <a:pt x="271949" y="4777"/>
                </a:lnTo>
                <a:lnTo>
                  <a:pt x="229984" y="0"/>
                </a:lnTo>
                <a:close/>
              </a:path>
            </a:pathLst>
          </a:custGeom>
          <a:solidFill>
            <a:srgbClr val="EAAC6A">
              <a:alpha val="3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5172" y="2592261"/>
            <a:ext cx="393065" cy="412115"/>
          </a:xfrm>
          <a:custGeom>
            <a:avLst/>
            <a:gdLst/>
            <a:ahLst/>
            <a:cxnLst/>
            <a:rect l="l" t="t" r="r" b="b"/>
            <a:pathLst>
              <a:path w="393065" h="412114">
                <a:moveTo>
                  <a:pt x="188645" y="0"/>
                </a:moveTo>
                <a:lnTo>
                  <a:pt x="144319" y="6781"/>
                </a:lnTo>
                <a:lnTo>
                  <a:pt x="104050" y="24650"/>
                </a:lnTo>
                <a:lnTo>
                  <a:pt x="68880" y="52311"/>
                </a:lnTo>
                <a:lnTo>
                  <a:pt x="39849" y="88468"/>
                </a:lnTo>
                <a:lnTo>
                  <a:pt x="17998" y="131826"/>
                </a:lnTo>
                <a:lnTo>
                  <a:pt x="4368" y="181089"/>
                </a:lnTo>
                <a:lnTo>
                  <a:pt x="0" y="234962"/>
                </a:lnTo>
                <a:lnTo>
                  <a:pt x="6230" y="285961"/>
                </a:lnTo>
                <a:lnTo>
                  <a:pt x="23260" y="329295"/>
                </a:lnTo>
                <a:lnTo>
                  <a:pt x="50333" y="364239"/>
                </a:lnTo>
                <a:lnTo>
                  <a:pt x="86692" y="390071"/>
                </a:lnTo>
                <a:lnTo>
                  <a:pt x="131579" y="406067"/>
                </a:lnTo>
                <a:lnTo>
                  <a:pt x="184238" y="411505"/>
                </a:lnTo>
                <a:lnTo>
                  <a:pt x="232309" y="405588"/>
                </a:lnTo>
                <a:lnTo>
                  <a:pt x="276540" y="388929"/>
                </a:lnTo>
                <a:lnTo>
                  <a:pt x="315584" y="362933"/>
                </a:lnTo>
                <a:lnTo>
                  <a:pt x="348093" y="329010"/>
                </a:lnTo>
                <a:lnTo>
                  <a:pt x="372718" y="288564"/>
                </a:lnTo>
                <a:lnTo>
                  <a:pt x="388111" y="243005"/>
                </a:lnTo>
                <a:lnTo>
                  <a:pt x="392925" y="193738"/>
                </a:lnTo>
                <a:lnTo>
                  <a:pt x="386650" y="149573"/>
                </a:lnTo>
                <a:lnTo>
                  <a:pt x="370418" y="108701"/>
                </a:lnTo>
                <a:lnTo>
                  <a:pt x="345622" y="72444"/>
                </a:lnTo>
                <a:lnTo>
                  <a:pt x="313654" y="42124"/>
                </a:lnTo>
                <a:lnTo>
                  <a:pt x="275907" y="19062"/>
                </a:lnTo>
                <a:lnTo>
                  <a:pt x="233773" y="4580"/>
                </a:lnTo>
                <a:lnTo>
                  <a:pt x="188645" y="0"/>
                </a:lnTo>
                <a:close/>
              </a:path>
            </a:pathLst>
          </a:custGeom>
          <a:solidFill>
            <a:srgbClr val="EAAC6A">
              <a:alpha val="3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93248" y="5101418"/>
            <a:ext cx="230504" cy="641985"/>
          </a:xfrm>
          <a:custGeom>
            <a:avLst/>
            <a:gdLst/>
            <a:ahLst/>
            <a:cxnLst/>
            <a:rect l="l" t="t" r="r" b="b"/>
            <a:pathLst>
              <a:path w="230504" h="641985">
                <a:moveTo>
                  <a:pt x="0" y="0"/>
                </a:moveTo>
                <a:lnTo>
                  <a:pt x="40970" y="267284"/>
                </a:lnTo>
                <a:lnTo>
                  <a:pt x="230314" y="641985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74878" y="4437243"/>
            <a:ext cx="343535" cy="421640"/>
          </a:xfrm>
          <a:custGeom>
            <a:avLst/>
            <a:gdLst/>
            <a:ahLst/>
            <a:cxnLst/>
            <a:rect l="l" t="t" r="r" b="b"/>
            <a:pathLst>
              <a:path w="343534" h="421639">
                <a:moveTo>
                  <a:pt x="181344" y="0"/>
                </a:moveTo>
                <a:lnTo>
                  <a:pt x="135592" y="3722"/>
                </a:lnTo>
                <a:lnTo>
                  <a:pt x="93868" y="18764"/>
                </a:lnTo>
                <a:lnTo>
                  <a:pt x="57891" y="43584"/>
                </a:lnTo>
                <a:lnTo>
                  <a:pt x="29379" y="76642"/>
                </a:lnTo>
                <a:lnTo>
                  <a:pt x="10051" y="116395"/>
                </a:lnTo>
                <a:lnTo>
                  <a:pt x="1627" y="161302"/>
                </a:lnTo>
                <a:lnTo>
                  <a:pt x="0" y="199117"/>
                </a:lnTo>
                <a:lnTo>
                  <a:pt x="209" y="240361"/>
                </a:lnTo>
                <a:lnTo>
                  <a:pt x="4389" y="282560"/>
                </a:lnTo>
                <a:lnTo>
                  <a:pt x="14676" y="323240"/>
                </a:lnTo>
                <a:lnTo>
                  <a:pt x="33204" y="359926"/>
                </a:lnTo>
                <a:lnTo>
                  <a:pt x="62109" y="390145"/>
                </a:lnTo>
                <a:lnTo>
                  <a:pt x="103526" y="411422"/>
                </a:lnTo>
                <a:lnTo>
                  <a:pt x="159589" y="421284"/>
                </a:lnTo>
                <a:lnTo>
                  <a:pt x="199257" y="414316"/>
                </a:lnTo>
                <a:lnTo>
                  <a:pt x="236497" y="391806"/>
                </a:lnTo>
                <a:lnTo>
                  <a:pt x="270088" y="357552"/>
                </a:lnTo>
                <a:lnTo>
                  <a:pt x="298805" y="315353"/>
                </a:lnTo>
                <a:lnTo>
                  <a:pt x="321426" y="269005"/>
                </a:lnTo>
                <a:lnTo>
                  <a:pt x="336727" y="222307"/>
                </a:lnTo>
                <a:lnTo>
                  <a:pt x="343485" y="179057"/>
                </a:lnTo>
                <a:lnTo>
                  <a:pt x="339747" y="133508"/>
                </a:lnTo>
                <a:lnTo>
                  <a:pt x="324625" y="91966"/>
                </a:lnTo>
                <a:lnTo>
                  <a:pt x="299672" y="56138"/>
                </a:lnTo>
                <a:lnTo>
                  <a:pt x="266440" y="27730"/>
                </a:lnTo>
                <a:lnTo>
                  <a:pt x="226480" y="8448"/>
                </a:lnTo>
                <a:lnTo>
                  <a:pt x="181344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57493" y="4856431"/>
            <a:ext cx="193040" cy="1983739"/>
          </a:xfrm>
          <a:custGeom>
            <a:avLst/>
            <a:gdLst/>
            <a:ahLst/>
            <a:cxnLst/>
            <a:rect l="l" t="t" r="r" b="b"/>
            <a:pathLst>
              <a:path w="193040" h="1983740">
                <a:moveTo>
                  <a:pt x="0" y="0"/>
                </a:moveTo>
                <a:lnTo>
                  <a:pt x="871" y="1983572"/>
                </a:lnTo>
                <a:lnTo>
                  <a:pt x="193013" y="1983572"/>
                </a:lnTo>
                <a:lnTo>
                  <a:pt x="126364" y="255765"/>
                </a:lnTo>
                <a:lnTo>
                  <a:pt x="122068" y="196556"/>
                </a:lnTo>
                <a:lnTo>
                  <a:pt x="109808" y="142028"/>
                </a:lnTo>
                <a:lnTo>
                  <a:pt x="90528" y="93645"/>
                </a:lnTo>
                <a:lnTo>
                  <a:pt x="65171" y="52870"/>
                </a:lnTo>
                <a:lnTo>
                  <a:pt x="34680" y="21167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9363" y="4847000"/>
            <a:ext cx="359410" cy="1993264"/>
          </a:xfrm>
          <a:custGeom>
            <a:avLst/>
            <a:gdLst/>
            <a:ahLst/>
            <a:cxnLst/>
            <a:rect l="l" t="t" r="r" b="b"/>
            <a:pathLst>
              <a:path w="359409" h="1993265">
                <a:moveTo>
                  <a:pt x="312638" y="0"/>
                </a:moveTo>
                <a:lnTo>
                  <a:pt x="245701" y="20838"/>
                </a:lnTo>
                <a:lnTo>
                  <a:pt x="191061" y="77670"/>
                </a:lnTo>
                <a:lnTo>
                  <a:pt x="170075" y="116918"/>
                </a:lnTo>
                <a:lnTo>
                  <a:pt x="154232" y="161966"/>
                </a:lnTo>
                <a:lnTo>
                  <a:pt x="144221" y="211749"/>
                </a:lnTo>
                <a:lnTo>
                  <a:pt x="140730" y="265201"/>
                </a:lnTo>
                <a:lnTo>
                  <a:pt x="0" y="1993003"/>
                </a:lnTo>
                <a:lnTo>
                  <a:pt x="359000" y="1993003"/>
                </a:lnTo>
                <a:lnTo>
                  <a:pt x="358129" y="9436"/>
                </a:lnTo>
                <a:lnTo>
                  <a:pt x="347126" y="5379"/>
                </a:lnTo>
                <a:lnTo>
                  <a:pt x="335855" y="2422"/>
                </a:lnTo>
                <a:lnTo>
                  <a:pt x="324348" y="613"/>
                </a:lnTo>
                <a:lnTo>
                  <a:pt x="312638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48299" y="4505616"/>
            <a:ext cx="335280" cy="410845"/>
          </a:xfrm>
          <a:custGeom>
            <a:avLst/>
            <a:gdLst/>
            <a:ahLst/>
            <a:cxnLst/>
            <a:rect l="l" t="t" r="r" b="b"/>
            <a:pathLst>
              <a:path w="335279" h="410845">
                <a:moveTo>
                  <a:pt x="176800" y="0"/>
                </a:moveTo>
                <a:lnTo>
                  <a:pt x="132192" y="3627"/>
                </a:lnTo>
                <a:lnTo>
                  <a:pt x="91511" y="18294"/>
                </a:lnTo>
                <a:lnTo>
                  <a:pt x="56433" y="42498"/>
                </a:lnTo>
                <a:lnTo>
                  <a:pt x="28633" y="74737"/>
                </a:lnTo>
                <a:lnTo>
                  <a:pt x="9790" y="113505"/>
                </a:lnTo>
                <a:lnTo>
                  <a:pt x="1578" y="157302"/>
                </a:lnTo>
                <a:lnTo>
                  <a:pt x="0" y="194151"/>
                </a:lnTo>
                <a:lnTo>
                  <a:pt x="213" y="234340"/>
                </a:lnTo>
                <a:lnTo>
                  <a:pt x="4299" y="275460"/>
                </a:lnTo>
                <a:lnTo>
                  <a:pt x="14337" y="315098"/>
                </a:lnTo>
                <a:lnTo>
                  <a:pt x="32407" y="350844"/>
                </a:lnTo>
                <a:lnTo>
                  <a:pt x="60591" y="380288"/>
                </a:lnTo>
                <a:lnTo>
                  <a:pt x="100967" y="401020"/>
                </a:lnTo>
                <a:lnTo>
                  <a:pt x="155616" y="410629"/>
                </a:lnTo>
                <a:lnTo>
                  <a:pt x="194303" y="403865"/>
                </a:lnTo>
                <a:lnTo>
                  <a:pt x="230623" y="381940"/>
                </a:lnTo>
                <a:lnTo>
                  <a:pt x="263383" y="348554"/>
                </a:lnTo>
                <a:lnTo>
                  <a:pt x="291390" y="307412"/>
                </a:lnTo>
                <a:lnTo>
                  <a:pt x="313450" y="262216"/>
                </a:lnTo>
                <a:lnTo>
                  <a:pt x="328369" y="216668"/>
                </a:lnTo>
                <a:lnTo>
                  <a:pt x="334953" y="174472"/>
                </a:lnTo>
                <a:lnTo>
                  <a:pt x="331281" y="130102"/>
                </a:lnTo>
                <a:lnTo>
                  <a:pt x="316531" y="89620"/>
                </a:lnTo>
                <a:lnTo>
                  <a:pt x="292205" y="54698"/>
                </a:lnTo>
                <a:lnTo>
                  <a:pt x="259806" y="27007"/>
                </a:lnTo>
                <a:lnTo>
                  <a:pt x="220836" y="8217"/>
                </a:lnTo>
                <a:lnTo>
                  <a:pt x="176800" y="0"/>
                </a:lnTo>
                <a:close/>
              </a:path>
            </a:pathLst>
          </a:custGeom>
          <a:solidFill>
            <a:srgbClr val="9976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26425" y="4914313"/>
            <a:ext cx="187960" cy="1925955"/>
          </a:xfrm>
          <a:custGeom>
            <a:avLst/>
            <a:gdLst/>
            <a:ahLst/>
            <a:cxnLst/>
            <a:rect l="l" t="t" r="r" b="b"/>
            <a:pathLst>
              <a:path w="187959" h="1925954">
                <a:moveTo>
                  <a:pt x="0" y="0"/>
                </a:moveTo>
                <a:lnTo>
                  <a:pt x="867" y="1925690"/>
                </a:lnTo>
                <a:lnTo>
                  <a:pt x="187794" y="1925690"/>
                </a:lnTo>
                <a:lnTo>
                  <a:pt x="123139" y="249300"/>
                </a:lnTo>
                <a:lnTo>
                  <a:pt x="118946" y="191577"/>
                </a:lnTo>
                <a:lnTo>
                  <a:pt x="106987" y="138419"/>
                </a:lnTo>
                <a:lnTo>
                  <a:pt x="88187" y="91255"/>
                </a:lnTo>
                <a:lnTo>
                  <a:pt x="63471" y="51513"/>
                </a:lnTo>
                <a:lnTo>
                  <a:pt x="33767" y="20618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77902" y="4905090"/>
            <a:ext cx="349885" cy="1935480"/>
          </a:xfrm>
          <a:custGeom>
            <a:avLst/>
            <a:gdLst/>
            <a:ahLst/>
            <a:cxnLst/>
            <a:rect l="l" t="t" r="r" b="b"/>
            <a:pathLst>
              <a:path w="349884" h="1935479">
                <a:moveTo>
                  <a:pt x="304123" y="0"/>
                </a:moveTo>
                <a:lnTo>
                  <a:pt x="265675" y="6828"/>
                </a:lnTo>
                <a:lnTo>
                  <a:pt x="230388" y="26279"/>
                </a:lnTo>
                <a:lnTo>
                  <a:pt x="199267" y="56799"/>
                </a:lnTo>
                <a:lnTo>
                  <a:pt x="173315" y="96836"/>
                </a:lnTo>
                <a:lnTo>
                  <a:pt x="153536" y="144837"/>
                </a:lnTo>
                <a:lnTo>
                  <a:pt x="140932" y="199249"/>
                </a:lnTo>
                <a:lnTo>
                  <a:pt x="136508" y="258521"/>
                </a:lnTo>
                <a:lnTo>
                  <a:pt x="0" y="1934913"/>
                </a:lnTo>
                <a:lnTo>
                  <a:pt x="349390" y="1934913"/>
                </a:lnTo>
                <a:lnTo>
                  <a:pt x="348522" y="9220"/>
                </a:lnTo>
                <a:lnTo>
                  <a:pt x="337731" y="5261"/>
                </a:lnTo>
                <a:lnTo>
                  <a:pt x="326732" y="2371"/>
                </a:lnTo>
                <a:lnTo>
                  <a:pt x="315529" y="601"/>
                </a:lnTo>
                <a:lnTo>
                  <a:pt x="304123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99263" y="4566568"/>
            <a:ext cx="327660" cy="401320"/>
          </a:xfrm>
          <a:custGeom>
            <a:avLst/>
            <a:gdLst/>
            <a:ahLst/>
            <a:cxnLst/>
            <a:rect l="l" t="t" r="r" b="b"/>
            <a:pathLst>
              <a:path w="327659" h="401320">
                <a:moveTo>
                  <a:pt x="172757" y="0"/>
                </a:moveTo>
                <a:lnTo>
                  <a:pt x="129172" y="3534"/>
                </a:lnTo>
                <a:lnTo>
                  <a:pt x="89423" y="17845"/>
                </a:lnTo>
                <a:lnTo>
                  <a:pt x="55150" y="41470"/>
                </a:lnTo>
                <a:lnTo>
                  <a:pt x="27990" y="72942"/>
                </a:lnTo>
                <a:lnTo>
                  <a:pt x="9581" y="110796"/>
                </a:lnTo>
                <a:lnTo>
                  <a:pt x="1561" y="153568"/>
                </a:lnTo>
                <a:lnTo>
                  <a:pt x="0" y="189580"/>
                </a:lnTo>
                <a:lnTo>
                  <a:pt x="187" y="228866"/>
                </a:lnTo>
                <a:lnTo>
                  <a:pt x="4160" y="269064"/>
                </a:lnTo>
                <a:lnTo>
                  <a:pt x="13953" y="307817"/>
                </a:lnTo>
                <a:lnTo>
                  <a:pt x="31603" y="342766"/>
                </a:lnTo>
                <a:lnTo>
                  <a:pt x="59147" y="371551"/>
                </a:lnTo>
                <a:lnTo>
                  <a:pt x="98619" y="391812"/>
                </a:lnTo>
                <a:lnTo>
                  <a:pt x="152056" y="401193"/>
                </a:lnTo>
                <a:lnTo>
                  <a:pt x="189845" y="394551"/>
                </a:lnTo>
                <a:lnTo>
                  <a:pt x="225329" y="373109"/>
                </a:lnTo>
                <a:lnTo>
                  <a:pt x="257340" y="340482"/>
                </a:lnTo>
                <a:lnTo>
                  <a:pt x="284711" y="300284"/>
                </a:lnTo>
                <a:lnTo>
                  <a:pt x="306274" y="256133"/>
                </a:lnTo>
                <a:lnTo>
                  <a:pt x="320861" y="211644"/>
                </a:lnTo>
                <a:lnTo>
                  <a:pt x="327303" y="170434"/>
                </a:lnTo>
                <a:lnTo>
                  <a:pt x="323711" y="127063"/>
                </a:lnTo>
                <a:lnTo>
                  <a:pt x="309283" y="87509"/>
                </a:lnTo>
                <a:lnTo>
                  <a:pt x="285496" y="53398"/>
                </a:lnTo>
                <a:lnTo>
                  <a:pt x="253829" y="26358"/>
                </a:lnTo>
                <a:lnTo>
                  <a:pt x="215756" y="8016"/>
                </a:lnTo>
                <a:lnTo>
                  <a:pt x="172757" y="0"/>
                </a:lnTo>
                <a:close/>
              </a:path>
            </a:pathLst>
          </a:custGeom>
          <a:solidFill>
            <a:srgbClr val="5D3F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73255" y="4965828"/>
            <a:ext cx="183515" cy="1874520"/>
          </a:xfrm>
          <a:custGeom>
            <a:avLst/>
            <a:gdLst/>
            <a:ahLst/>
            <a:cxnLst/>
            <a:rect l="l" t="t" r="r" b="b"/>
            <a:pathLst>
              <a:path w="183515" h="1874520">
                <a:moveTo>
                  <a:pt x="0" y="0"/>
                </a:moveTo>
                <a:lnTo>
                  <a:pt x="864" y="1874175"/>
                </a:lnTo>
                <a:lnTo>
                  <a:pt x="183286" y="1874175"/>
                </a:lnTo>
                <a:lnTo>
                  <a:pt x="120396" y="243598"/>
                </a:lnTo>
                <a:lnTo>
                  <a:pt x="116296" y="187224"/>
                </a:lnTo>
                <a:lnTo>
                  <a:pt x="104602" y="135299"/>
                </a:lnTo>
                <a:lnTo>
                  <a:pt x="86220" y="89219"/>
                </a:lnTo>
                <a:lnTo>
                  <a:pt x="62055" y="50379"/>
                </a:lnTo>
                <a:lnTo>
                  <a:pt x="33012" y="20174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38948" y="4956855"/>
            <a:ext cx="335280" cy="1883410"/>
          </a:xfrm>
          <a:custGeom>
            <a:avLst/>
            <a:gdLst/>
            <a:ahLst/>
            <a:cxnLst/>
            <a:rect l="l" t="t" r="r" b="b"/>
            <a:pathLst>
              <a:path w="335279" h="1883409">
                <a:moveTo>
                  <a:pt x="290899" y="0"/>
                </a:moveTo>
                <a:lnTo>
                  <a:pt x="253363" y="6669"/>
                </a:lnTo>
                <a:lnTo>
                  <a:pt x="218897" y="25667"/>
                </a:lnTo>
                <a:lnTo>
                  <a:pt x="188486" y="55479"/>
                </a:lnTo>
                <a:lnTo>
                  <a:pt x="163117" y="94591"/>
                </a:lnTo>
                <a:lnTo>
                  <a:pt x="143776" y="141488"/>
                </a:lnTo>
                <a:lnTo>
                  <a:pt x="131448" y="194655"/>
                </a:lnTo>
                <a:lnTo>
                  <a:pt x="127120" y="252577"/>
                </a:lnTo>
                <a:lnTo>
                  <a:pt x="0" y="1883148"/>
                </a:lnTo>
                <a:lnTo>
                  <a:pt x="335172" y="1883148"/>
                </a:lnTo>
                <a:lnTo>
                  <a:pt x="334308" y="8978"/>
                </a:lnTo>
                <a:lnTo>
                  <a:pt x="323808" y="5079"/>
                </a:lnTo>
                <a:lnTo>
                  <a:pt x="313056" y="2270"/>
                </a:lnTo>
                <a:lnTo>
                  <a:pt x="302077" y="570"/>
                </a:lnTo>
                <a:lnTo>
                  <a:pt x="290899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59508" y="4674323"/>
            <a:ext cx="313690" cy="384175"/>
          </a:xfrm>
          <a:custGeom>
            <a:avLst/>
            <a:gdLst/>
            <a:ahLst/>
            <a:cxnLst/>
            <a:rect l="l" t="t" r="r" b="b"/>
            <a:pathLst>
              <a:path w="313690" h="384175">
                <a:moveTo>
                  <a:pt x="165360" y="0"/>
                </a:moveTo>
                <a:lnTo>
                  <a:pt x="115695" y="5393"/>
                </a:lnTo>
                <a:lnTo>
                  <a:pt x="71769" y="25210"/>
                </a:lnTo>
                <a:lnTo>
                  <a:pt x="36288" y="57045"/>
                </a:lnTo>
                <a:lnTo>
                  <a:pt x="11961" y="98491"/>
                </a:lnTo>
                <a:lnTo>
                  <a:pt x="1492" y="147142"/>
                </a:lnTo>
                <a:lnTo>
                  <a:pt x="0" y="181587"/>
                </a:lnTo>
                <a:lnTo>
                  <a:pt x="182" y="219180"/>
                </a:lnTo>
                <a:lnTo>
                  <a:pt x="3988" y="257657"/>
                </a:lnTo>
                <a:lnTo>
                  <a:pt x="13365" y="294755"/>
                </a:lnTo>
                <a:lnTo>
                  <a:pt x="56626" y="355770"/>
                </a:lnTo>
                <a:lnTo>
                  <a:pt x="94405" y="375160"/>
                </a:lnTo>
                <a:lnTo>
                  <a:pt x="145548" y="384124"/>
                </a:lnTo>
                <a:lnTo>
                  <a:pt x="181716" y="377769"/>
                </a:lnTo>
                <a:lnTo>
                  <a:pt x="215679" y="357248"/>
                </a:lnTo>
                <a:lnTo>
                  <a:pt x="246322" y="326019"/>
                </a:lnTo>
                <a:lnTo>
                  <a:pt x="272526" y="287545"/>
                </a:lnTo>
                <a:lnTo>
                  <a:pt x="293175" y="245286"/>
                </a:lnTo>
                <a:lnTo>
                  <a:pt x="307153" y="202703"/>
                </a:lnTo>
                <a:lnTo>
                  <a:pt x="313341" y="163258"/>
                </a:lnTo>
                <a:lnTo>
                  <a:pt x="307920" y="113820"/>
                </a:lnTo>
                <a:lnTo>
                  <a:pt x="287969" y="70082"/>
                </a:lnTo>
                <a:lnTo>
                  <a:pt x="255929" y="34736"/>
                </a:lnTo>
                <a:lnTo>
                  <a:pt x="214245" y="10478"/>
                </a:lnTo>
                <a:lnTo>
                  <a:pt x="165360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24581" y="5056582"/>
            <a:ext cx="174625" cy="1783714"/>
          </a:xfrm>
          <a:custGeom>
            <a:avLst/>
            <a:gdLst/>
            <a:ahLst/>
            <a:cxnLst/>
            <a:rect l="l" t="t" r="r" b="b"/>
            <a:pathLst>
              <a:path w="174625" h="1783715">
                <a:moveTo>
                  <a:pt x="1457" y="0"/>
                </a:moveTo>
                <a:lnTo>
                  <a:pt x="0" y="1783421"/>
                </a:lnTo>
                <a:lnTo>
                  <a:pt x="174262" y="1783421"/>
                </a:lnTo>
                <a:lnTo>
                  <a:pt x="116723" y="233311"/>
                </a:lnTo>
                <a:lnTo>
                  <a:pt x="112798" y="179255"/>
                </a:lnTo>
                <a:lnTo>
                  <a:pt x="101602" y="129502"/>
                </a:lnTo>
                <a:lnTo>
                  <a:pt x="84003" y="85375"/>
                </a:lnTo>
                <a:lnTo>
                  <a:pt x="60867" y="48200"/>
                </a:lnTo>
                <a:lnTo>
                  <a:pt x="33063" y="19300"/>
                </a:lnTo>
                <a:lnTo>
                  <a:pt x="1457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11121" y="5048022"/>
            <a:ext cx="316230" cy="1791970"/>
          </a:xfrm>
          <a:custGeom>
            <a:avLst/>
            <a:gdLst/>
            <a:ahLst/>
            <a:cxnLst/>
            <a:rect l="l" t="t" r="r" b="b"/>
            <a:pathLst>
              <a:path w="316229" h="1791970">
                <a:moveTo>
                  <a:pt x="273390" y="0"/>
                </a:moveTo>
                <a:lnTo>
                  <a:pt x="204470" y="24569"/>
                </a:lnTo>
                <a:lnTo>
                  <a:pt x="175372" y="53109"/>
                </a:lnTo>
                <a:lnTo>
                  <a:pt x="151102" y="90557"/>
                </a:lnTo>
                <a:lnTo>
                  <a:pt x="132601" y="135465"/>
                </a:lnTo>
                <a:lnTo>
                  <a:pt x="120811" y="186385"/>
                </a:lnTo>
                <a:lnTo>
                  <a:pt x="116672" y="241871"/>
                </a:lnTo>
                <a:lnTo>
                  <a:pt x="0" y="1791981"/>
                </a:lnTo>
                <a:lnTo>
                  <a:pt x="315688" y="1791981"/>
                </a:lnTo>
                <a:lnTo>
                  <a:pt x="314919" y="8559"/>
                </a:lnTo>
                <a:lnTo>
                  <a:pt x="304888" y="4875"/>
                </a:lnTo>
                <a:lnTo>
                  <a:pt x="294607" y="2193"/>
                </a:lnTo>
                <a:lnTo>
                  <a:pt x="284099" y="555"/>
                </a:lnTo>
                <a:lnTo>
                  <a:pt x="273390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10483" y="5115771"/>
            <a:ext cx="525780" cy="508634"/>
          </a:xfrm>
          <a:custGeom>
            <a:avLst/>
            <a:gdLst/>
            <a:ahLst/>
            <a:cxnLst/>
            <a:rect l="l" t="t" r="r" b="b"/>
            <a:pathLst>
              <a:path w="525779" h="508635">
                <a:moveTo>
                  <a:pt x="463169" y="0"/>
                </a:moveTo>
                <a:lnTo>
                  <a:pt x="0" y="508063"/>
                </a:lnTo>
                <a:lnTo>
                  <a:pt x="525322" y="96354"/>
                </a:lnTo>
                <a:lnTo>
                  <a:pt x="463169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20945" y="5048016"/>
            <a:ext cx="183515" cy="676275"/>
          </a:xfrm>
          <a:custGeom>
            <a:avLst/>
            <a:gdLst/>
            <a:ahLst/>
            <a:cxnLst/>
            <a:rect l="l" t="t" r="r" b="b"/>
            <a:pathLst>
              <a:path w="183515" h="676275">
                <a:moveTo>
                  <a:pt x="182956" y="0"/>
                </a:moveTo>
                <a:lnTo>
                  <a:pt x="0" y="676084"/>
                </a:lnTo>
                <a:lnTo>
                  <a:pt x="182956" y="288594"/>
                </a:lnTo>
                <a:lnTo>
                  <a:pt x="18295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471246" y="5082008"/>
            <a:ext cx="213360" cy="810260"/>
          </a:xfrm>
          <a:custGeom>
            <a:avLst/>
            <a:gdLst/>
            <a:ahLst/>
            <a:cxnLst/>
            <a:rect l="l" t="t" r="r" b="b"/>
            <a:pathLst>
              <a:path w="213359" h="810260">
                <a:moveTo>
                  <a:pt x="3175" y="0"/>
                </a:moveTo>
                <a:lnTo>
                  <a:pt x="0" y="277939"/>
                </a:lnTo>
                <a:lnTo>
                  <a:pt x="213080" y="809891"/>
                </a:lnTo>
                <a:lnTo>
                  <a:pt x="3175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84334" y="5028148"/>
            <a:ext cx="163830" cy="864235"/>
          </a:xfrm>
          <a:custGeom>
            <a:avLst/>
            <a:gdLst/>
            <a:ahLst/>
            <a:cxnLst/>
            <a:rect l="l" t="t" r="r" b="b"/>
            <a:pathLst>
              <a:path w="163829" h="864235">
                <a:moveTo>
                  <a:pt x="154876" y="0"/>
                </a:moveTo>
                <a:lnTo>
                  <a:pt x="0" y="863752"/>
                </a:lnTo>
                <a:lnTo>
                  <a:pt x="163639" y="357936"/>
                </a:lnTo>
                <a:lnTo>
                  <a:pt x="154876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24663" y="5028148"/>
            <a:ext cx="102870" cy="715645"/>
          </a:xfrm>
          <a:custGeom>
            <a:avLst/>
            <a:gdLst/>
            <a:ahLst/>
            <a:cxnLst/>
            <a:rect l="l" t="t" r="r" b="b"/>
            <a:pathLst>
              <a:path w="102870" h="715645">
                <a:moveTo>
                  <a:pt x="0" y="0"/>
                </a:moveTo>
                <a:lnTo>
                  <a:pt x="0" y="431825"/>
                </a:lnTo>
                <a:lnTo>
                  <a:pt x="102260" y="715264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226921" y="4956849"/>
            <a:ext cx="147955" cy="786765"/>
          </a:xfrm>
          <a:custGeom>
            <a:avLst/>
            <a:gdLst/>
            <a:ahLst/>
            <a:cxnLst/>
            <a:rect l="l" t="t" r="r" b="b"/>
            <a:pathLst>
              <a:path w="147954" h="786764">
                <a:moveTo>
                  <a:pt x="138645" y="0"/>
                </a:moveTo>
                <a:lnTo>
                  <a:pt x="0" y="786561"/>
                </a:lnTo>
                <a:lnTo>
                  <a:pt x="147701" y="393306"/>
                </a:lnTo>
                <a:lnTo>
                  <a:pt x="138645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5890526"/>
            <a:ext cx="9144000" cy="949960"/>
          </a:xfrm>
          <a:custGeom>
            <a:avLst/>
            <a:gdLst/>
            <a:ahLst/>
            <a:cxnLst/>
            <a:rect l="l" t="t" r="r" b="b"/>
            <a:pathLst>
              <a:path w="9144000" h="949959">
                <a:moveTo>
                  <a:pt x="0" y="949477"/>
                </a:moveTo>
                <a:lnTo>
                  <a:pt x="9144000" y="949477"/>
                </a:lnTo>
                <a:lnTo>
                  <a:pt x="9144000" y="0"/>
                </a:lnTo>
                <a:lnTo>
                  <a:pt x="0" y="0"/>
                </a:lnTo>
                <a:lnTo>
                  <a:pt x="0" y="949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 txBox="1"/>
          <p:nvPr/>
        </p:nvSpPr>
        <p:spPr>
          <a:xfrm>
            <a:off x="6602663" y="1078293"/>
            <a:ext cx="19317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BIBLICAL JUSTICE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662912" y="3983854"/>
            <a:ext cx="5204488" cy="17312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0" marR="947419">
              <a:lnSpc>
                <a:spcPct val="100000"/>
              </a:lnSpc>
            </a:pP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What 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word, 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phrase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image </a:t>
            </a:r>
            <a:r>
              <a:rPr sz="1800" spc="-85" dirty="0">
                <a:solidFill>
                  <a:srgbClr val="231F20"/>
                </a:solidFill>
                <a:latin typeface="Arial"/>
                <a:cs typeface="Arial"/>
              </a:rPr>
              <a:t>comes </a:t>
            </a:r>
            <a:endParaRPr lang="en-GB" sz="1800" spc="-85" dirty="0" smtClean="0">
              <a:solidFill>
                <a:srgbClr val="231F20"/>
              </a:solidFill>
              <a:latin typeface="Arial"/>
              <a:cs typeface="Arial"/>
            </a:endParaRPr>
          </a:p>
          <a:p>
            <a:pPr marL="228600" marR="947419">
              <a:lnSpc>
                <a:spcPct val="100000"/>
              </a:lnSpc>
            </a:pPr>
            <a:r>
              <a:rPr lang="en-GB" spc="30" dirty="0" smtClean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1800" spc="30" dirty="0" smtClean="0">
                <a:solidFill>
                  <a:srgbClr val="231F20"/>
                </a:solidFill>
                <a:latin typeface="Arial"/>
                <a:cs typeface="Arial"/>
              </a:rPr>
              <a:t>o </a:t>
            </a:r>
            <a:r>
              <a:rPr sz="1800" spc="5" dirty="0" smtClean="0">
                <a:solidFill>
                  <a:srgbClr val="231F20"/>
                </a:solidFill>
                <a:latin typeface="Arial"/>
                <a:cs typeface="Arial"/>
              </a:rPr>
              <a:t>mind 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when  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you  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hear 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800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word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ts val="9000"/>
              </a:lnSpc>
            </a:pPr>
            <a:r>
              <a:rPr sz="8400" b="1" spc="-500" dirty="0">
                <a:solidFill>
                  <a:srgbClr val="EAAC6A"/>
                </a:solidFill>
                <a:latin typeface="Arial"/>
                <a:cs typeface="Arial"/>
              </a:rPr>
              <a:t>JUSTICE?</a:t>
            </a:r>
            <a:endParaRPr sz="8400" dirty="0">
              <a:latin typeface="Arial"/>
              <a:cs typeface="Arial"/>
            </a:endParaRPr>
          </a:p>
        </p:txBody>
      </p:sp>
      <p:pic>
        <p:nvPicPr>
          <p:cNvPr id="170" name="Picture 169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0"/>
                </a:moveTo>
                <a:lnTo>
                  <a:pt x="0" y="503300"/>
                </a:ln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1" y="551986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7" y="0"/>
                </a:moveTo>
                <a:lnTo>
                  <a:pt x="0" y="420081"/>
                </a:lnTo>
                <a:lnTo>
                  <a:pt x="727597" y="840163"/>
                </a:lnTo>
                <a:lnTo>
                  <a:pt x="727597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8" y="507844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1" y="0"/>
                </a:moveTo>
                <a:lnTo>
                  <a:pt x="0" y="420562"/>
                </a:lnTo>
                <a:lnTo>
                  <a:pt x="728431" y="841125"/>
                </a:lnTo>
                <a:lnTo>
                  <a:pt x="728431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8" y="820532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0" y="240640"/>
                </a:moveTo>
                <a:lnTo>
                  <a:pt x="137168" y="240843"/>
                </a:lnTo>
                <a:lnTo>
                  <a:pt x="137384" y="241160"/>
                </a:lnTo>
                <a:lnTo>
                  <a:pt x="137270" y="240640"/>
                </a:lnTo>
                <a:close/>
              </a:path>
              <a:path w="271779" h="241300">
                <a:moveTo>
                  <a:pt x="113399" y="195250"/>
                </a:moveTo>
                <a:lnTo>
                  <a:pt x="112682" y="195250"/>
                </a:lnTo>
                <a:lnTo>
                  <a:pt x="113267" y="199606"/>
                </a:lnTo>
                <a:lnTo>
                  <a:pt x="113584" y="206159"/>
                </a:lnTo>
                <a:lnTo>
                  <a:pt x="133930" y="236068"/>
                </a:lnTo>
                <a:lnTo>
                  <a:pt x="113399" y="195250"/>
                </a:lnTo>
                <a:close/>
              </a:path>
              <a:path w="271779" h="241300">
                <a:moveTo>
                  <a:pt x="21016" y="11582"/>
                </a:moveTo>
                <a:lnTo>
                  <a:pt x="364" y="38315"/>
                </a:lnTo>
                <a:lnTo>
                  <a:pt x="279" y="38453"/>
                </a:lnTo>
                <a:lnTo>
                  <a:pt x="0" y="39114"/>
                </a:lnTo>
                <a:lnTo>
                  <a:pt x="110739" y="201968"/>
                </a:lnTo>
                <a:lnTo>
                  <a:pt x="111070" y="197815"/>
                </a:lnTo>
                <a:lnTo>
                  <a:pt x="111527" y="195250"/>
                </a:lnTo>
                <a:lnTo>
                  <a:pt x="113399" y="195250"/>
                </a:lnTo>
                <a:lnTo>
                  <a:pt x="21016" y="11582"/>
                </a:lnTo>
                <a:close/>
              </a:path>
              <a:path w="271779" h="241300">
                <a:moveTo>
                  <a:pt x="249452" y="0"/>
                </a:moveTo>
                <a:lnTo>
                  <a:pt x="139137" y="236639"/>
                </a:lnTo>
                <a:lnTo>
                  <a:pt x="138997" y="238087"/>
                </a:lnTo>
                <a:lnTo>
                  <a:pt x="138844" y="239293"/>
                </a:lnTo>
                <a:lnTo>
                  <a:pt x="138692" y="240220"/>
                </a:lnTo>
                <a:lnTo>
                  <a:pt x="271335" y="24686"/>
                </a:lnTo>
                <a:lnTo>
                  <a:pt x="256534" y="5529"/>
                </a:lnTo>
                <a:lnTo>
                  <a:pt x="256320" y="5306"/>
                </a:lnTo>
                <a:lnTo>
                  <a:pt x="249452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89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12"/>
                </a:moveTo>
                <a:lnTo>
                  <a:pt x="115977" y="262945"/>
                </a:lnTo>
                <a:lnTo>
                  <a:pt x="116155" y="263187"/>
                </a:lnTo>
                <a:lnTo>
                  <a:pt x="116142" y="262412"/>
                </a:lnTo>
                <a:close/>
              </a:path>
              <a:path w="228600" h="263525">
                <a:moveTo>
                  <a:pt x="29581" y="8568"/>
                </a:moveTo>
                <a:lnTo>
                  <a:pt x="5056" y="27517"/>
                </a:lnTo>
                <a:lnTo>
                  <a:pt x="4512" y="28079"/>
                </a:lnTo>
                <a:lnTo>
                  <a:pt x="0" y="33919"/>
                </a:lnTo>
                <a:lnTo>
                  <a:pt x="112904" y="258411"/>
                </a:lnTo>
                <a:lnTo>
                  <a:pt x="115126" y="261688"/>
                </a:lnTo>
                <a:lnTo>
                  <a:pt x="29581" y="8568"/>
                </a:lnTo>
                <a:close/>
              </a:path>
              <a:path w="228600" h="263525">
                <a:moveTo>
                  <a:pt x="197114" y="0"/>
                </a:moveTo>
                <a:lnTo>
                  <a:pt x="118403" y="255109"/>
                </a:lnTo>
                <a:lnTo>
                  <a:pt x="118225" y="257827"/>
                </a:lnTo>
                <a:lnTo>
                  <a:pt x="118111" y="258983"/>
                </a:lnTo>
                <a:lnTo>
                  <a:pt x="228437" y="22347"/>
                </a:lnTo>
                <a:lnTo>
                  <a:pt x="202804" y="2543"/>
                </a:lnTo>
                <a:lnTo>
                  <a:pt x="201887" y="2014"/>
                </a:lnTo>
                <a:lnTo>
                  <a:pt x="197114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38" y="778155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0" y="0"/>
                </a:moveTo>
                <a:lnTo>
                  <a:pt x="50440" y="5383"/>
                </a:lnTo>
                <a:lnTo>
                  <a:pt x="11388" y="20920"/>
                </a:lnTo>
                <a:lnTo>
                  <a:pt x="0" y="28604"/>
                </a:lnTo>
                <a:lnTo>
                  <a:pt x="85545" y="281710"/>
                </a:lnTo>
                <a:lnTo>
                  <a:pt x="86396" y="282967"/>
                </a:lnTo>
                <a:lnTo>
                  <a:pt x="86437" y="281710"/>
                </a:lnTo>
                <a:lnTo>
                  <a:pt x="85939" y="278738"/>
                </a:lnTo>
                <a:lnTo>
                  <a:pt x="85537" y="271283"/>
                </a:lnTo>
                <a:lnTo>
                  <a:pt x="85507" y="248550"/>
                </a:lnTo>
                <a:lnTo>
                  <a:pt x="86320" y="238149"/>
                </a:lnTo>
                <a:lnTo>
                  <a:pt x="100236" y="238149"/>
                </a:lnTo>
                <a:lnTo>
                  <a:pt x="137308" y="117994"/>
                </a:lnTo>
                <a:lnTo>
                  <a:pt x="86675" y="117994"/>
                </a:lnTo>
                <a:lnTo>
                  <a:pt x="47334" y="91736"/>
                </a:lnTo>
                <a:lnTo>
                  <a:pt x="43978" y="75005"/>
                </a:lnTo>
                <a:lnTo>
                  <a:pt x="47334" y="58281"/>
                </a:lnTo>
                <a:lnTo>
                  <a:pt x="56487" y="44620"/>
                </a:lnTo>
                <a:lnTo>
                  <a:pt x="70060" y="35407"/>
                </a:lnTo>
                <a:lnTo>
                  <a:pt x="86675" y="32028"/>
                </a:lnTo>
                <a:lnTo>
                  <a:pt x="163832" y="32028"/>
                </a:lnTo>
                <a:lnTo>
                  <a:pt x="167532" y="20033"/>
                </a:lnTo>
                <a:lnTo>
                  <a:pt x="135479" y="6508"/>
                </a:lnTo>
                <a:lnTo>
                  <a:pt x="132992" y="5707"/>
                </a:lnTo>
                <a:lnTo>
                  <a:pt x="90500" y="0"/>
                </a:lnTo>
                <a:close/>
              </a:path>
              <a:path w="167640" h="283209">
                <a:moveTo>
                  <a:pt x="100236" y="238149"/>
                </a:moveTo>
                <a:lnTo>
                  <a:pt x="88352" y="238149"/>
                </a:lnTo>
                <a:lnTo>
                  <a:pt x="89177" y="248550"/>
                </a:lnTo>
                <a:lnTo>
                  <a:pt x="89054" y="270712"/>
                </a:lnTo>
                <a:lnTo>
                  <a:pt x="89037" y="271283"/>
                </a:lnTo>
                <a:lnTo>
                  <a:pt x="88821" y="275144"/>
                </a:lnTo>
                <a:lnTo>
                  <a:pt x="100236" y="238149"/>
                </a:lnTo>
                <a:close/>
              </a:path>
              <a:path w="167640" h="283209">
                <a:moveTo>
                  <a:pt x="163832" y="32028"/>
                </a:moveTo>
                <a:lnTo>
                  <a:pt x="86675" y="32028"/>
                </a:lnTo>
                <a:lnTo>
                  <a:pt x="103296" y="35407"/>
                </a:lnTo>
                <a:lnTo>
                  <a:pt x="116868" y="44620"/>
                </a:lnTo>
                <a:lnTo>
                  <a:pt x="126018" y="58281"/>
                </a:lnTo>
                <a:lnTo>
                  <a:pt x="129373" y="75005"/>
                </a:lnTo>
                <a:lnTo>
                  <a:pt x="126018" y="91736"/>
                </a:lnTo>
                <a:lnTo>
                  <a:pt x="116868" y="105401"/>
                </a:lnTo>
                <a:lnTo>
                  <a:pt x="103296" y="114615"/>
                </a:lnTo>
                <a:lnTo>
                  <a:pt x="86675" y="117994"/>
                </a:lnTo>
                <a:lnTo>
                  <a:pt x="137308" y="117994"/>
                </a:lnTo>
                <a:lnTo>
                  <a:pt x="163832" y="32028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618000" y="1639058"/>
            <a:ext cx="5526405" cy="4164965"/>
          </a:xfrm>
          <a:custGeom>
            <a:avLst/>
            <a:gdLst/>
            <a:ahLst/>
            <a:cxnLst/>
            <a:rect l="l" t="t" r="r" b="b"/>
            <a:pathLst>
              <a:path w="5526405" h="4164965">
                <a:moveTo>
                  <a:pt x="5525999" y="0"/>
                </a:moveTo>
                <a:lnTo>
                  <a:pt x="0" y="4164643"/>
                </a:lnTo>
                <a:lnTo>
                  <a:pt x="5525999" y="4164643"/>
                </a:lnTo>
                <a:lnTo>
                  <a:pt x="552599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446396" y="4598884"/>
            <a:ext cx="3135004" cy="700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0" b="1" spc="-52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4500" b="1" spc="-6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35" dirty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4500" b="1" spc="-6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52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sz="4500" b="1" spc="-6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445" dirty="0">
                <a:solidFill>
                  <a:srgbClr val="231F20"/>
                </a:solidFill>
                <a:latin typeface="Arial"/>
                <a:cs typeface="Arial"/>
              </a:rPr>
              <a:t>L</a:t>
            </a:r>
            <a:r>
              <a:rPr sz="4500" b="1" spc="-6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35" dirty="0" smtClean="0">
                <a:solidFill>
                  <a:srgbClr val="231F20"/>
                </a:solidFill>
                <a:latin typeface="Arial"/>
                <a:cs typeface="Arial"/>
              </a:rPr>
              <a:t>I</a:t>
            </a:r>
            <a:r>
              <a:rPr sz="4500" b="1" spc="-6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500" b="1" spc="-565" dirty="0" smtClean="0">
                <a:solidFill>
                  <a:srgbClr val="231F20"/>
                </a:solidFill>
                <a:latin typeface="Arial"/>
                <a:cs typeface="Arial"/>
              </a:rPr>
              <a:t>C </a:t>
            </a:r>
            <a:r>
              <a:rPr lang="en-GB" sz="4500" b="1" spc="-290" dirty="0" smtClean="0">
                <a:solidFill>
                  <a:srgbClr val="231F20"/>
                </a:solidFill>
                <a:latin typeface="Arial"/>
                <a:cs typeface="Arial"/>
              </a:rPr>
              <a:t>A L  </a:t>
            </a:r>
            <a:endParaRPr sz="4500" b="1" dirty="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452120" y="5022850"/>
            <a:ext cx="8310880" cy="929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297545" algn="l"/>
              </a:tabLst>
            </a:pPr>
            <a:r>
              <a:rPr sz="6000" b="1" u="heavy" spc="-285" dirty="0" smtClean="0">
                <a:solidFill>
                  <a:srgbClr val="EAAC6A"/>
                </a:solidFill>
                <a:latin typeface="Arial"/>
                <a:cs typeface="Arial"/>
              </a:rPr>
              <a:t>JUSTICE</a:t>
            </a:r>
            <a:r>
              <a:rPr sz="6000" b="1" u="heavy" spc="-285" dirty="0">
                <a:solidFill>
                  <a:srgbClr val="EAAC6A"/>
                </a:solidFill>
                <a:latin typeface="Arial"/>
                <a:cs typeface="Arial"/>
              </a:rPr>
              <a:t>	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6456324" y="2628011"/>
            <a:ext cx="1140460" cy="1476375"/>
          </a:xfrm>
          <a:custGeom>
            <a:avLst/>
            <a:gdLst/>
            <a:ahLst/>
            <a:cxnLst/>
            <a:rect l="l" t="t" r="r" b="b"/>
            <a:pathLst>
              <a:path w="1140459" h="1476375">
                <a:moveTo>
                  <a:pt x="0" y="1475994"/>
                </a:moveTo>
                <a:lnTo>
                  <a:pt x="1140155" y="1475994"/>
                </a:lnTo>
                <a:lnTo>
                  <a:pt x="1140155" y="0"/>
                </a:lnTo>
                <a:lnTo>
                  <a:pt x="0" y="0"/>
                </a:lnTo>
                <a:lnTo>
                  <a:pt x="0" y="14759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819396" y="1762514"/>
            <a:ext cx="2867660" cy="3935095"/>
          </a:xfrm>
          <a:custGeom>
            <a:avLst/>
            <a:gdLst/>
            <a:ahLst/>
            <a:cxnLst/>
            <a:rect l="l" t="t" r="r" b="b"/>
            <a:pathLst>
              <a:path w="2867659" h="3935095">
                <a:moveTo>
                  <a:pt x="975537" y="3752138"/>
                </a:moveTo>
                <a:lnTo>
                  <a:pt x="724776" y="3752138"/>
                </a:lnTo>
                <a:lnTo>
                  <a:pt x="975537" y="3934485"/>
                </a:lnTo>
                <a:lnTo>
                  <a:pt x="975537" y="3752138"/>
                </a:lnTo>
                <a:close/>
              </a:path>
              <a:path w="2867659" h="3935095">
                <a:moveTo>
                  <a:pt x="271525" y="0"/>
                </a:moveTo>
                <a:lnTo>
                  <a:pt x="217953" y="2498"/>
                </a:lnTo>
                <a:lnTo>
                  <a:pt x="170643" y="10091"/>
                </a:lnTo>
                <a:lnTo>
                  <a:pt x="129450" y="22926"/>
                </a:lnTo>
                <a:lnTo>
                  <a:pt x="94227" y="41152"/>
                </a:lnTo>
                <a:lnTo>
                  <a:pt x="41099" y="94368"/>
                </a:lnTo>
                <a:lnTo>
                  <a:pt x="22900" y="129654"/>
                </a:lnTo>
                <a:lnTo>
                  <a:pt x="10082" y="170922"/>
                </a:lnTo>
                <a:lnTo>
                  <a:pt x="2497" y="218319"/>
                </a:lnTo>
                <a:lnTo>
                  <a:pt x="0" y="271995"/>
                </a:lnTo>
                <a:lnTo>
                  <a:pt x="77" y="3360623"/>
                </a:lnTo>
                <a:lnTo>
                  <a:pt x="190" y="3446716"/>
                </a:lnTo>
                <a:lnTo>
                  <a:pt x="3515" y="3494953"/>
                </a:lnTo>
                <a:lnTo>
                  <a:pt x="13501" y="3539356"/>
                </a:lnTo>
                <a:lnTo>
                  <a:pt x="29837" y="3578597"/>
                </a:lnTo>
                <a:lnTo>
                  <a:pt x="52285" y="3612450"/>
                </a:lnTo>
                <a:lnTo>
                  <a:pt x="80611" y="3640691"/>
                </a:lnTo>
                <a:lnTo>
                  <a:pt x="114578" y="3663094"/>
                </a:lnTo>
                <a:lnTo>
                  <a:pt x="153951" y="3679436"/>
                </a:lnTo>
                <a:lnTo>
                  <a:pt x="198492" y="3689490"/>
                </a:lnTo>
                <a:lnTo>
                  <a:pt x="247967" y="3693032"/>
                </a:lnTo>
                <a:lnTo>
                  <a:pt x="480098" y="3693071"/>
                </a:lnTo>
                <a:lnTo>
                  <a:pt x="480098" y="3930484"/>
                </a:lnTo>
                <a:lnTo>
                  <a:pt x="724776" y="3752138"/>
                </a:lnTo>
                <a:lnTo>
                  <a:pt x="975537" y="3752138"/>
                </a:lnTo>
                <a:lnTo>
                  <a:pt x="975537" y="3689959"/>
                </a:lnTo>
                <a:lnTo>
                  <a:pt x="2867406" y="3689959"/>
                </a:lnTo>
                <a:lnTo>
                  <a:pt x="2867406" y="3513696"/>
                </a:lnTo>
                <a:lnTo>
                  <a:pt x="243078" y="3513696"/>
                </a:lnTo>
                <a:lnTo>
                  <a:pt x="212869" y="3509783"/>
                </a:lnTo>
                <a:lnTo>
                  <a:pt x="193043" y="3496946"/>
                </a:lnTo>
                <a:lnTo>
                  <a:pt x="182270" y="3475739"/>
                </a:lnTo>
                <a:lnTo>
                  <a:pt x="179222" y="3446716"/>
                </a:lnTo>
                <a:lnTo>
                  <a:pt x="179480" y="3407496"/>
                </a:lnTo>
                <a:lnTo>
                  <a:pt x="179400" y="3289820"/>
                </a:lnTo>
                <a:lnTo>
                  <a:pt x="181751" y="3239362"/>
                </a:lnTo>
                <a:lnTo>
                  <a:pt x="193349" y="3211985"/>
                </a:lnTo>
                <a:lnTo>
                  <a:pt x="221385" y="3200691"/>
                </a:lnTo>
                <a:lnTo>
                  <a:pt x="273050" y="3198482"/>
                </a:lnTo>
                <a:lnTo>
                  <a:pt x="2528366" y="3198482"/>
                </a:lnTo>
                <a:lnTo>
                  <a:pt x="2528366" y="2140178"/>
                </a:lnTo>
                <a:lnTo>
                  <a:pt x="1182141" y="2140178"/>
                </a:lnTo>
                <a:lnTo>
                  <a:pt x="1182141" y="1573250"/>
                </a:lnTo>
                <a:lnTo>
                  <a:pt x="858481" y="1573250"/>
                </a:lnTo>
                <a:lnTo>
                  <a:pt x="858481" y="1411668"/>
                </a:lnTo>
                <a:lnTo>
                  <a:pt x="1179537" y="1411668"/>
                </a:lnTo>
                <a:lnTo>
                  <a:pt x="1179537" y="1061199"/>
                </a:lnTo>
                <a:lnTo>
                  <a:pt x="2528366" y="1061199"/>
                </a:lnTo>
                <a:lnTo>
                  <a:pt x="2528366" y="12"/>
                </a:lnTo>
                <a:lnTo>
                  <a:pt x="271525" y="0"/>
                </a:lnTo>
                <a:close/>
              </a:path>
              <a:path w="2867659" h="3935095">
                <a:moveTo>
                  <a:pt x="334526" y="3512889"/>
                </a:moveTo>
                <a:lnTo>
                  <a:pt x="288658" y="3513063"/>
                </a:lnTo>
                <a:lnTo>
                  <a:pt x="243078" y="3513696"/>
                </a:lnTo>
                <a:lnTo>
                  <a:pt x="2867406" y="3513696"/>
                </a:lnTo>
                <a:lnTo>
                  <a:pt x="2867406" y="3513289"/>
                </a:lnTo>
                <a:lnTo>
                  <a:pt x="476643" y="3513289"/>
                </a:lnTo>
                <a:lnTo>
                  <a:pt x="334526" y="3512889"/>
                </a:lnTo>
                <a:close/>
              </a:path>
              <a:path w="2867659" h="3935095">
                <a:moveTo>
                  <a:pt x="972781" y="3360623"/>
                </a:moveTo>
                <a:lnTo>
                  <a:pt x="476643" y="3360623"/>
                </a:lnTo>
                <a:lnTo>
                  <a:pt x="476643" y="3513289"/>
                </a:lnTo>
                <a:lnTo>
                  <a:pt x="2867406" y="3513289"/>
                </a:lnTo>
                <a:lnTo>
                  <a:pt x="2867406" y="3509352"/>
                </a:lnTo>
                <a:lnTo>
                  <a:pt x="972781" y="3509352"/>
                </a:lnTo>
                <a:lnTo>
                  <a:pt x="972781" y="3360623"/>
                </a:lnTo>
                <a:close/>
              </a:path>
              <a:path w="2867659" h="3935095">
                <a:moveTo>
                  <a:pt x="2867406" y="497916"/>
                </a:moveTo>
                <a:lnTo>
                  <a:pt x="2689567" y="497916"/>
                </a:lnTo>
                <a:lnTo>
                  <a:pt x="2689567" y="3509352"/>
                </a:lnTo>
                <a:lnTo>
                  <a:pt x="2867406" y="3509352"/>
                </a:lnTo>
                <a:lnTo>
                  <a:pt x="2867406" y="497916"/>
                </a:lnTo>
                <a:close/>
              </a:path>
              <a:path w="2867659" h="3935095">
                <a:moveTo>
                  <a:pt x="2528366" y="1061199"/>
                </a:moveTo>
                <a:lnTo>
                  <a:pt x="1347063" y="1061199"/>
                </a:lnTo>
                <a:lnTo>
                  <a:pt x="1347063" y="1407426"/>
                </a:lnTo>
                <a:lnTo>
                  <a:pt x="1670189" y="1407426"/>
                </a:lnTo>
                <a:lnTo>
                  <a:pt x="1670189" y="1573377"/>
                </a:lnTo>
                <a:lnTo>
                  <a:pt x="1348752" y="1573377"/>
                </a:lnTo>
                <a:lnTo>
                  <a:pt x="1348752" y="2140178"/>
                </a:lnTo>
                <a:lnTo>
                  <a:pt x="2528366" y="2140178"/>
                </a:lnTo>
                <a:lnTo>
                  <a:pt x="2528366" y="106119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 txBox="1"/>
          <p:nvPr/>
        </p:nvSpPr>
        <p:spPr>
          <a:xfrm>
            <a:off x="6443622" y="4169383"/>
            <a:ext cx="1370965" cy="541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135" marR="5080" indent="-179070">
              <a:lnSpc>
                <a:spcPct val="86300"/>
              </a:lnSpc>
            </a:pPr>
            <a:r>
              <a:rPr sz="4275" spc="-232" baseline="-2534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200" b="1" spc="-155" dirty="0">
                <a:solidFill>
                  <a:srgbClr val="FFFFFF"/>
                </a:solidFill>
                <a:latin typeface="Arial"/>
                <a:cs typeface="Arial"/>
              </a:rPr>
              <a:t>OLD</a:t>
            </a:r>
            <a:r>
              <a:rPr sz="12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90" dirty="0">
                <a:solidFill>
                  <a:srgbClr val="FFFFFF"/>
                </a:solidFill>
                <a:latin typeface="Arial"/>
                <a:cs typeface="Arial"/>
              </a:rPr>
              <a:t>TESTAMENT  </a:t>
            </a:r>
            <a:r>
              <a:rPr sz="1200" b="1" spc="-95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1200" b="1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10" dirty="0">
                <a:solidFill>
                  <a:srgbClr val="FFFFFF"/>
                </a:solidFill>
                <a:latin typeface="Arial"/>
                <a:cs typeface="Arial"/>
              </a:rPr>
              <a:t>TESTAMENT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6553200" y="1078292"/>
            <a:ext cx="2104171" cy="246221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BIBLICAL JUSTICE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51" name="Picture 150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0" y="1456944"/>
            <a:ext cx="4555208" cy="45317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544999" y="1728006"/>
            <a:ext cx="0" cy="3935095"/>
          </a:xfrm>
          <a:custGeom>
            <a:avLst/>
            <a:gdLst/>
            <a:ahLst/>
            <a:cxnLst/>
            <a:rect l="l" t="t" r="r" b="b"/>
            <a:pathLst>
              <a:path h="3935095">
                <a:moveTo>
                  <a:pt x="0" y="0"/>
                </a:moveTo>
                <a:lnTo>
                  <a:pt x="0" y="3934498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 txBox="1"/>
          <p:nvPr/>
        </p:nvSpPr>
        <p:spPr>
          <a:xfrm>
            <a:off x="5232232" y="3479227"/>
            <a:ext cx="1244768" cy="358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dirty="0">
                <a:solidFill>
                  <a:srgbClr val="231F20"/>
                </a:solidFill>
                <a:latin typeface="Arial"/>
                <a:cs typeface="Arial"/>
              </a:rPr>
              <a:t>LOVE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5232232" y="4076093"/>
            <a:ext cx="1625768" cy="358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dirty="0">
                <a:solidFill>
                  <a:srgbClr val="231F20"/>
                </a:solidFill>
                <a:latin typeface="Arial"/>
                <a:cs typeface="Arial"/>
              </a:rPr>
              <a:t>UNITY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5232232" y="4672960"/>
            <a:ext cx="2768768" cy="358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dirty="0" smtClean="0">
                <a:solidFill>
                  <a:srgbClr val="231F20"/>
                </a:solidFill>
                <a:latin typeface="Arial"/>
                <a:cs typeface="Arial"/>
              </a:rPr>
              <a:t>FORGIVENES</a:t>
            </a:r>
            <a:r>
              <a:rPr lang="en-GB" sz="2250" dirty="0" smtClean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5232232" y="5269827"/>
            <a:ext cx="2921168" cy="358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dirty="0">
                <a:solidFill>
                  <a:srgbClr val="231F20"/>
                </a:solidFill>
                <a:latin typeface="Arial"/>
                <a:cs typeface="Arial"/>
              </a:rPr>
              <a:t>SHOWING MERCY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4995419" y="3629199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005468" y="4824133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005468" y="5417101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005468" y="4231167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 txBox="1"/>
          <p:nvPr/>
        </p:nvSpPr>
        <p:spPr>
          <a:xfrm>
            <a:off x="6602663" y="1078292"/>
            <a:ext cx="20079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BIBLICAL JUSTICE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5" name="Picture 154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6944"/>
            <a:ext cx="6885940" cy="4520565"/>
          </a:xfrm>
          <a:custGeom>
            <a:avLst/>
            <a:gdLst/>
            <a:ahLst/>
            <a:cxnLst/>
            <a:rect l="l" t="t" r="r" b="b"/>
            <a:pathLst>
              <a:path w="6885940" h="4520565">
                <a:moveTo>
                  <a:pt x="0" y="4520463"/>
                </a:moveTo>
                <a:lnTo>
                  <a:pt x="6885749" y="4520463"/>
                </a:lnTo>
                <a:lnTo>
                  <a:pt x="6885749" y="0"/>
                </a:lnTo>
                <a:lnTo>
                  <a:pt x="0" y="0"/>
                </a:lnTo>
                <a:lnTo>
                  <a:pt x="0" y="4520463"/>
                </a:lnTo>
                <a:close/>
              </a:path>
            </a:pathLst>
          </a:custGeom>
          <a:solidFill>
            <a:srgbClr val="34AD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85749" y="1456944"/>
            <a:ext cx="2258695" cy="4520565"/>
          </a:xfrm>
          <a:custGeom>
            <a:avLst/>
            <a:gdLst/>
            <a:ahLst/>
            <a:cxnLst/>
            <a:rect l="l" t="t" r="r" b="b"/>
            <a:pathLst>
              <a:path w="2258695" h="4520565">
                <a:moveTo>
                  <a:pt x="0" y="4520463"/>
                </a:moveTo>
                <a:lnTo>
                  <a:pt x="2258250" y="4520463"/>
                </a:lnTo>
                <a:lnTo>
                  <a:pt x="2258250" y="0"/>
                </a:lnTo>
                <a:lnTo>
                  <a:pt x="0" y="0"/>
                </a:lnTo>
                <a:lnTo>
                  <a:pt x="0" y="4520463"/>
                </a:lnTo>
                <a:close/>
              </a:path>
            </a:pathLst>
          </a:custGeom>
          <a:solidFill>
            <a:srgbClr val="2B9B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 txBox="1"/>
          <p:nvPr/>
        </p:nvSpPr>
        <p:spPr>
          <a:xfrm>
            <a:off x="6602663" y="1078292"/>
            <a:ext cx="20841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BIBLICAL JUSTICE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444500" y="4416308"/>
            <a:ext cx="3731895" cy="1426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775"/>
              </a:lnSpc>
            </a:pPr>
            <a:r>
              <a:rPr sz="4700" b="1" spc="-295" dirty="0">
                <a:solidFill>
                  <a:srgbClr val="231F20"/>
                </a:solidFill>
                <a:latin typeface="Arial"/>
                <a:cs typeface="Arial"/>
              </a:rPr>
              <a:t>SPIRITUALITY</a:t>
            </a:r>
            <a:endParaRPr sz="4700">
              <a:latin typeface="Arial"/>
              <a:cs typeface="Arial"/>
            </a:endParaRPr>
          </a:p>
          <a:p>
            <a:pPr marL="12700">
              <a:lnSpc>
                <a:spcPts val="6335"/>
              </a:lnSpc>
            </a:pPr>
            <a:r>
              <a:rPr sz="6000" b="1" spc="-24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6000" b="1" spc="-3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240" dirty="0">
                <a:solidFill>
                  <a:srgbClr val="FFFFFF"/>
                </a:solidFill>
                <a:latin typeface="Arial"/>
                <a:cs typeface="Arial"/>
              </a:rPr>
              <a:t>JUSTICE</a:t>
            </a:r>
            <a:endParaRPr sz="6000">
              <a:latin typeface="Arial"/>
              <a:cs typeface="Arial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6458841" y="1754036"/>
            <a:ext cx="426720" cy="2403475"/>
          </a:xfrm>
          <a:custGeom>
            <a:avLst/>
            <a:gdLst/>
            <a:ahLst/>
            <a:cxnLst/>
            <a:rect l="l" t="t" r="r" b="b"/>
            <a:pathLst>
              <a:path w="426720" h="2403475">
                <a:moveTo>
                  <a:pt x="426364" y="0"/>
                </a:moveTo>
                <a:lnTo>
                  <a:pt x="0" y="1676742"/>
                </a:lnTo>
                <a:lnTo>
                  <a:pt x="426364" y="2403386"/>
                </a:lnTo>
                <a:lnTo>
                  <a:pt x="4263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397014" y="4271812"/>
            <a:ext cx="438784" cy="1096010"/>
          </a:xfrm>
          <a:custGeom>
            <a:avLst/>
            <a:gdLst/>
            <a:ahLst/>
            <a:cxnLst/>
            <a:rect l="l" t="t" r="r" b="b"/>
            <a:pathLst>
              <a:path w="438784" h="1096010">
                <a:moveTo>
                  <a:pt x="438746" y="0"/>
                </a:moveTo>
                <a:lnTo>
                  <a:pt x="0" y="863638"/>
                </a:lnTo>
                <a:lnTo>
                  <a:pt x="185356" y="1095870"/>
                </a:lnTo>
                <a:lnTo>
                  <a:pt x="4387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671972" y="4284168"/>
            <a:ext cx="213360" cy="1427480"/>
          </a:xfrm>
          <a:custGeom>
            <a:avLst/>
            <a:gdLst/>
            <a:ahLst/>
            <a:cxnLst/>
            <a:rect l="l" t="t" r="r" b="b"/>
            <a:pathLst>
              <a:path w="213359" h="1427479">
                <a:moveTo>
                  <a:pt x="213232" y="0"/>
                </a:moveTo>
                <a:lnTo>
                  <a:pt x="0" y="1195323"/>
                </a:lnTo>
                <a:lnTo>
                  <a:pt x="213232" y="1427276"/>
                </a:lnTo>
                <a:lnTo>
                  <a:pt x="2132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885206" y="4284168"/>
            <a:ext cx="213360" cy="1427480"/>
          </a:xfrm>
          <a:custGeom>
            <a:avLst/>
            <a:gdLst/>
            <a:ahLst/>
            <a:cxnLst/>
            <a:rect l="l" t="t" r="r" b="b"/>
            <a:pathLst>
              <a:path w="213359" h="1427479">
                <a:moveTo>
                  <a:pt x="0" y="0"/>
                </a:moveTo>
                <a:lnTo>
                  <a:pt x="0" y="1427276"/>
                </a:lnTo>
                <a:lnTo>
                  <a:pt x="213182" y="1195323"/>
                </a:lnTo>
                <a:lnTo>
                  <a:pt x="0" y="0"/>
                </a:lnTo>
                <a:close/>
              </a:path>
            </a:pathLst>
          </a:custGeom>
          <a:solidFill>
            <a:srgbClr val="D2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940818" y="4271812"/>
            <a:ext cx="438784" cy="1096010"/>
          </a:xfrm>
          <a:custGeom>
            <a:avLst/>
            <a:gdLst/>
            <a:ahLst/>
            <a:cxnLst/>
            <a:rect l="l" t="t" r="r" b="b"/>
            <a:pathLst>
              <a:path w="438784" h="1096010">
                <a:moveTo>
                  <a:pt x="0" y="0"/>
                </a:moveTo>
                <a:lnTo>
                  <a:pt x="253326" y="1095870"/>
                </a:lnTo>
                <a:lnTo>
                  <a:pt x="438696" y="86363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885206" y="1754036"/>
            <a:ext cx="426720" cy="2403475"/>
          </a:xfrm>
          <a:custGeom>
            <a:avLst/>
            <a:gdLst/>
            <a:ahLst/>
            <a:cxnLst/>
            <a:rect l="l" t="t" r="r" b="b"/>
            <a:pathLst>
              <a:path w="426720" h="2403475">
                <a:moveTo>
                  <a:pt x="0" y="0"/>
                </a:moveTo>
                <a:lnTo>
                  <a:pt x="0" y="2403386"/>
                </a:lnTo>
                <a:lnTo>
                  <a:pt x="426377" y="1676742"/>
                </a:lnTo>
                <a:lnTo>
                  <a:pt x="0" y="0"/>
                </a:lnTo>
                <a:close/>
              </a:path>
            </a:pathLst>
          </a:custGeom>
          <a:solidFill>
            <a:srgbClr val="D2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432540" y="2428354"/>
            <a:ext cx="1207135" cy="1508125"/>
          </a:xfrm>
          <a:custGeom>
            <a:avLst/>
            <a:gdLst/>
            <a:ahLst/>
            <a:cxnLst/>
            <a:rect l="l" t="t" r="r" b="b"/>
            <a:pathLst>
              <a:path w="1207134" h="1508125">
                <a:moveTo>
                  <a:pt x="1207046" y="0"/>
                </a:moveTo>
                <a:lnTo>
                  <a:pt x="0" y="1507553"/>
                </a:lnTo>
                <a:lnTo>
                  <a:pt x="423633" y="1349184"/>
                </a:lnTo>
                <a:lnTo>
                  <a:pt x="12070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355943" y="2408299"/>
            <a:ext cx="1253490" cy="1525270"/>
          </a:xfrm>
          <a:custGeom>
            <a:avLst/>
            <a:gdLst/>
            <a:ahLst/>
            <a:cxnLst/>
            <a:rect l="l" t="t" r="r" b="b"/>
            <a:pathLst>
              <a:path w="1253490" h="1525270">
                <a:moveTo>
                  <a:pt x="1253375" y="0"/>
                </a:moveTo>
                <a:lnTo>
                  <a:pt x="83985" y="1049426"/>
                </a:lnTo>
                <a:lnTo>
                  <a:pt x="0" y="1524927"/>
                </a:lnTo>
                <a:lnTo>
                  <a:pt x="1253375" y="0"/>
                </a:lnTo>
                <a:close/>
              </a:path>
            </a:pathLst>
          </a:custGeom>
          <a:solidFill>
            <a:srgbClr val="D2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947177" y="2481929"/>
            <a:ext cx="701675" cy="1274445"/>
          </a:xfrm>
          <a:custGeom>
            <a:avLst/>
            <a:gdLst/>
            <a:ahLst/>
            <a:cxnLst/>
            <a:rect l="l" t="t" r="r" b="b"/>
            <a:pathLst>
              <a:path w="701675" h="1274445">
                <a:moveTo>
                  <a:pt x="701230" y="0"/>
                </a:moveTo>
                <a:lnTo>
                  <a:pt x="75717" y="1137767"/>
                </a:lnTo>
                <a:lnTo>
                  <a:pt x="0" y="1274254"/>
                </a:lnTo>
                <a:lnTo>
                  <a:pt x="314921" y="1149934"/>
                </a:lnTo>
                <a:lnTo>
                  <a:pt x="7012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131877" y="2406689"/>
            <a:ext cx="1207135" cy="1508125"/>
          </a:xfrm>
          <a:custGeom>
            <a:avLst/>
            <a:gdLst/>
            <a:ahLst/>
            <a:cxnLst/>
            <a:rect l="l" t="t" r="r" b="b"/>
            <a:pathLst>
              <a:path w="1207134" h="1508125">
                <a:moveTo>
                  <a:pt x="0" y="0"/>
                </a:moveTo>
                <a:lnTo>
                  <a:pt x="783450" y="1349171"/>
                </a:lnTo>
                <a:lnTo>
                  <a:pt x="1207096" y="15075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162190" y="2386646"/>
            <a:ext cx="1253490" cy="1525270"/>
          </a:xfrm>
          <a:custGeom>
            <a:avLst/>
            <a:gdLst/>
            <a:ahLst/>
            <a:cxnLst/>
            <a:rect l="l" t="t" r="r" b="b"/>
            <a:pathLst>
              <a:path w="1253490" h="1525270">
                <a:moveTo>
                  <a:pt x="0" y="0"/>
                </a:moveTo>
                <a:lnTo>
                  <a:pt x="1253375" y="1524914"/>
                </a:lnTo>
                <a:lnTo>
                  <a:pt x="1169352" y="10494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123100" y="2460301"/>
            <a:ext cx="701675" cy="1274445"/>
          </a:xfrm>
          <a:custGeom>
            <a:avLst/>
            <a:gdLst/>
            <a:ahLst/>
            <a:cxnLst/>
            <a:rect l="l" t="t" r="r" b="b"/>
            <a:pathLst>
              <a:path w="701675" h="1274445">
                <a:moveTo>
                  <a:pt x="0" y="0"/>
                </a:moveTo>
                <a:lnTo>
                  <a:pt x="386308" y="1149908"/>
                </a:lnTo>
                <a:lnTo>
                  <a:pt x="701154" y="1274216"/>
                </a:lnTo>
                <a:lnTo>
                  <a:pt x="625475" y="113772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0" name="Picture 159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bject 88"/>
          <p:cNvSpPr/>
          <p:nvPr/>
        </p:nvSpPr>
        <p:spPr>
          <a:xfrm>
            <a:off x="0" y="2629832"/>
            <a:ext cx="6846570" cy="1978660"/>
          </a:xfrm>
          <a:custGeom>
            <a:avLst/>
            <a:gdLst/>
            <a:ahLst/>
            <a:cxnLst/>
            <a:rect l="l" t="t" r="r" b="b"/>
            <a:pathLst>
              <a:path w="6846570" h="1978660">
                <a:moveTo>
                  <a:pt x="6182880" y="0"/>
                </a:moveTo>
                <a:lnTo>
                  <a:pt x="0" y="0"/>
                </a:lnTo>
                <a:lnTo>
                  <a:pt x="0" y="1978164"/>
                </a:lnTo>
                <a:lnTo>
                  <a:pt x="6846481" y="1978164"/>
                </a:lnTo>
                <a:lnTo>
                  <a:pt x="6843229" y="365125"/>
                </a:lnTo>
                <a:lnTo>
                  <a:pt x="618288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val 106"/>
          <p:cNvSpPr/>
          <p:nvPr/>
        </p:nvSpPr>
        <p:spPr>
          <a:xfrm>
            <a:off x="5334000" y="2736850"/>
            <a:ext cx="3200400" cy="3200400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6858000" y="1078292"/>
            <a:ext cx="171374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FAITH SHARING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06499" y="2920142"/>
            <a:ext cx="4394835" cy="1374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3020">
              <a:lnSpc>
                <a:spcPct val="100899"/>
              </a:lnSpc>
            </a:pP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60" dirty="0">
                <a:solidFill>
                  <a:srgbClr val="FFFFFF"/>
                </a:solidFill>
                <a:latin typeface="Arial"/>
                <a:cs typeface="Arial"/>
              </a:rPr>
              <a:t>instance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FFFFFF"/>
                </a:solidFill>
                <a:latin typeface="Arial"/>
                <a:cs typeface="Arial"/>
              </a:rPr>
              <a:t>my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5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85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personally  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experienced </a:t>
            </a:r>
            <a:r>
              <a:rPr sz="1900" spc="-125" dirty="0">
                <a:solidFill>
                  <a:srgbClr val="FFFFFF"/>
                </a:solidFill>
                <a:latin typeface="Arial"/>
                <a:cs typeface="Arial"/>
              </a:rPr>
              <a:t>God’s </a:t>
            </a:r>
            <a:r>
              <a:rPr sz="1900" spc="-70" dirty="0">
                <a:solidFill>
                  <a:srgbClr val="FFFFFF"/>
                </a:solidFill>
                <a:latin typeface="Arial"/>
                <a:cs typeface="Arial"/>
              </a:rPr>
              <a:t>way </a:t>
            </a:r>
            <a:r>
              <a:rPr sz="1900" spc="25" dirty="0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sz="1900" spc="-15" dirty="0">
                <a:solidFill>
                  <a:srgbClr val="FFFFFF"/>
                </a:solidFill>
                <a:latin typeface="Arial"/>
                <a:cs typeface="Arial"/>
              </a:rPr>
              <a:t>being</a:t>
            </a:r>
            <a:r>
              <a:rPr sz="1900" spc="-3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mine?</a:t>
            </a:r>
            <a:endParaRPr sz="1900">
              <a:latin typeface="Arial"/>
              <a:cs typeface="Arial"/>
            </a:endParaRPr>
          </a:p>
          <a:p>
            <a:pPr marL="12700" marR="5080">
              <a:lnSpc>
                <a:spcPct val="100899"/>
              </a:lnSpc>
              <a:spcBef>
                <a:spcPts val="1500"/>
              </a:spcBef>
            </a:pPr>
            <a:r>
              <a:rPr sz="1900" spc="-6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9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challenge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gospel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35" dirty="0">
                <a:solidFill>
                  <a:srgbClr val="FFFFFF"/>
                </a:solidFill>
                <a:latin typeface="Arial"/>
                <a:cs typeface="Arial"/>
              </a:rPr>
              <a:t>reading  </a:t>
            </a:r>
            <a:r>
              <a:rPr sz="1900" spc="-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130" dirty="0">
                <a:solidFill>
                  <a:srgbClr val="FFFFFF"/>
                </a:solidFill>
                <a:latin typeface="Arial"/>
                <a:cs typeface="Arial"/>
              </a:rPr>
              <a:t>me?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7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FFFFFF"/>
                </a:solidFill>
                <a:latin typeface="Arial"/>
                <a:cs typeface="Arial"/>
              </a:rPr>
              <a:t>respond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9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-55" dirty="0">
                <a:solidFill>
                  <a:srgbClr val="FFFFFF"/>
                </a:solidFill>
                <a:latin typeface="Arial"/>
                <a:cs typeface="Arial"/>
              </a:rPr>
              <a:t>it?</a:t>
            </a:r>
            <a:endParaRPr sz="1900">
              <a:latin typeface="Arial"/>
              <a:cs typeface="Arial"/>
            </a:endParaRPr>
          </a:p>
        </p:txBody>
      </p:sp>
      <p:sp>
        <p:nvSpPr>
          <p:cNvPr id="91" name="object 91"/>
          <p:cNvSpPr txBox="1">
            <a:spLocks noGrp="1"/>
          </p:cNvSpPr>
          <p:nvPr>
            <p:ph type="title"/>
          </p:nvPr>
        </p:nvSpPr>
        <p:spPr>
          <a:xfrm>
            <a:off x="606499" y="1651803"/>
            <a:ext cx="5413301" cy="694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70"/>
              </a:lnSpc>
            </a:pPr>
            <a:r>
              <a:rPr sz="2400" dirty="0">
                <a:solidFill>
                  <a:srgbClr val="CE2731"/>
                </a:solidFill>
                <a:latin typeface="Arial"/>
                <a:cs typeface="Arial"/>
              </a:rPr>
              <a:t>MATTHEW 20:1-16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670"/>
              </a:lnSpc>
            </a:pPr>
            <a:r>
              <a:rPr sz="2400" dirty="0">
                <a:solidFill>
                  <a:srgbClr val="CE2731"/>
                </a:solidFill>
                <a:latin typeface="Arial"/>
                <a:cs typeface="Arial"/>
              </a:rPr>
              <a:t>PARABLE OF THE LABOURERS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208060" y="2570165"/>
            <a:ext cx="3577729" cy="3607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960124" y="4009448"/>
            <a:ext cx="225425" cy="2171065"/>
          </a:xfrm>
          <a:custGeom>
            <a:avLst/>
            <a:gdLst/>
            <a:ahLst/>
            <a:cxnLst/>
            <a:rect l="l" t="t" r="r" b="b"/>
            <a:pathLst>
              <a:path w="225425" h="2171065">
                <a:moveTo>
                  <a:pt x="48539" y="0"/>
                </a:moveTo>
                <a:lnTo>
                  <a:pt x="0" y="2143455"/>
                </a:lnTo>
                <a:lnTo>
                  <a:pt x="224955" y="2170772"/>
                </a:lnTo>
                <a:lnTo>
                  <a:pt x="128231" y="141452"/>
                </a:lnTo>
                <a:lnTo>
                  <a:pt x="123432" y="88443"/>
                </a:lnTo>
                <a:lnTo>
                  <a:pt x="108792" y="43741"/>
                </a:lnTo>
                <a:lnTo>
                  <a:pt x="83949" y="12532"/>
                </a:lnTo>
                <a:lnTo>
                  <a:pt x="48539" y="0"/>
                </a:lnTo>
                <a:close/>
              </a:path>
            </a:pathLst>
          </a:custGeom>
          <a:solidFill>
            <a:srgbClr val="CFCF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774678" y="4007965"/>
            <a:ext cx="236854" cy="2181860"/>
          </a:xfrm>
          <a:custGeom>
            <a:avLst/>
            <a:gdLst/>
            <a:ahLst/>
            <a:cxnLst/>
            <a:rect l="l" t="t" r="r" b="b"/>
            <a:pathLst>
              <a:path w="236854" h="2181860">
                <a:moveTo>
                  <a:pt x="196761" y="0"/>
                </a:moveTo>
                <a:lnTo>
                  <a:pt x="158282" y="9873"/>
                </a:lnTo>
                <a:lnTo>
                  <a:pt x="129647" y="38239"/>
                </a:lnTo>
                <a:lnTo>
                  <a:pt x="111786" y="83217"/>
                </a:lnTo>
                <a:lnTo>
                  <a:pt x="105625" y="142925"/>
                </a:lnTo>
                <a:lnTo>
                  <a:pt x="0" y="2120607"/>
                </a:lnTo>
                <a:lnTo>
                  <a:pt x="232918" y="2181377"/>
                </a:lnTo>
                <a:lnTo>
                  <a:pt x="236535" y="1816"/>
                </a:lnTo>
                <a:lnTo>
                  <a:pt x="227813" y="1816"/>
                </a:lnTo>
                <a:lnTo>
                  <a:pt x="216806" y="1395"/>
                </a:lnTo>
                <a:lnTo>
                  <a:pt x="205721" y="495"/>
                </a:lnTo>
                <a:lnTo>
                  <a:pt x="196761" y="0"/>
                </a:lnTo>
                <a:close/>
              </a:path>
              <a:path w="236854" h="2181860">
                <a:moveTo>
                  <a:pt x="236537" y="876"/>
                </a:moveTo>
                <a:lnTo>
                  <a:pt x="227813" y="1816"/>
                </a:lnTo>
                <a:lnTo>
                  <a:pt x="236535" y="1816"/>
                </a:lnTo>
                <a:lnTo>
                  <a:pt x="236537" y="8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0" y="5889688"/>
            <a:ext cx="9144000" cy="950594"/>
          </a:xfrm>
          <a:custGeom>
            <a:avLst/>
            <a:gdLst/>
            <a:ahLst/>
            <a:cxnLst/>
            <a:rect l="l" t="t" r="r" b="b"/>
            <a:pathLst>
              <a:path w="9144000" h="950595">
                <a:moveTo>
                  <a:pt x="0" y="950315"/>
                </a:moveTo>
                <a:lnTo>
                  <a:pt x="9144000" y="950315"/>
                </a:lnTo>
                <a:lnTo>
                  <a:pt x="9144000" y="0"/>
                </a:lnTo>
                <a:lnTo>
                  <a:pt x="0" y="0"/>
                </a:lnTo>
                <a:lnTo>
                  <a:pt x="0" y="9503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0" y="2092780"/>
            <a:ext cx="968375" cy="1118235"/>
          </a:xfrm>
          <a:custGeom>
            <a:avLst/>
            <a:gdLst/>
            <a:ahLst/>
            <a:cxnLst/>
            <a:rect l="l" t="t" r="r" b="b"/>
            <a:pathLst>
              <a:path w="968375" h="1118235">
                <a:moveTo>
                  <a:pt x="0" y="0"/>
                </a:moveTo>
                <a:lnTo>
                  <a:pt x="0" y="1117828"/>
                </a:lnTo>
                <a:lnTo>
                  <a:pt x="968070" y="558914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0" y="2037127"/>
            <a:ext cx="969644" cy="1119505"/>
          </a:xfrm>
          <a:custGeom>
            <a:avLst/>
            <a:gdLst/>
            <a:ahLst/>
            <a:cxnLst/>
            <a:rect l="l" t="t" r="r" b="b"/>
            <a:pathLst>
              <a:path w="969644" h="1119505">
                <a:moveTo>
                  <a:pt x="0" y="0"/>
                </a:moveTo>
                <a:lnTo>
                  <a:pt x="0" y="1119035"/>
                </a:lnTo>
                <a:lnTo>
                  <a:pt x="969111" y="559511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36235" y="2446611"/>
            <a:ext cx="247650" cy="339090"/>
          </a:xfrm>
          <a:custGeom>
            <a:avLst/>
            <a:gdLst/>
            <a:ahLst/>
            <a:cxnLst/>
            <a:rect l="l" t="t" r="r" b="b"/>
            <a:pathLst>
              <a:path w="247650" h="339089">
                <a:moveTo>
                  <a:pt x="84073" y="323354"/>
                </a:moveTo>
                <a:lnTo>
                  <a:pt x="62458" y="323354"/>
                </a:lnTo>
                <a:lnTo>
                  <a:pt x="84073" y="339064"/>
                </a:lnTo>
                <a:lnTo>
                  <a:pt x="84073" y="323354"/>
                </a:lnTo>
                <a:close/>
              </a:path>
              <a:path w="247650" h="339089">
                <a:moveTo>
                  <a:pt x="217893" y="0"/>
                </a:moveTo>
                <a:lnTo>
                  <a:pt x="23406" y="0"/>
                </a:lnTo>
                <a:lnTo>
                  <a:pt x="12869" y="1366"/>
                </a:lnTo>
                <a:lnTo>
                  <a:pt x="5588" y="5597"/>
                </a:lnTo>
                <a:lnTo>
                  <a:pt x="1364" y="12890"/>
                </a:lnTo>
                <a:lnTo>
                  <a:pt x="0" y="23444"/>
                </a:lnTo>
                <a:lnTo>
                  <a:pt x="12" y="296938"/>
                </a:lnTo>
                <a:lnTo>
                  <a:pt x="1469" y="305905"/>
                </a:lnTo>
                <a:lnTo>
                  <a:pt x="5668" y="312596"/>
                </a:lnTo>
                <a:lnTo>
                  <a:pt x="12380" y="316789"/>
                </a:lnTo>
                <a:lnTo>
                  <a:pt x="21374" y="318262"/>
                </a:lnTo>
                <a:lnTo>
                  <a:pt x="41376" y="318262"/>
                </a:lnTo>
                <a:lnTo>
                  <a:pt x="41376" y="338721"/>
                </a:lnTo>
                <a:lnTo>
                  <a:pt x="62458" y="323354"/>
                </a:lnTo>
                <a:lnTo>
                  <a:pt x="84073" y="323354"/>
                </a:lnTo>
                <a:lnTo>
                  <a:pt x="84073" y="317995"/>
                </a:lnTo>
                <a:lnTo>
                  <a:pt x="247116" y="317995"/>
                </a:lnTo>
                <a:lnTo>
                  <a:pt x="247116" y="302895"/>
                </a:lnTo>
                <a:lnTo>
                  <a:pt x="16840" y="302895"/>
                </a:lnTo>
                <a:lnTo>
                  <a:pt x="15405" y="300799"/>
                </a:lnTo>
                <a:lnTo>
                  <a:pt x="15481" y="276123"/>
                </a:lnTo>
                <a:lnTo>
                  <a:pt x="15963" y="275640"/>
                </a:lnTo>
                <a:lnTo>
                  <a:pt x="217893" y="275640"/>
                </a:lnTo>
                <a:lnTo>
                  <a:pt x="217893" y="184442"/>
                </a:lnTo>
                <a:lnTo>
                  <a:pt x="101879" y="184442"/>
                </a:lnTo>
                <a:lnTo>
                  <a:pt x="101879" y="135585"/>
                </a:lnTo>
                <a:lnTo>
                  <a:pt x="73990" y="135585"/>
                </a:lnTo>
                <a:lnTo>
                  <a:pt x="73990" y="121653"/>
                </a:lnTo>
                <a:lnTo>
                  <a:pt x="101650" y="121653"/>
                </a:lnTo>
                <a:lnTo>
                  <a:pt x="101650" y="91452"/>
                </a:lnTo>
                <a:lnTo>
                  <a:pt x="217893" y="91452"/>
                </a:lnTo>
                <a:lnTo>
                  <a:pt x="217893" y="0"/>
                </a:lnTo>
                <a:close/>
              </a:path>
              <a:path w="247650" h="339089">
                <a:moveTo>
                  <a:pt x="27495" y="302666"/>
                </a:moveTo>
                <a:lnTo>
                  <a:pt x="16840" y="302895"/>
                </a:lnTo>
                <a:lnTo>
                  <a:pt x="247116" y="302895"/>
                </a:lnTo>
                <a:lnTo>
                  <a:pt x="247116" y="302768"/>
                </a:lnTo>
                <a:lnTo>
                  <a:pt x="41084" y="302768"/>
                </a:lnTo>
                <a:lnTo>
                  <a:pt x="27495" y="302666"/>
                </a:lnTo>
                <a:close/>
              </a:path>
              <a:path w="247650" h="339089">
                <a:moveTo>
                  <a:pt x="83832" y="289610"/>
                </a:moveTo>
                <a:lnTo>
                  <a:pt x="41084" y="289610"/>
                </a:lnTo>
                <a:lnTo>
                  <a:pt x="41084" y="302768"/>
                </a:lnTo>
                <a:lnTo>
                  <a:pt x="247116" y="302768"/>
                </a:lnTo>
                <a:lnTo>
                  <a:pt x="247116" y="302425"/>
                </a:lnTo>
                <a:lnTo>
                  <a:pt x="83832" y="302425"/>
                </a:lnTo>
                <a:lnTo>
                  <a:pt x="83832" y="289610"/>
                </a:lnTo>
                <a:close/>
              </a:path>
              <a:path w="247650" h="339089">
                <a:moveTo>
                  <a:pt x="247116" y="42913"/>
                </a:moveTo>
                <a:lnTo>
                  <a:pt x="231787" y="42913"/>
                </a:lnTo>
                <a:lnTo>
                  <a:pt x="231787" y="302425"/>
                </a:lnTo>
                <a:lnTo>
                  <a:pt x="247116" y="302425"/>
                </a:lnTo>
                <a:lnTo>
                  <a:pt x="247116" y="42913"/>
                </a:lnTo>
                <a:close/>
              </a:path>
              <a:path w="247650" h="339089">
                <a:moveTo>
                  <a:pt x="217893" y="91452"/>
                </a:moveTo>
                <a:lnTo>
                  <a:pt x="116090" y="91452"/>
                </a:lnTo>
                <a:lnTo>
                  <a:pt x="116090" y="121285"/>
                </a:lnTo>
                <a:lnTo>
                  <a:pt x="143941" y="121285"/>
                </a:lnTo>
                <a:lnTo>
                  <a:pt x="143941" y="135597"/>
                </a:lnTo>
                <a:lnTo>
                  <a:pt x="116243" y="135597"/>
                </a:lnTo>
                <a:lnTo>
                  <a:pt x="116243" y="184442"/>
                </a:lnTo>
                <a:lnTo>
                  <a:pt x="217893" y="184442"/>
                </a:lnTo>
                <a:lnTo>
                  <a:pt x="217893" y="914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039050" y="2625147"/>
            <a:ext cx="5107305" cy="0"/>
          </a:xfrm>
          <a:custGeom>
            <a:avLst/>
            <a:gdLst/>
            <a:ahLst/>
            <a:cxnLst/>
            <a:rect l="l" t="t" r="r" b="b"/>
            <a:pathLst>
              <a:path w="5107305">
                <a:moveTo>
                  <a:pt x="0" y="0"/>
                </a:moveTo>
                <a:lnTo>
                  <a:pt x="5106898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8" name="Picture 107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0"/>
                </a:moveTo>
                <a:lnTo>
                  <a:pt x="0" y="503300"/>
                </a:ln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1" y="551986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7" y="0"/>
                </a:moveTo>
                <a:lnTo>
                  <a:pt x="0" y="420081"/>
                </a:lnTo>
                <a:lnTo>
                  <a:pt x="727597" y="840163"/>
                </a:lnTo>
                <a:lnTo>
                  <a:pt x="727597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8" y="507844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1" y="0"/>
                </a:moveTo>
                <a:lnTo>
                  <a:pt x="0" y="420562"/>
                </a:lnTo>
                <a:lnTo>
                  <a:pt x="728431" y="841125"/>
                </a:lnTo>
                <a:lnTo>
                  <a:pt x="728431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8" y="820532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0" y="240640"/>
                </a:moveTo>
                <a:lnTo>
                  <a:pt x="137168" y="240843"/>
                </a:lnTo>
                <a:lnTo>
                  <a:pt x="137384" y="241160"/>
                </a:lnTo>
                <a:lnTo>
                  <a:pt x="137270" y="240640"/>
                </a:lnTo>
                <a:close/>
              </a:path>
              <a:path w="271779" h="241300">
                <a:moveTo>
                  <a:pt x="113399" y="195250"/>
                </a:moveTo>
                <a:lnTo>
                  <a:pt x="112682" y="195250"/>
                </a:lnTo>
                <a:lnTo>
                  <a:pt x="113267" y="199606"/>
                </a:lnTo>
                <a:lnTo>
                  <a:pt x="113584" y="206159"/>
                </a:lnTo>
                <a:lnTo>
                  <a:pt x="133930" y="236068"/>
                </a:lnTo>
                <a:lnTo>
                  <a:pt x="113399" y="195250"/>
                </a:lnTo>
                <a:close/>
              </a:path>
              <a:path w="271779" h="241300">
                <a:moveTo>
                  <a:pt x="21016" y="11582"/>
                </a:moveTo>
                <a:lnTo>
                  <a:pt x="364" y="38315"/>
                </a:lnTo>
                <a:lnTo>
                  <a:pt x="279" y="38453"/>
                </a:lnTo>
                <a:lnTo>
                  <a:pt x="0" y="39114"/>
                </a:lnTo>
                <a:lnTo>
                  <a:pt x="110739" y="201968"/>
                </a:lnTo>
                <a:lnTo>
                  <a:pt x="111070" y="197815"/>
                </a:lnTo>
                <a:lnTo>
                  <a:pt x="111527" y="195250"/>
                </a:lnTo>
                <a:lnTo>
                  <a:pt x="113399" y="195250"/>
                </a:lnTo>
                <a:lnTo>
                  <a:pt x="21016" y="11582"/>
                </a:lnTo>
                <a:close/>
              </a:path>
              <a:path w="271779" h="241300">
                <a:moveTo>
                  <a:pt x="249452" y="0"/>
                </a:moveTo>
                <a:lnTo>
                  <a:pt x="139137" y="236639"/>
                </a:lnTo>
                <a:lnTo>
                  <a:pt x="138997" y="238087"/>
                </a:lnTo>
                <a:lnTo>
                  <a:pt x="138844" y="239293"/>
                </a:lnTo>
                <a:lnTo>
                  <a:pt x="138692" y="240220"/>
                </a:lnTo>
                <a:lnTo>
                  <a:pt x="271335" y="24686"/>
                </a:lnTo>
                <a:lnTo>
                  <a:pt x="256534" y="5529"/>
                </a:lnTo>
                <a:lnTo>
                  <a:pt x="256320" y="5306"/>
                </a:lnTo>
                <a:lnTo>
                  <a:pt x="249452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89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12"/>
                </a:moveTo>
                <a:lnTo>
                  <a:pt x="115977" y="262945"/>
                </a:lnTo>
                <a:lnTo>
                  <a:pt x="116155" y="263187"/>
                </a:lnTo>
                <a:lnTo>
                  <a:pt x="116142" y="262412"/>
                </a:lnTo>
                <a:close/>
              </a:path>
              <a:path w="228600" h="263525">
                <a:moveTo>
                  <a:pt x="29581" y="8568"/>
                </a:moveTo>
                <a:lnTo>
                  <a:pt x="5056" y="27517"/>
                </a:lnTo>
                <a:lnTo>
                  <a:pt x="4512" y="28079"/>
                </a:lnTo>
                <a:lnTo>
                  <a:pt x="0" y="33919"/>
                </a:lnTo>
                <a:lnTo>
                  <a:pt x="112904" y="258411"/>
                </a:lnTo>
                <a:lnTo>
                  <a:pt x="115126" y="261688"/>
                </a:lnTo>
                <a:lnTo>
                  <a:pt x="29581" y="8568"/>
                </a:lnTo>
                <a:close/>
              </a:path>
              <a:path w="228600" h="263525">
                <a:moveTo>
                  <a:pt x="197114" y="0"/>
                </a:moveTo>
                <a:lnTo>
                  <a:pt x="118403" y="255109"/>
                </a:lnTo>
                <a:lnTo>
                  <a:pt x="118225" y="257827"/>
                </a:lnTo>
                <a:lnTo>
                  <a:pt x="118111" y="258983"/>
                </a:lnTo>
                <a:lnTo>
                  <a:pt x="228437" y="22347"/>
                </a:lnTo>
                <a:lnTo>
                  <a:pt x="202804" y="2543"/>
                </a:lnTo>
                <a:lnTo>
                  <a:pt x="201887" y="2014"/>
                </a:lnTo>
                <a:lnTo>
                  <a:pt x="197114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38" y="778155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0" y="0"/>
                </a:moveTo>
                <a:lnTo>
                  <a:pt x="50440" y="5383"/>
                </a:lnTo>
                <a:lnTo>
                  <a:pt x="11388" y="20920"/>
                </a:lnTo>
                <a:lnTo>
                  <a:pt x="0" y="28604"/>
                </a:lnTo>
                <a:lnTo>
                  <a:pt x="85545" y="281710"/>
                </a:lnTo>
                <a:lnTo>
                  <a:pt x="86396" y="282967"/>
                </a:lnTo>
                <a:lnTo>
                  <a:pt x="86437" y="281710"/>
                </a:lnTo>
                <a:lnTo>
                  <a:pt x="85939" y="278738"/>
                </a:lnTo>
                <a:lnTo>
                  <a:pt x="85537" y="271283"/>
                </a:lnTo>
                <a:lnTo>
                  <a:pt x="85507" y="248550"/>
                </a:lnTo>
                <a:lnTo>
                  <a:pt x="86320" y="238149"/>
                </a:lnTo>
                <a:lnTo>
                  <a:pt x="100236" y="238149"/>
                </a:lnTo>
                <a:lnTo>
                  <a:pt x="137308" y="117994"/>
                </a:lnTo>
                <a:lnTo>
                  <a:pt x="86675" y="117994"/>
                </a:lnTo>
                <a:lnTo>
                  <a:pt x="47334" y="91736"/>
                </a:lnTo>
                <a:lnTo>
                  <a:pt x="43978" y="75005"/>
                </a:lnTo>
                <a:lnTo>
                  <a:pt x="47334" y="58281"/>
                </a:lnTo>
                <a:lnTo>
                  <a:pt x="56487" y="44620"/>
                </a:lnTo>
                <a:lnTo>
                  <a:pt x="70060" y="35407"/>
                </a:lnTo>
                <a:lnTo>
                  <a:pt x="86675" y="32028"/>
                </a:lnTo>
                <a:lnTo>
                  <a:pt x="163832" y="32028"/>
                </a:lnTo>
                <a:lnTo>
                  <a:pt x="167532" y="20033"/>
                </a:lnTo>
                <a:lnTo>
                  <a:pt x="135479" y="6508"/>
                </a:lnTo>
                <a:lnTo>
                  <a:pt x="132992" y="5707"/>
                </a:lnTo>
                <a:lnTo>
                  <a:pt x="90500" y="0"/>
                </a:lnTo>
                <a:close/>
              </a:path>
              <a:path w="167640" h="283209">
                <a:moveTo>
                  <a:pt x="100236" y="238149"/>
                </a:moveTo>
                <a:lnTo>
                  <a:pt x="88352" y="238149"/>
                </a:lnTo>
                <a:lnTo>
                  <a:pt x="89177" y="248550"/>
                </a:lnTo>
                <a:lnTo>
                  <a:pt x="89054" y="270712"/>
                </a:lnTo>
                <a:lnTo>
                  <a:pt x="89037" y="271283"/>
                </a:lnTo>
                <a:lnTo>
                  <a:pt x="88821" y="275144"/>
                </a:lnTo>
                <a:lnTo>
                  <a:pt x="100236" y="238149"/>
                </a:lnTo>
                <a:close/>
              </a:path>
              <a:path w="167640" h="283209">
                <a:moveTo>
                  <a:pt x="163832" y="32028"/>
                </a:moveTo>
                <a:lnTo>
                  <a:pt x="86675" y="32028"/>
                </a:lnTo>
                <a:lnTo>
                  <a:pt x="103296" y="35407"/>
                </a:lnTo>
                <a:lnTo>
                  <a:pt x="116868" y="44620"/>
                </a:lnTo>
                <a:lnTo>
                  <a:pt x="126018" y="58281"/>
                </a:lnTo>
                <a:lnTo>
                  <a:pt x="129373" y="75005"/>
                </a:lnTo>
                <a:lnTo>
                  <a:pt x="126018" y="91736"/>
                </a:lnTo>
                <a:lnTo>
                  <a:pt x="116868" y="105401"/>
                </a:lnTo>
                <a:lnTo>
                  <a:pt x="103296" y="114615"/>
                </a:lnTo>
                <a:lnTo>
                  <a:pt x="86675" y="117994"/>
                </a:lnTo>
                <a:lnTo>
                  <a:pt x="137308" y="117994"/>
                </a:lnTo>
                <a:lnTo>
                  <a:pt x="163832" y="32028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5287404" y="1078292"/>
            <a:ext cx="317079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THE VISION OF POPE FRANCIS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1346390" y="1644892"/>
            <a:ext cx="6463906" cy="40637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GB" dirty="0" err="1" smtClean="0"/>
              <a:t>t</a:t>
            </a:r>
            <a:endParaRPr dirty="0"/>
          </a:p>
        </p:txBody>
      </p:sp>
      <p:sp>
        <p:nvSpPr>
          <p:cNvPr id="147" name="TextBox 146"/>
          <p:cNvSpPr txBox="1"/>
          <p:nvPr/>
        </p:nvSpPr>
        <p:spPr>
          <a:xfrm>
            <a:off x="381000" y="6177518"/>
            <a:ext cx="495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http://</a:t>
            </a:r>
            <a:r>
              <a:rPr lang="en-US" dirty="0" err="1" smtClean="0">
                <a:solidFill>
                  <a:srgbClr val="FF0000"/>
                </a:solidFill>
              </a:rPr>
              <a:t>www.youtube.com/watch?v</a:t>
            </a:r>
            <a:r>
              <a:rPr lang="en-US" dirty="0" smtClean="0">
                <a:solidFill>
                  <a:srgbClr val="FF0000"/>
                </a:solidFill>
              </a:rPr>
              <a:t>=2p0Bd2mD1Pg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8" name="Picture 147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176357"/>
            <a:ext cx="7705090" cy="1670685"/>
          </a:xfrm>
          <a:custGeom>
            <a:avLst/>
            <a:gdLst/>
            <a:ahLst/>
            <a:cxnLst/>
            <a:rect l="l" t="t" r="r" b="b"/>
            <a:pathLst>
              <a:path w="7705090" h="1670685">
                <a:moveTo>
                  <a:pt x="7040880" y="0"/>
                </a:moveTo>
                <a:lnTo>
                  <a:pt x="0" y="0"/>
                </a:lnTo>
                <a:lnTo>
                  <a:pt x="0" y="1670088"/>
                </a:lnTo>
                <a:lnTo>
                  <a:pt x="7704480" y="1670088"/>
                </a:lnTo>
                <a:lnTo>
                  <a:pt x="7701229" y="365125"/>
                </a:lnTo>
                <a:lnTo>
                  <a:pt x="7040880" y="0"/>
                </a:lnTo>
                <a:close/>
              </a:path>
            </a:pathLst>
          </a:custGeom>
          <a:solidFill>
            <a:srgbClr val="F0C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1274" y="4427815"/>
            <a:ext cx="6360160" cy="115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65" dirty="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Arial"/>
                <a:cs typeface="Arial"/>
              </a:rPr>
              <a:t>does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6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65" dirty="0">
                <a:solidFill>
                  <a:srgbClr val="231F20"/>
                </a:solidFill>
                <a:latin typeface="Arial"/>
                <a:cs typeface="Arial"/>
              </a:rPr>
              <a:t>mean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231F20"/>
                </a:solidFill>
                <a:latin typeface="Arial"/>
                <a:cs typeface="Arial"/>
              </a:rPr>
              <a:t>live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90" dirty="0">
                <a:solidFill>
                  <a:srgbClr val="231F20"/>
                </a:solidFill>
                <a:latin typeface="Arial"/>
                <a:cs typeface="Arial"/>
              </a:rPr>
              <a:t>Easter/Sacraments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1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231F20"/>
                </a:solidFill>
                <a:latin typeface="Arial"/>
                <a:cs typeface="Arial"/>
              </a:rPr>
              <a:t>daily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70" dirty="0">
                <a:solidFill>
                  <a:srgbClr val="231F20"/>
                </a:solidFill>
                <a:latin typeface="Arial"/>
                <a:cs typeface="Arial"/>
              </a:rPr>
              <a:t>life?</a:t>
            </a:r>
            <a:endParaRPr sz="1900" dirty="0">
              <a:latin typeface="Arial"/>
              <a:cs typeface="Arial"/>
            </a:endParaRPr>
          </a:p>
          <a:p>
            <a:pPr marL="12700" marR="5080">
              <a:lnSpc>
                <a:spcPts val="3300"/>
              </a:lnSpc>
              <a:spcBef>
                <a:spcPts val="280"/>
              </a:spcBef>
            </a:pPr>
            <a:r>
              <a:rPr sz="1900" spc="-65" dirty="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Arial"/>
                <a:cs typeface="Arial"/>
              </a:rPr>
              <a:t>does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105" dirty="0">
                <a:solidFill>
                  <a:srgbClr val="231F20"/>
                </a:solidFill>
                <a:latin typeface="Arial"/>
                <a:cs typeface="Arial"/>
              </a:rPr>
              <a:t>Pope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110" dirty="0">
                <a:solidFill>
                  <a:srgbClr val="231F20"/>
                </a:solidFill>
                <a:latin typeface="Arial"/>
                <a:cs typeface="Arial"/>
              </a:rPr>
              <a:t>Francis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231F20"/>
                </a:solidFill>
                <a:latin typeface="Arial"/>
                <a:cs typeface="Arial"/>
              </a:rPr>
              <a:t>hope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231F20"/>
                </a:solidFill>
                <a:latin typeface="Arial"/>
                <a:cs typeface="Arial"/>
              </a:rPr>
              <a:t>people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70" dirty="0">
                <a:solidFill>
                  <a:srgbClr val="231F20"/>
                </a:solidFill>
                <a:latin typeface="Arial"/>
                <a:cs typeface="Arial"/>
              </a:rPr>
              <a:t>Church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25" dirty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9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95" dirty="0">
                <a:solidFill>
                  <a:srgbClr val="231F20"/>
                </a:solidFill>
                <a:latin typeface="Arial"/>
                <a:cs typeface="Arial"/>
              </a:rPr>
              <a:t>do?  </a:t>
            </a:r>
            <a:r>
              <a:rPr sz="1900" spc="-65" dirty="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80" dirty="0">
                <a:solidFill>
                  <a:srgbClr val="231F20"/>
                </a:solidFill>
                <a:latin typeface="Arial"/>
                <a:cs typeface="Arial"/>
              </a:rPr>
              <a:t>does</a:t>
            </a:r>
            <a:r>
              <a:rPr sz="1900" spc="-2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110" dirty="0">
                <a:solidFill>
                  <a:srgbClr val="231F20"/>
                </a:solidFill>
                <a:latin typeface="Arial"/>
                <a:cs typeface="Arial"/>
              </a:rPr>
              <a:t>‘Go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1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105" dirty="0">
                <a:solidFill>
                  <a:srgbClr val="231F20"/>
                </a:solidFill>
                <a:latin typeface="Arial"/>
                <a:cs typeface="Arial"/>
              </a:rPr>
              <a:t>peace,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231F20"/>
                </a:solidFill>
                <a:latin typeface="Arial"/>
                <a:cs typeface="Arial"/>
              </a:rPr>
              <a:t>glorifying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60" dirty="0">
                <a:solidFill>
                  <a:srgbClr val="231F20"/>
                </a:solidFill>
                <a:latin typeface="Arial"/>
                <a:cs typeface="Arial"/>
              </a:rPr>
              <a:t>Lord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9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15" dirty="0" smtClean="0">
                <a:solidFill>
                  <a:srgbClr val="231F20"/>
                </a:solidFill>
                <a:latin typeface="Arial"/>
                <a:cs typeface="Arial"/>
              </a:rPr>
              <a:t>life</a:t>
            </a:r>
            <a:r>
              <a:rPr lang="en-GB" sz="1900" spc="-15" dirty="0" smtClean="0">
                <a:solidFill>
                  <a:srgbClr val="231F20"/>
                </a:solidFill>
                <a:latin typeface="Arial"/>
                <a:cs typeface="Arial"/>
              </a:rPr>
              <a:t>'</a:t>
            </a:r>
            <a:r>
              <a:rPr sz="1900" spc="-12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spc="-95" dirty="0" smtClean="0">
                <a:solidFill>
                  <a:srgbClr val="231F20"/>
                </a:solidFill>
                <a:latin typeface="Arial"/>
                <a:cs typeface="Arial"/>
              </a:rPr>
              <a:t>mean?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7159" y="4538098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8209" y="5382033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8209" y="4960066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 txBox="1"/>
          <p:nvPr/>
        </p:nvSpPr>
        <p:spPr>
          <a:xfrm>
            <a:off x="6069547" y="1078292"/>
            <a:ext cx="254105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HOW DO WE RESPOND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7388965" y="1929225"/>
            <a:ext cx="1438275" cy="1438275"/>
          </a:xfrm>
          <a:custGeom>
            <a:avLst/>
            <a:gdLst/>
            <a:ahLst/>
            <a:cxnLst/>
            <a:rect l="l" t="t" r="r" b="b"/>
            <a:pathLst>
              <a:path w="1438275" h="1438275">
                <a:moveTo>
                  <a:pt x="718997" y="0"/>
                </a:moveTo>
                <a:lnTo>
                  <a:pt x="671727" y="1529"/>
                </a:lnTo>
                <a:lnTo>
                  <a:pt x="625273" y="6055"/>
                </a:lnTo>
                <a:lnTo>
                  <a:pt x="579729" y="13483"/>
                </a:lnTo>
                <a:lnTo>
                  <a:pt x="535191" y="23717"/>
                </a:lnTo>
                <a:lnTo>
                  <a:pt x="491753" y="36664"/>
                </a:lnTo>
                <a:lnTo>
                  <a:pt x="449510" y="52227"/>
                </a:lnTo>
                <a:lnTo>
                  <a:pt x="408557" y="70312"/>
                </a:lnTo>
                <a:lnTo>
                  <a:pt x="368988" y="90825"/>
                </a:lnTo>
                <a:lnTo>
                  <a:pt x="330899" y="113671"/>
                </a:lnTo>
                <a:lnTo>
                  <a:pt x="294383" y="138754"/>
                </a:lnTo>
                <a:lnTo>
                  <a:pt x="259537" y="165981"/>
                </a:lnTo>
                <a:lnTo>
                  <a:pt x="226454" y="195255"/>
                </a:lnTo>
                <a:lnTo>
                  <a:pt x="195230" y="226483"/>
                </a:lnTo>
                <a:lnTo>
                  <a:pt x="165959" y="259569"/>
                </a:lnTo>
                <a:lnTo>
                  <a:pt x="138736" y="294419"/>
                </a:lnTo>
                <a:lnTo>
                  <a:pt x="113655" y="330938"/>
                </a:lnTo>
                <a:lnTo>
                  <a:pt x="90813" y="369031"/>
                </a:lnTo>
                <a:lnTo>
                  <a:pt x="70302" y="408603"/>
                </a:lnTo>
                <a:lnTo>
                  <a:pt x="52219" y="449559"/>
                </a:lnTo>
                <a:lnTo>
                  <a:pt x="36658" y="491805"/>
                </a:lnTo>
                <a:lnTo>
                  <a:pt x="23714" y="535246"/>
                </a:lnTo>
                <a:lnTo>
                  <a:pt x="13481" y="579787"/>
                </a:lnTo>
                <a:lnTo>
                  <a:pt x="6054" y="625333"/>
                </a:lnTo>
                <a:lnTo>
                  <a:pt x="1529" y="671789"/>
                </a:lnTo>
                <a:lnTo>
                  <a:pt x="0" y="719061"/>
                </a:lnTo>
                <a:lnTo>
                  <a:pt x="1529" y="766318"/>
                </a:lnTo>
                <a:lnTo>
                  <a:pt x="6054" y="812762"/>
                </a:lnTo>
                <a:lnTo>
                  <a:pt x="13481" y="858296"/>
                </a:lnTo>
                <a:lnTo>
                  <a:pt x="23714" y="902827"/>
                </a:lnTo>
                <a:lnTo>
                  <a:pt x="36658" y="946260"/>
                </a:lnTo>
                <a:lnTo>
                  <a:pt x="52219" y="988499"/>
                </a:lnTo>
                <a:lnTo>
                  <a:pt x="70302" y="1029449"/>
                </a:lnTo>
                <a:lnTo>
                  <a:pt x="90813" y="1069016"/>
                </a:lnTo>
                <a:lnTo>
                  <a:pt x="113655" y="1107105"/>
                </a:lnTo>
                <a:lnTo>
                  <a:pt x="138736" y="1143621"/>
                </a:lnTo>
                <a:lnTo>
                  <a:pt x="165959" y="1178469"/>
                </a:lnTo>
                <a:lnTo>
                  <a:pt x="195230" y="1211554"/>
                </a:lnTo>
                <a:lnTo>
                  <a:pt x="226454" y="1242781"/>
                </a:lnTo>
                <a:lnTo>
                  <a:pt x="259537" y="1272055"/>
                </a:lnTo>
                <a:lnTo>
                  <a:pt x="294383" y="1299281"/>
                </a:lnTo>
                <a:lnTo>
                  <a:pt x="330899" y="1324365"/>
                </a:lnTo>
                <a:lnTo>
                  <a:pt x="368988" y="1347212"/>
                </a:lnTo>
                <a:lnTo>
                  <a:pt x="408557" y="1367726"/>
                </a:lnTo>
                <a:lnTo>
                  <a:pt x="449510" y="1385813"/>
                </a:lnTo>
                <a:lnTo>
                  <a:pt x="491753" y="1401378"/>
                </a:lnTo>
                <a:lnTo>
                  <a:pt x="535191" y="1414325"/>
                </a:lnTo>
                <a:lnTo>
                  <a:pt x="579729" y="1424561"/>
                </a:lnTo>
                <a:lnTo>
                  <a:pt x="625273" y="1431989"/>
                </a:lnTo>
                <a:lnTo>
                  <a:pt x="671727" y="1436516"/>
                </a:lnTo>
                <a:lnTo>
                  <a:pt x="718997" y="1438046"/>
                </a:lnTo>
                <a:lnTo>
                  <a:pt x="766278" y="1436516"/>
                </a:lnTo>
                <a:lnTo>
                  <a:pt x="812743" y="1431989"/>
                </a:lnTo>
                <a:lnTo>
                  <a:pt x="858296" y="1424561"/>
                </a:lnTo>
                <a:lnTo>
                  <a:pt x="902845" y="1414325"/>
                </a:lnTo>
                <a:lnTo>
                  <a:pt x="946293" y="1401378"/>
                </a:lnTo>
                <a:lnTo>
                  <a:pt x="988545" y="1385813"/>
                </a:lnTo>
                <a:lnTo>
                  <a:pt x="1029508" y="1367726"/>
                </a:lnTo>
                <a:lnTo>
                  <a:pt x="1066041" y="1348790"/>
                </a:lnTo>
                <a:lnTo>
                  <a:pt x="719315" y="1348790"/>
                </a:lnTo>
                <a:lnTo>
                  <a:pt x="672323" y="1347063"/>
                </a:lnTo>
                <a:lnTo>
                  <a:pt x="626267" y="1341963"/>
                </a:lnTo>
                <a:lnTo>
                  <a:pt x="581270" y="1333611"/>
                </a:lnTo>
                <a:lnTo>
                  <a:pt x="537452" y="1322129"/>
                </a:lnTo>
                <a:lnTo>
                  <a:pt x="494935" y="1307640"/>
                </a:lnTo>
                <a:lnTo>
                  <a:pt x="453843" y="1290264"/>
                </a:lnTo>
                <a:lnTo>
                  <a:pt x="414296" y="1270123"/>
                </a:lnTo>
                <a:lnTo>
                  <a:pt x="376416" y="1247340"/>
                </a:lnTo>
                <a:lnTo>
                  <a:pt x="340327" y="1222036"/>
                </a:lnTo>
                <a:lnTo>
                  <a:pt x="306148" y="1194332"/>
                </a:lnTo>
                <a:lnTo>
                  <a:pt x="274004" y="1164351"/>
                </a:lnTo>
                <a:lnTo>
                  <a:pt x="244014" y="1132215"/>
                </a:lnTo>
                <a:lnTo>
                  <a:pt x="216302" y="1098044"/>
                </a:lnTo>
                <a:lnTo>
                  <a:pt x="190989" y="1061960"/>
                </a:lnTo>
                <a:lnTo>
                  <a:pt x="168198" y="1024087"/>
                </a:lnTo>
                <a:lnTo>
                  <a:pt x="148050" y="984544"/>
                </a:lnTo>
                <a:lnTo>
                  <a:pt x="130666" y="943454"/>
                </a:lnTo>
                <a:lnTo>
                  <a:pt x="116170" y="900939"/>
                </a:lnTo>
                <a:lnTo>
                  <a:pt x="104683" y="857121"/>
                </a:lnTo>
                <a:lnTo>
                  <a:pt x="96328" y="812120"/>
                </a:lnTo>
                <a:lnTo>
                  <a:pt x="91225" y="766060"/>
                </a:lnTo>
                <a:lnTo>
                  <a:pt x="89496" y="719061"/>
                </a:lnTo>
                <a:lnTo>
                  <a:pt x="91225" y="672072"/>
                </a:lnTo>
                <a:lnTo>
                  <a:pt x="96328" y="626020"/>
                </a:lnTo>
                <a:lnTo>
                  <a:pt x="104683" y="581029"/>
                </a:lnTo>
                <a:lnTo>
                  <a:pt x="116170" y="537218"/>
                </a:lnTo>
                <a:lnTo>
                  <a:pt x="130666" y="494710"/>
                </a:lnTo>
                <a:lnTo>
                  <a:pt x="148050" y="453627"/>
                </a:lnTo>
                <a:lnTo>
                  <a:pt x="168198" y="414090"/>
                </a:lnTo>
                <a:lnTo>
                  <a:pt x="190989" y="376221"/>
                </a:lnTo>
                <a:lnTo>
                  <a:pt x="216302" y="340143"/>
                </a:lnTo>
                <a:lnTo>
                  <a:pt x="244014" y="305976"/>
                </a:lnTo>
                <a:lnTo>
                  <a:pt x="274004" y="273843"/>
                </a:lnTo>
                <a:lnTo>
                  <a:pt x="306148" y="243865"/>
                </a:lnTo>
                <a:lnTo>
                  <a:pt x="340327" y="216165"/>
                </a:lnTo>
                <a:lnTo>
                  <a:pt x="376416" y="190863"/>
                </a:lnTo>
                <a:lnTo>
                  <a:pt x="414296" y="168082"/>
                </a:lnTo>
                <a:lnTo>
                  <a:pt x="453843" y="147943"/>
                </a:lnTo>
                <a:lnTo>
                  <a:pt x="494935" y="130568"/>
                </a:lnTo>
                <a:lnTo>
                  <a:pt x="537452" y="116080"/>
                </a:lnTo>
                <a:lnTo>
                  <a:pt x="581270" y="104599"/>
                </a:lnTo>
                <a:lnTo>
                  <a:pt x="626267" y="96247"/>
                </a:lnTo>
                <a:lnTo>
                  <a:pt x="672323" y="91147"/>
                </a:lnTo>
                <a:lnTo>
                  <a:pt x="719315" y="89420"/>
                </a:lnTo>
                <a:lnTo>
                  <a:pt x="1066375" y="89420"/>
                </a:lnTo>
                <a:lnTo>
                  <a:pt x="1029508" y="70312"/>
                </a:lnTo>
                <a:lnTo>
                  <a:pt x="988545" y="52227"/>
                </a:lnTo>
                <a:lnTo>
                  <a:pt x="946293" y="36664"/>
                </a:lnTo>
                <a:lnTo>
                  <a:pt x="902845" y="23717"/>
                </a:lnTo>
                <a:lnTo>
                  <a:pt x="858296" y="13483"/>
                </a:lnTo>
                <a:lnTo>
                  <a:pt x="812743" y="6055"/>
                </a:lnTo>
                <a:lnTo>
                  <a:pt x="766278" y="1529"/>
                </a:lnTo>
                <a:lnTo>
                  <a:pt x="718997" y="0"/>
                </a:lnTo>
                <a:close/>
              </a:path>
              <a:path w="1438275" h="1438275">
                <a:moveTo>
                  <a:pt x="1066375" y="89420"/>
                </a:moveTo>
                <a:lnTo>
                  <a:pt x="719315" y="89420"/>
                </a:lnTo>
                <a:lnTo>
                  <a:pt x="766302" y="91147"/>
                </a:lnTo>
                <a:lnTo>
                  <a:pt x="812352" y="96247"/>
                </a:lnTo>
                <a:lnTo>
                  <a:pt x="857343" y="104599"/>
                </a:lnTo>
                <a:lnTo>
                  <a:pt x="901153" y="116080"/>
                </a:lnTo>
                <a:lnTo>
                  <a:pt x="943661" y="130568"/>
                </a:lnTo>
                <a:lnTo>
                  <a:pt x="984743" y="147943"/>
                </a:lnTo>
                <a:lnTo>
                  <a:pt x="1024280" y="168082"/>
                </a:lnTo>
                <a:lnTo>
                  <a:pt x="1062149" y="190863"/>
                </a:lnTo>
                <a:lnTo>
                  <a:pt x="1098227" y="216165"/>
                </a:lnTo>
                <a:lnTo>
                  <a:pt x="1132394" y="243865"/>
                </a:lnTo>
                <a:lnTo>
                  <a:pt x="1164528" y="273843"/>
                </a:lnTo>
                <a:lnTo>
                  <a:pt x="1194506" y="305976"/>
                </a:lnTo>
                <a:lnTo>
                  <a:pt x="1222207" y="340143"/>
                </a:lnTo>
                <a:lnTo>
                  <a:pt x="1247509" y="376221"/>
                </a:lnTo>
                <a:lnTo>
                  <a:pt x="1270291" y="414090"/>
                </a:lnTo>
                <a:lnTo>
                  <a:pt x="1290431" y="453627"/>
                </a:lnTo>
                <a:lnTo>
                  <a:pt x="1307806" y="494710"/>
                </a:lnTo>
                <a:lnTo>
                  <a:pt x="1322295" y="537218"/>
                </a:lnTo>
                <a:lnTo>
                  <a:pt x="1333776" y="581029"/>
                </a:lnTo>
                <a:lnTo>
                  <a:pt x="1342128" y="626020"/>
                </a:lnTo>
                <a:lnTo>
                  <a:pt x="1347228" y="672072"/>
                </a:lnTo>
                <a:lnTo>
                  <a:pt x="1348955" y="719061"/>
                </a:lnTo>
                <a:lnTo>
                  <a:pt x="1347228" y="766060"/>
                </a:lnTo>
                <a:lnTo>
                  <a:pt x="1342128" y="812120"/>
                </a:lnTo>
                <a:lnTo>
                  <a:pt x="1333776" y="857121"/>
                </a:lnTo>
                <a:lnTo>
                  <a:pt x="1322295" y="900939"/>
                </a:lnTo>
                <a:lnTo>
                  <a:pt x="1307806" y="943454"/>
                </a:lnTo>
                <a:lnTo>
                  <a:pt x="1290431" y="984544"/>
                </a:lnTo>
                <a:lnTo>
                  <a:pt x="1270291" y="1024087"/>
                </a:lnTo>
                <a:lnTo>
                  <a:pt x="1247509" y="1061960"/>
                </a:lnTo>
                <a:lnTo>
                  <a:pt x="1222207" y="1098044"/>
                </a:lnTo>
                <a:lnTo>
                  <a:pt x="1194506" y="1132215"/>
                </a:lnTo>
                <a:lnTo>
                  <a:pt x="1164528" y="1164351"/>
                </a:lnTo>
                <a:lnTo>
                  <a:pt x="1132394" y="1194332"/>
                </a:lnTo>
                <a:lnTo>
                  <a:pt x="1098227" y="1222036"/>
                </a:lnTo>
                <a:lnTo>
                  <a:pt x="1062149" y="1247340"/>
                </a:lnTo>
                <a:lnTo>
                  <a:pt x="1024280" y="1270123"/>
                </a:lnTo>
                <a:lnTo>
                  <a:pt x="984743" y="1290264"/>
                </a:lnTo>
                <a:lnTo>
                  <a:pt x="943661" y="1307640"/>
                </a:lnTo>
                <a:lnTo>
                  <a:pt x="901153" y="1322129"/>
                </a:lnTo>
                <a:lnTo>
                  <a:pt x="857343" y="1333611"/>
                </a:lnTo>
                <a:lnTo>
                  <a:pt x="812352" y="1341963"/>
                </a:lnTo>
                <a:lnTo>
                  <a:pt x="766302" y="1347063"/>
                </a:lnTo>
                <a:lnTo>
                  <a:pt x="719315" y="1348790"/>
                </a:lnTo>
                <a:lnTo>
                  <a:pt x="1066041" y="1348790"/>
                </a:lnTo>
                <a:lnTo>
                  <a:pt x="1107184" y="1324365"/>
                </a:lnTo>
                <a:lnTo>
                  <a:pt x="1143708" y="1299281"/>
                </a:lnTo>
                <a:lnTo>
                  <a:pt x="1178562" y="1272055"/>
                </a:lnTo>
                <a:lnTo>
                  <a:pt x="1211653" y="1242781"/>
                </a:lnTo>
                <a:lnTo>
                  <a:pt x="1242884" y="1211554"/>
                </a:lnTo>
                <a:lnTo>
                  <a:pt x="1272162" y="1178469"/>
                </a:lnTo>
                <a:lnTo>
                  <a:pt x="1299392" y="1143621"/>
                </a:lnTo>
                <a:lnTo>
                  <a:pt x="1324478" y="1107105"/>
                </a:lnTo>
                <a:lnTo>
                  <a:pt x="1347326" y="1069016"/>
                </a:lnTo>
                <a:lnTo>
                  <a:pt x="1367841" y="1029449"/>
                </a:lnTo>
                <a:lnTo>
                  <a:pt x="1385928" y="988499"/>
                </a:lnTo>
                <a:lnTo>
                  <a:pt x="1401493" y="946260"/>
                </a:lnTo>
                <a:lnTo>
                  <a:pt x="1414440" y="902827"/>
                </a:lnTo>
                <a:lnTo>
                  <a:pt x="1424676" y="858296"/>
                </a:lnTo>
                <a:lnTo>
                  <a:pt x="1432104" y="812762"/>
                </a:lnTo>
                <a:lnTo>
                  <a:pt x="1436630" y="766318"/>
                </a:lnTo>
                <a:lnTo>
                  <a:pt x="1438160" y="719061"/>
                </a:lnTo>
                <a:lnTo>
                  <a:pt x="1436630" y="671789"/>
                </a:lnTo>
                <a:lnTo>
                  <a:pt x="1432104" y="625333"/>
                </a:lnTo>
                <a:lnTo>
                  <a:pt x="1424676" y="579787"/>
                </a:lnTo>
                <a:lnTo>
                  <a:pt x="1414440" y="535246"/>
                </a:lnTo>
                <a:lnTo>
                  <a:pt x="1401493" y="491805"/>
                </a:lnTo>
                <a:lnTo>
                  <a:pt x="1385928" y="449559"/>
                </a:lnTo>
                <a:lnTo>
                  <a:pt x="1367841" y="408603"/>
                </a:lnTo>
                <a:lnTo>
                  <a:pt x="1347326" y="369031"/>
                </a:lnTo>
                <a:lnTo>
                  <a:pt x="1324478" y="330938"/>
                </a:lnTo>
                <a:lnTo>
                  <a:pt x="1299392" y="294419"/>
                </a:lnTo>
                <a:lnTo>
                  <a:pt x="1272162" y="259569"/>
                </a:lnTo>
                <a:lnTo>
                  <a:pt x="1242884" y="226483"/>
                </a:lnTo>
                <a:lnTo>
                  <a:pt x="1211653" y="195255"/>
                </a:lnTo>
                <a:lnTo>
                  <a:pt x="1178562" y="165981"/>
                </a:lnTo>
                <a:lnTo>
                  <a:pt x="1143708" y="138754"/>
                </a:lnTo>
                <a:lnTo>
                  <a:pt x="1107184" y="113671"/>
                </a:lnTo>
                <a:lnTo>
                  <a:pt x="1069086" y="90825"/>
                </a:lnTo>
                <a:lnTo>
                  <a:pt x="1066375" y="89420"/>
                </a:lnTo>
                <a:close/>
              </a:path>
            </a:pathLst>
          </a:custGeom>
          <a:solidFill>
            <a:srgbClr val="FCF6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478462" y="2018648"/>
            <a:ext cx="1259840" cy="1259840"/>
          </a:xfrm>
          <a:custGeom>
            <a:avLst/>
            <a:gdLst/>
            <a:ahLst/>
            <a:cxnLst/>
            <a:rect l="l" t="t" r="r" b="b"/>
            <a:pathLst>
              <a:path w="1259840" h="1259839">
                <a:moveTo>
                  <a:pt x="629818" y="0"/>
                </a:moveTo>
                <a:lnTo>
                  <a:pt x="582826" y="1727"/>
                </a:lnTo>
                <a:lnTo>
                  <a:pt x="536771" y="6826"/>
                </a:lnTo>
                <a:lnTo>
                  <a:pt x="491773" y="15178"/>
                </a:lnTo>
                <a:lnTo>
                  <a:pt x="447955" y="26658"/>
                </a:lnTo>
                <a:lnTo>
                  <a:pt x="405438" y="41146"/>
                </a:lnTo>
                <a:lnTo>
                  <a:pt x="364346" y="58520"/>
                </a:lnTo>
                <a:lnTo>
                  <a:pt x="324799" y="78658"/>
                </a:lnTo>
                <a:lnTo>
                  <a:pt x="286920" y="101439"/>
                </a:lnTo>
                <a:lnTo>
                  <a:pt x="250830" y="126740"/>
                </a:lnTo>
                <a:lnTo>
                  <a:pt x="216652" y="154440"/>
                </a:lnTo>
                <a:lnTo>
                  <a:pt x="184507" y="184418"/>
                </a:lnTo>
                <a:lnTo>
                  <a:pt x="154517" y="216551"/>
                </a:lnTo>
                <a:lnTo>
                  <a:pt x="126805" y="250717"/>
                </a:lnTo>
                <a:lnTo>
                  <a:pt x="101492" y="286795"/>
                </a:lnTo>
                <a:lnTo>
                  <a:pt x="78701" y="324664"/>
                </a:lnTo>
                <a:lnTo>
                  <a:pt x="58553" y="364200"/>
                </a:lnTo>
                <a:lnTo>
                  <a:pt x="41170" y="405284"/>
                </a:lnTo>
                <a:lnTo>
                  <a:pt x="26674" y="447792"/>
                </a:lnTo>
                <a:lnTo>
                  <a:pt x="15187" y="491604"/>
                </a:lnTo>
                <a:lnTo>
                  <a:pt x="6831" y="536597"/>
                </a:lnTo>
                <a:lnTo>
                  <a:pt x="1728" y="582650"/>
                </a:lnTo>
                <a:lnTo>
                  <a:pt x="0" y="629640"/>
                </a:lnTo>
                <a:lnTo>
                  <a:pt x="1728" y="676639"/>
                </a:lnTo>
                <a:lnTo>
                  <a:pt x="6831" y="722700"/>
                </a:lnTo>
                <a:lnTo>
                  <a:pt x="15187" y="767700"/>
                </a:lnTo>
                <a:lnTo>
                  <a:pt x="26674" y="811519"/>
                </a:lnTo>
                <a:lnTo>
                  <a:pt x="41170" y="854034"/>
                </a:lnTo>
                <a:lnTo>
                  <a:pt x="58553" y="895123"/>
                </a:lnTo>
                <a:lnTo>
                  <a:pt x="78701" y="934666"/>
                </a:lnTo>
                <a:lnTo>
                  <a:pt x="101492" y="972540"/>
                </a:lnTo>
                <a:lnTo>
                  <a:pt x="126805" y="1008623"/>
                </a:lnTo>
                <a:lnTo>
                  <a:pt x="154517" y="1042794"/>
                </a:lnTo>
                <a:lnTo>
                  <a:pt x="184507" y="1074931"/>
                </a:lnTo>
                <a:lnTo>
                  <a:pt x="216652" y="1104912"/>
                </a:lnTo>
                <a:lnTo>
                  <a:pt x="250830" y="1132615"/>
                </a:lnTo>
                <a:lnTo>
                  <a:pt x="286920" y="1157919"/>
                </a:lnTo>
                <a:lnTo>
                  <a:pt x="324799" y="1180703"/>
                </a:lnTo>
                <a:lnTo>
                  <a:pt x="364346" y="1200843"/>
                </a:lnTo>
                <a:lnTo>
                  <a:pt x="405438" y="1218219"/>
                </a:lnTo>
                <a:lnTo>
                  <a:pt x="447955" y="1232708"/>
                </a:lnTo>
                <a:lnTo>
                  <a:pt x="491773" y="1244190"/>
                </a:lnTo>
                <a:lnTo>
                  <a:pt x="536771" y="1252542"/>
                </a:lnTo>
                <a:lnTo>
                  <a:pt x="582826" y="1257642"/>
                </a:lnTo>
                <a:lnTo>
                  <a:pt x="629818" y="1259370"/>
                </a:lnTo>
                <a:lnTo>
                  <a:pt x="676805" y="1257642"/>
                </a:lnTo>
                <a:lnTo>
                  <a:pt x="722855" y="1252542"/>
                </a:lnTo>
                <a:lnTo>
                  <a:pt x="767846" y="1244190"/>
                </a:lnTo>
                <a:lnTo>
                  <a:pt x="811656" y="1232708"/>
                </a:lnTo>
                <a:lnTo>
                  <a:pt x="854164" y="1218219"/>
                </a:lnTo>
                <a:lnTo>
                  <a:pt x="895247" y="1200843"/>
                </a:lnTo>
                <a:lnTo>
                  <a:pt x="934783" y="1180703"/>
                </a:lnTo>
                <a:lnTo>
                  <a:pt x="972652" y="1157919"/>
                </a:lnTo>
                <a:lnTo>
                  <a:pt x="1008730" y="1132615"/>
                </a:lnTo>
                <a:lnTo>
                  <a:pt x="1042897" y="1104912"/>
                </a:lnTo>
                <a:lnTo>
                  <a:pt x="1075031" y="1074931"/>
                </a:lnTo>
                <a:lnTo>
                  <a:pt x="1105009" y="1042794"/>
                </a:lnTo>
                <a:lnTo>
                  <a:pt x="1132710" y="1008623"/>
                </a:lnTo>
                <a:lnTo>
                  <a:pt x="1158013" y="972540"/>
                </a:lnTo>
                <a:lnTo>
                  <a:pt x="1180794" y="934666"/>
                </a:lnTo>
                <a:lnTo>
                  <a:pt x="1200934" y="895123"/>
                </a:lnTo>
                <a:lnTo>
                  <a:pt x="1218309" y="854034"/>
                </a:lnTo>
                <a:lnTo>
                  <a:pt x="1232798" y="811519"/>
                </a:lnTo>
                <a:lnTo>
                  <a:pt x="1244279" y="767700"/>
                </a:lnTo>
                <a:lnTo>
                  <a:pt x="1252631" y="722700"/>
                </a:lnTo>
                <a:lnTo>
                  <a:pt x="1257731" y="676639"/>
                </a:lnTo>
                <a:lnTo>
                  <a:pt x="1259458" y="629640"/>
                </a:lnTo>
                <a:lnTo>
                  <a:pt x="1257731" y="582650"/>
                </a:lnTo>
                <a:lnTo>
                  <a:pt x="1252631" y="536597"/>
                </a:lnTo>
                <a:lnTo>
                  <a:pt x="1244279" y="491604"/>
                </a:lnTo>
                <a:lnTo>
                  <a:pt x="1232798" y="447792"/>
                </a:lnTo>
                <a:lnTo>
                  <a:pt x="1218309" y="405284"/>
                </a:lnTo>
                <a:lnTo>
                  <a:pt x="1200934" y="364200"/>
                </a:lnTo>
                <a:lnTo>
                  <a:pt x="1180794" y="324664"/>
                </a:lnTo>
                <a:lnTo>
                  <a:pt x="1158013" y="286795"/>
                </a:lnTo>
                <a:lnTo>
                  <a:pt x="1132710" y="250717"/>
                </a:lnTo>
                <a:lnTo>
                  <a:pt x="1105009" y="216551"/>
                </a:lnTo>
                <a:lnTo>
                  <a:pt x="1075031" y="184418"/>
                </a:lnTo>
                <a:lnTo>
                  <a:pt x="1042897" y="154440"/>
                </a:lnTo>
                <a:lnTo>
                  <a:pt x="1008730" y="126740"/>
                </a:lnTo>
                <a:lnTo>
                  <a:pt x="972652" y="101439"/>
                </a:lnTo>
                <a:lnTo>
                  <a:pt x="934783" y="78658"/>
                </a:lnTo>
                <a:lnTo>
                  <a:pt x="895247" y="58520"/>
                </a:lnTo>
                <a:lnTo>
                  <a:pt x="854164" y="41146"/>
                </a:lnTo>
                <a:lnTo>
                  <a:pt x="811656" y="26658"/>
                </a:lnTo>
                <a:lnTo>
                  <a:pt x="767846" y="15178"/>
                </a:lnTo>
                <a:lnTo>
                  <a:pt x="722855" y="6826"/>
                </a:lnTo>
                <a:lnTo>
                  <a:pt x="676805" y="1727"/>
                </a:lnTo>
                <a:lnTo>
                  <a:pt x="629818" y="0"/>
                </a:lnTo>
                <a:close/>
              </a:path>
            </a:pathLst>
          </a:custGeom>
          <a:solidFill>
            <a:srgbClr val="FFFA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318997" y="3186546"/>
            <a:ext cx="642620" cy="1503045"/>
          </a:xfrm>
          <a:custGeom>
            <a:avLst/>
            <a:gdLst/>
            <a:ahLst/>
            <a:cxnLst/>
            <a:rect l="l" t="t" r="r" b="b"/>
            <a:pathLst>
              <a:path w="642620" h="1503045">
                <a:moveTo>
                  <a:pt x="4660" y="0"/>
                </a:moveTo>
                <a:lnTo>
                  <a:pt x="0" y="601560"/>
                </a:lnTo>
                <a:lnTo>
                  <a:pt x="642188" y="1502460"/>
                </a:lnTo>
                <a:lnTo>
                  <a:pt x="4660" y="0"/>
                </a:lnTo>
                <a:close/>
              </a:path>
            </a:pathLst>
          </a:custGeom>
          <a:solidFill>
            <a:srgbClr val="DDC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010998" y="3146764"/>
            <a:ext cx="836294" cy="1489075"/>
          </a:xfrm>
          <a:custGeom>
            <a:avLst/>
            <a:gdLst/>
            <a:ahLst/>
            <a:cxnLst/>
            <a:rect l="l" t="t" r="r" b="b"/>
            <a:pathLst>
              <a:path w="836295" h="1489075">
                <a:moveTo>
                  <a:pt x="835964" y="0"/>
                </a:moveTo>
                <a:lnTo>
                  <a:pt x="0" y="1488465"/>
                </a:lnTo>
                <a:lnTo>
                  <a:pt x="814679" y="643331"/>
                </a:lnTo>
                <a:lnTo>
                  <a:pt x="835964" y="0"/>
                </a:lnTo>
                <a:close/>
              </a:path>
            </a:pathLst>
          </a:custGeom>
          <a:solidFill>
            <a:srgbClr val="E2E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772666" y="2325009"/>
            <a:ext cx="611505" cy="753110"/>
          </a:xfrm>
          <a:custGeom>
            <a:avLst/>
            <a:gdLst/>
            <a:ahLst/>
            <a:cxnLst/>
            <a:rect l="l" t="t" r="r" b="b"/>
            <a:pathLst>
              <a:path w="611504" h="753110">
                <a:moveTo>
                  <a:pt x="312734" y="0"/>
                </a:moveTo>
                <a:lnTo>
                  <a:pt x="263105" y="2931"/>
                </a:lnTo>
                <a:lnTo>
                  <a:pt x="214604" y="13799"/>
                </a:lnTo>
                <a:lnTo>
                  <a:pt x="169662" y="31762"/>
                </a:lnTo>
                <a:lnTo>
                  <a:pt x="128818" y="56117"/>
                </a:lnTo>
                <a:lnTo>
                  <a:pt x="92612" y="86161"/>
                </a:lnTo>
                <a:lnTo>
                  <a:pt x="61582" y="121191"/>
                </a:lnTo>
                <a:lnTo>
                  <a:pt x="36266" y="160506"/>
                </a:lnTo>
                <a:lnTo>
                  <a:pt x="17205" y="203400"/>
                </a:lnTo>
                <a:lnTo>
                  <a:pt x="4936" y="249173"/>
                </a:lnTo>
                <a:lnTo>
                  <a:pt x="0" y="297121"/>
                </a:lnTo>
                <a:lnTo>
                  <a:pt x="2933" y="346542"/>
                </a:lnTo>
                <a:lnTo>
                  <a:pt x="13710" y="417964"/>
                </a:lnTo>
                <a:lnTo>
                  <a:pt x="20824" y="456226"/>
                </a:lnTo>
                <a:lnTo>
                  <a:pt x="29677" y="495165"/>
                </a:lnTo>
                <a:lnTo>
                  <a:pt x="40709" y="534010"/>
                </a:lnTo>
                <a:lnTo>
                  <a:pt x="54362" y="571994"/>
                </a:lnTo>
                <a:lnTo>
                  <a:pt x="71075" y="608346"/>
                </a:lnTo>
                <a:lnTo>
                  <a:pt x="91290" y="642299"/>
                </a:lnTo>
                <a:lnTo>
                  <a:pt x="115448" y="673082"/>
                </a:lnTo>
                <a:lnTo>
                  <a:pt x="143990" y="699928"/>
                </a:lnTo>
                <a:lnTo>
                  <a:pt x="177356" y="722068"/>
                </a:lnTo>
                <a:lnTo>
                  <a:pt x="215987" y="738731"/>
                </a:lnTo>
                <a:lnTo>
                  <a:pt x="260324" y="749150"/>
                </a:lnTo>
                <a:lnTo>
                  <a:pt x="310808" y="752556"/>
                </a:lnTo>
                <a:lnTo>
                  <a:pt x="367880" y="748179"/>
                </a:lnTo>
                <a:lnTo>
                  <a:pt x="405158" y="738066"/>
                </a:lnTo>
                <a:lnTo>
                  <a:pt x="439792" y="719356"/>
                </a:lnTo>
                <a:lnTo>
                  <a:pt x="471650" y="693153"/>
                </a:lnTo>
                <a:lnTo>
                  <a:pt x="500596" y="660559"/>
                </a:lnTo>
                <a:lnTo>
                  <a:pt x="526497" y="622675"/>
                </a:lnTo>
                <a:lnTo>
                  <a:pt x="549219" y="580605"/>
                </a:lnTo>
                <a:lnTo>
                  <a:pt x="568627" y="535451"/>
                </a:lnTo>
                <a:lnTo>
                  <a:pt x="584587" y="488314"/>
                </a:lnTo>
                <a:lnTo>
                  <a:pt x="596965" y="440297"/>
                </a:lnTo>
                <a:lnTo>
                  <a:pt x="605627" y="392503"/>
                </a:lnTo>
                <a:lnTo>
                  <a:pt x="610438" y="346033"/>
                </a:lnTo>
                <a:lnTo>
                  <a:pt x="611265" y="301991"/>
                </a:lnTo>
                <a:lnTo>
                  <a:pt x="607974" y="261477"/>
                </a:lnTo>
                <a:lnTo>
                  <a:pt x="597144" y="213206"/>
                </a:lnTo>
                <a:lnTo>
                  <a:pt x="579165" y="168502"/>
                </a:lnTo>
                <a:lnTo>
                  <a:pt x="554746" y="127893"/>
                </a:lnTo>
                <a:lnTo>
                  <a:pt x="524597" y="91913"/>
                </a:lnTo>
                <a:lnTo>
                  <a:pt x="489427" y="61090"/>
                </a:lnTo>
                <a:lnTo>
                  <a:pt x="449946" y="35957"/>
                </a:lnTo>
                <a:lnTo>
                  <a:pt x="406864" y="17043"/>
                </a:lnTo>
                <a:lnTo>
                  <a:pt x="360890" y="4881"/>
                </a:lnTo>
                <a:lnTo>
                  <a:pt x="312734" y="0"/>
                </a:lnTo>
                <a:close/>
              </a:path>
            </a:pathLst>
          </a:custGeom>
          <a:solidFill>
            <a:srgbClr val="BAA5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077351" y="3055712"/>
            <a:ext cx="422275" cy="2967990"/>
          </a:xfrm>
          <a:custGeom>
            <a:avLst/>
            <a:gdLst/>
            <a:ahLst/>
            <a:cxnLst/>
            <a:rect l="l" t="t" r="r" b="b"/>
            <a:pathLst>
              <a:path w="422275" h="2967990">
                <a:moveTo>
                  <a:pt x="65481" y="0"/>
                </a:moveTo>
                <a:lnTo>
                  <a:pt x="0" y="2890862"/>
                </a:lnTo>
                <a:lnTo>
                  <a:pt x="53305" y="2898358"/>
                </a:lnTo>
                <a:lnTo>
                  <a:pt x="106471" y="2906474"/>
                </a:lnTo>
                <a:lnTo>
                  <a:pt x="159489" y="2915203"/>
                </a:lnTo>
                <a:lnTo>
                  <a:pt x="212350" y="2924536"/>
                </a:lnTo>
                <a:lnTo>
                  <a:pt x="265047" y="2934465"/>
                </a:lnTo>
                <a:lnTo>
                  <a:pt x="317571" y="2944980"/>
                </a:lnTo>
                <a:lnTo>
                  <a:pt x="369916" y="2956073"/>
                </a:lnTo>
                <a:lnTo>
                  <a:pt x="422071" y="2967735"/>
                </a:lnTo>
                <a:lnTo>
                  <a:pt x="300481" y="417182"/>
                </a:lnTo>
                <a:lnTo>
                  <a:pt x="298923" y="363292"/>
                </a:lnTo>
                <a:lnTo>
                  <a:pt x="294221" y="310990"/>
                </a:lnTo>
                <a:lnTo>
                  <a:pt x="286335" y="260845"/>
                </a:lnTo>
                <a:lnTo>
                  <a:pt x="275225" y="213421"/>
                </a:lnTo>
                <a:lnTo>
                  <a:pt x="260852" y="169285"/>
                </a:lnTo>
                <a:lnTo>
                  <a:pt x="243174" y="129005"/>
                </a:lnTo>
                <a:lnTo>
                  <a:pt x="222153" y="93145"/>
                </a:lnTo>
                <a:lnTo>
                  <a:pt x="197747" y="62274"/>
                </a:lnTo>
                <a:lnTo>
                  <a:pt x="138623" y="17762"/>
                </a:lnTo>
                <a:lnTo>
                  <a:pt x="103824" y="5254"/>
                </a:lnTo>
                <a:lnTo>
                  <a:pt x="65481" y="0"/>
                </a:lnTo>
                <a:close/>
              </a:path>
            </a:pathLst>
          </a:custGeom>
          <a:solidFill>
            <a:srgbClr val="DDC3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634144" y="3051323"/>
            <a:ext cx="516255" cy="2905125"/>
          </a:xfrm>
          <a:custGeom>
            <a:avLst/>
            <a:gdLst/>
            <a:ahLst/>
            <a:cxnLst/>
            <a:rect l="l" t="t" r="r" b="b"/>
            <a:pathLst>
              <a:path w="516254" h="2905125">
                <a:moveTo>
                  <a:pt x="398932" y="0"/>
                </a:moveTo>
                <a:lnTo>
                  <a:pt x="358031" y="3304"/>
                </a:lnTo>
                <a:lnTo>
                  <a:pt x="320157" y="13081"/>
                </a:lnTo>
                <a:lnTo>
                  <a:pt x="285411" y="29125"/>
                </a:lnTo>
                <a:lnTo>
                  <a:pt x="253892" y="51230"/>
                </a:lnTo>
                <a:lnTo>
                  <a:pt x="225703" y="79190"/>
                </a:lnTo>
                <a:lnTo>
                  <a:pt x="200945" y="112799"/>
                </a:lnTo>
                <a:lnTo>
                  <a:pt x="179719" y="151853"/>
                </a:lnTo>
                <a:lnTo>
                  <a:pt x="162125" y="196144"/>
                </a:lnTo>
                <a:lnTo>
                  <a:pt x="148265" y="245468"/>
                </a:lnTo>
                <a:lnTo>
                  <a:pt x="138240" y="299618"/>
                </a:lnTo>
                <a:lnTo>
                  <a:pt x="132150" y="358389"/>
                </a:lnTo>
                <a:lnTo>
                  <a:pt x="130098" y="421576"/>
                </a:lnTo>
                <a:lnTo>
                  <a:pt x="0" y="2857995"/>
                </a:lnTo>
                <a:lnTo>
                  <a:pt x="51515" y="2859950"/>
                </a:lnTo>
                <a:lnTo>
                  <a:pt x="102966" y="2862529"/>
                </a:lnTo>
                <a:lnTo>
                  <a:pt x="154345" y="2865722"/>
                </a:lnTo>
                <a:lnTo>
                  <a:pt x="205645" y="2869525"/>
                </a:lnTo>
                <a:lnTo>
                  <a:pt x="256860" y="2873929"/>
                </a:lnTo>
                <a:lnTo>
                  <a:pt x="307983" y="2878927"/>
                </a:lnTo>
                <a:lnTo>
                  <a:pt x="359007" y="2884514"/>
                </a:lnTo>
                <a:lnTo>
                  <a:pt x="409925" y="2890681"/>
                </a:lnTo>
                <a:lnTo>
                  <a:pt x="460730" y="2897422"/>
                </a:lnTo>
                <a:lnTo>
                  <a:pt x="511416" y="2904731"/>
                </a:lnTo>
                <a:lnTo>
                  <a:pt x="516225" y="5373"/>
                </a:lnTo>
                <a:lnTo>
                  <a:pt x="490504" y="5373"/>
                </a:lnTo>
                <a:lnTo>
                  <a:pt x="458038" y="4125"/>
                </a:lnTo>
                <a:lnTo>
                  <a:pt x="425343" y="1465"/>
                </a:lnTo>
                <a:lnTo>
                  <a:pt x="398932" y="0"/>
                </a:lnTo>
                <a:close/>
              </a:path>
              <a:path w="516254" h="2905125">
                <a:moveTo>
                  <a:pt x="516229" y="2603"/>
                </a:moveTo>
                <a:lnTo>
                  <a:pt x="490504" y="5373"/>
                </a:lnTo>
                <a:lnTo>
                  <a:pt x="516225" y="5373"/>
                </a:lnTo>
                <a:lnTo>
                  <a:pt x="516229" y="2603"/>
                </a:lnTo>
                <a:close/>
              </a:path>
            </a:pathLst>
          </a:custGeom>
          <a:solidFill>
            <a:srgbClr val="E2E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0" y="5844692"/>
            <a:ext cx="9144000" cy="959485"/>
          </a:xfrm>
          <a:custGeom>
            <a:avLst/>
            <a:gdLst/>
            <a:ahLst/>
            <a:cxnLst/>
            <a:rect l="l" t="t" r="r" b="b"/>
            <a:pathLst>
              <a:path w="9144000" h="959484">
                <a:moveTo>
                  <a:pt x="0" y="959294"/>
                </a:moveTo>
                <a:lnTo>
                  <a:pt x="9144000" y="959294"/>
                </a:lnTo>
                <a:lnTo>
                  <a:pt x="9144000" y="0"/>
                </a:lnTo>
                <a:lnTo>
                  <a:pt x="0" y="0"/>
                </a:lnTo>
                <a:lnTo>
                  <a:pt x="0" y="9592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8" name="Picture 157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0"/>
                </a:moveTo>
                <a:lnTo>
                  <a:pt x="0" y="503300"/>
                </a:ln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16401" y="551986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7" y="0"/>
                </a:moveTo>
                <a:lnTo>
                  <a:pt x="0" y="420081"/>
                </a:lnTo>
                <a:lnTo>
                  <a:pt x="727597" y="840163"/>
                </a:lnTo>
                <a:lnTo>
                  <a:pt x="727597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15568" y="507844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1" y="0"/>
                </a:moveTo>
                <a:lnTo>
                  <a:pt x="0" y="420562"/>
                </a:lnTo>
                <a:lnTo>
                  <a:pt x="728431" y="841125"/>
                </a:lnTo>
                <a:lnTo>
                  <a:pt x="728431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74838" y="820532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0" y="240640"/>
                </a:moveTo>
                <a:lnTo>
                  <a:pt x="137168" y="240843"/>
                </a:lnTo>
                <a:lnTo>
                  <a:pt x="137384" y="241160"/>
                </a:lnTo>
                <a:lnTo>
                  <a:pt x="137270" y="240640"/>
                </a:lnTo>
                <a:close/>
              </a:path>
              <a:path w="271779" h="241300">
                <a:moveTo>
                  <a:pt x="113399" y="195250"/>
                </a:moveTo>
                <a:lnTo>
                  <a:pt x="112682" y="195250"/>
                </a:lnTo>
                <a:lnTo>
                  <a:pt x="113267" y="199606"/>
                </a:lnTo>
                <a:lnTo>
                  <a:pt x="113584" y="206159"/>
                </a:lnTo>
                <a:lnTo>
                  <a:pt x="133930" y="236068"/>
                </a:lnTo>
                <a:lnTo>
                  <a:pt x="113399" y="195250"/>
                </a:lnTo>
                <a:close/>
              </a:path>
              <a:path w="271779" h="241300">
                <a:moveTo>
                  <a:pt x="21016" y="11582"/>
                </a:moveTo>
                <a:lnTo>
                  <a:pt x="364" y="38315"/>
                </a:lnTo>
                <a:lnTo>
                  <a:pt x="279" y="38453"/>
                </a:lnTo>
                <a:lnTo>
                  <a:pt x="0" y="39114"/>
                </a:lnTo>
                <a:lnTo>
                  <a:pt x="110739" y="201968"/>
                </a:lnTo>
                <a:lnTo>
                  <a:pt x="111070" y="197815"/>
                </a:lnTo>
                <a:lnTo>
                  <a:pt x="111527" y="195250"/>
                </a:lnTo>
                <a:lnTo>
                  <a:pt x="113399" y="195250"/>
                </a:lnTo>
                <a:lnTo>
                  <a:pt x="21016" y="11582"/>
                </a:lnTo>
                <a:close/>
              </a:path>
              <a:path w="271779" h="241300">
                <a:moveTo>
                  <a:pt x="249452" y="0"/>
                </a:moveTo>
                <a:lnTo>
                  <a:pt x="139137" y="236639"/>
                </a:lnTo>
                <a:lnTo>
                  <a:pt x="138997" y="238087"/>
                </a:lnTo>
                <a:lnTo>
                  <a:pt x="138844" y="239293"/>
                </a:lnTo>
                <a:lnTo>
                  <a:pt x="138692" y="240220"/>
                </a:lnTo>
                <a:lnTo>
                  <a:pt x="271335" y="24686"/>
                </a:lnTo>
                <a:lnTo>
                  <a:pt x="256534" y="5529"/>
                </a:lnTo>
                <a:lnTo>
                  <a:pt x="256320" y="5306"/>
                </a:lnTo>
                <a:lnTo>
                  <a:pt x="249452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795858" y="798189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12"/>
                </a:moveTo>
                <a:lnTo>
                  <a:pt x="115977" y="262945"/>
                </a:lnTo>
                <a:lnTo>
                  <a:pt x="116155" y="263187"/>
                </a:lnTo>
                <a:lnTo>
                  <a:pt x="116142" y="262412"/>
                </a:lnTo>
                <a:close/>
              </a:path>
              <a:path w="228600" h="263525">
                <a:moveTo>
                  <a:pt x="29581" y="8568"/>
                </a:moveTo>
                <a:lnTo>
                  <a:pt x="5056" y="27517"/>
                </a:lnTo>
                <a:lnTo>
                  <a:pt x="4512" y="28079"/>
                </a:lnTo>
                <a:lnTo>
                  <a:pt x="0" y="33919"/>
                </a:lnTo>
                <a:lnTo>
                  <a:pt x="112904" y="258411"/>
                </a:lnTo>
                <a:lnTo>
                  <a:pt x="115126" y="261688"/>
                </a:lnTo>
                <a:lnTo>
                  <a:pt x="29581" y="8568"/>
                </a:lnTo>
                <a:close/>
              </a:path>
              <a:path w="228600" h="263525">
                <a:moveTo>
                  <a:pt x="197114" y="0"/>
                </a:moveTo>
                <a:lnTo>
                  <a:pt x="118403" y="255109"/>
                </a:lnTo>
                <a:lnTo>
                  <a:pt x="118225" y="257827"/>
                </a:lnTo>
                <a:lnTo>
                  <a:pt x="118111" y="258983"/>
                </a:lnTo>
                <a:lnTo>
                  <a:pt x="228437" y="22347"/>
                </a:lnTo>
                <a:lnTo>
                  <a:pt x="202804" y="2543"/>
                </a:lnTo>
                <a:lnTo>
                  <a:pt x="201887" y="2014"/>
                </a:lnTo>
                <a:lnTo>
                  <a:pt x="197114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825438" y="778155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0" y="0"/>
                </a:moveTo>
                <a:lnTo>
                  <a:pt x="50440" y="5383"/>
                </a:lnTo>
                <a:lnTo>
                  <a:pt x="11388" y="20920"/>
                </a:lnTo>
                <a:lnTo>
                  <a:pt x="0" y="28604"/>
                </a:lnTo>
                <a:lnTo>
                  <a:pt x="85545" y="281710"/>
                </a:lnTo>
                <a:lnTo>
                  <a:pt x="86396" y="282967"/>
                </a:lnTo>
                <a:lnTo>
                  <a:pt x="86437" y="281710"/>
                </a:lnTo>
                <a:lnTo>
                  <a:pt x="85939" y="278738"/>
                </a:lnTo>
                <a:lnTo>
                  <a:pt x="85537" y="271283"/>
                </a:lnTo>
                <a:lnTo>
                  <a:pt x="85507" y="248550"/>
                </a:lnTo>
                <a:lnTo>
                  <a:pt x="86320" y="238149"/>
                </a:lnTo>
                <a:lnTo>
                  <a:pt x="100236" y="238149"/>
                </a:lnTo>
                <a:lnTo>
                  <a:pt x="137308" y="117994"/>
                </a:lnTo>
                <a:lnTo>
                  <a:pt x="86675" y="117994"/>
                </a:lnTo>
                <a:lnTo>
                  <a:pt x="47334" y="91736"/>
                </a:lnTo>
                <a:lnTo>
                  <a:pt x="43978" y="75005"/>
                </a:lnTo>
                <a:lnTo>
                  <a:pt x="47334" y="58281"/>
                </a:lnTo>
                <a:lnTo>
                  <a:pt x="56487" y="44620"/>
                </a:lnTo>
                <a:lnTo>
                  <a:pt x="70060" y="35407"/>
                </a:lnTo>
                <a:lnTo>
                  <a:pt x="86675" y="32028"/>
                </a:lnTo>
                <a:lnTo>
                  <a:pt x="163832" y="32028"/>
                </a:lnTo>
                <a:lnTo>
                  <a:pt x="167532" y="20033"/>
                </a:lnTo>
                <a:lnTo>
                  <a:pt x="135479" y="6508"/>
                </a:lnTo>
                <a:lnTo>
                  <a:pt x="132992" y="5707"/>
                </a:lnTo>
                <a:lnTo>
                  <a:pt x="90500" y="0"/>
                </a:lnTo>
                <a:close/>
              </a:path>
              <a:path w="167640" h="283209">
                <a:moveTo>
                  <a:pt x="100236" y="238149"/>
                </a:moveTo>
                <a:lnTo>
                  <a:pt x="88352" y="238149"/>
                </a:lnTo>
                <a:lnTo>
                  <a:pt x="89177" y="248550"/>
                </a:lnTo>
                <a:lnTo>
                  <a:pt x="89054" y="270712"/>
                </a:lnTo>
                <a:lnTo>
                  <a:pt x="89037" y="271283"/>
                </a:lnTo>
                <a:lnTo>
                  <a:pt x="88821" y="275144"/>
                </a:lnTo>
                <a:lnTo>
                  <a:pt x="100236" y="238149"/>
                </a:lnTo>
                <a:close/>
              </a:path>
              <a:path w="167640" h="283209">
                <a:moveTo>
                  <a:pt x="163832" y="32028"/>
                </a:moveTo>
                <a:lnTo>
                  <a:pt x="86675" y="32028"/>
                </a:lnTo>
                <a:lnTo>
                  <a:pt x="103296" y="35407"/>
                </a:lnTo>
                <a:lnTo>
                  <a:pt x="116868" y="44620"/>
                </a:lnTo>
                <a:lnTo>
                  <a:pt x="126018" y="58281"/>
                </a:lnTo>
                <a:lnTo>
                  <a:pt x="129373" y="75005"/>
                </a:lnTo>
                <a:lnTo>
                  <a:pt x="126018" y="91736"/>
                </a:lnTo>
                <a:lnTo>
                  <a:pt x="116868" y="105401"/>
                </a:lnTo>
                <a:lnTo>
                  <a:pt x="103296" y="114615"/>
                </a:lnTo>
                <a:lnTo>
                  <a:pt x="86675" y="117994"/>
                </a:lnTo>
                <a:lnTo>
                  <a:pt x="137308" y="117994"/>
                </a:lnTo>
                <a:lnTo>
                  <a:pt x="163832" y="32028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6096000" y="1078292"/>
            <a:ext cx="248488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HOW DO WE RESPOND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6" name="object 96"/>
          <p:cNvSpPr txBox="1">
            <a:spLocks noGrp="1"/>
          </p:cNvSpPr>
          <p:nvPr>
            <p:ph type="title"/>
          </p:nvPr>
        </p:nvSpPr>
        <p:spPr>
          <a:xfrm>
            <a:off x="806690" y="1670653"/>
            <a:ext cx="3687445" cy="762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38900"/>
              </a:lnSpc>
            </a:pP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Go </a:t>
            </a:r>
            <a:r>
              <a:rPr sz="1800" spc="15" dirty="0">
                <a:solidFill>
                  <a:srgbClr val="231F20"/>
                </a:solidFill>
                <a:latin typeface="Arial"/>
                <a:cs typeface="Arial"/>
              </a:rPr>
              <a:t>into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groups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5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look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postcards. </a:t>
            </a:r>
            <a:r>
              <a:rPr sz="1800" spc="-7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1800" spc="-65" dirty="0" smtClean="0">
                <a:solidFill>
                  <a:srgbClr val="231F20"/>
                </a:solidFill>
                <a:latin typeface="Arial"/>
                <a:cs typeface="Arial"/>
              </a:rPr>
              <a:t>Which </a:t>
            </a:r>
            <a:r>
              <a:rPr sz="1800" spc="-30" dirty="0" smtClean="0">
                <a:solidFill>
                  <a:srgbClr val="231F20"/>
                </a:solidFill>
                <a:latin typeface="Arial"/>
                <a:cs typeface="Arial"/>
              </a:rPr>
              <a:t>principles </a:t>
            </a:r>
            <a:r>
              <a:rPr sz="1800" spc="-65" dirty="0">
                <a:solidFill>
                  <a:srgbClr val="231F20"/>
                </a:solidFill>
                <a:latin typeface="Arial"/>
                <a:cs typeface="Arial"/>
              </a:rPr>
              <a:t>resonate </a:t>
            </a:r>
            <a:r>
              <a:rPr sz="1800" spc="35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800" spc="-3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95" dirty="0">
                <a:solidFill>
                  <a:srgbClr val="231F20"/>
                </a:solidFill>
                <a:latin typeface="Arial"/>
                <a:cs typeface="Arial"/>
              </a:rPr>
              <a:t>you?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06690" y="2539516"/>
            <a:ext cx="6335395" cy="1036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5" dirty="0">
                <a:solidFill>
                  <a:srgbClr val="231F20"/>
                </a:solidFill>
                <a:latin typeface="Arial"/>
                <a:cs typeface="Arial"/>
              </a:rPr>
              <a:t>Do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them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surprise</a:t>
            </a:r>
            <a:r>
              <a:rPr sz="18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95" dirty="0">
                <a:solidFill>
                  <a:srgbClr val="231F20"/>
                </a:solidFill>
                <a:latin typeface="Arial"/>
                <a:cs typeface="Arial"/>
              </a:rPr>
              <a:t>you?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do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they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relate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already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0" dirty="0">
                <a:solidFill>
                  <a:srgbClr val="231F20"/>
                </a:solidFill>
                <a:latin typeface="Arial"/>
                <a:cs typeface="Arial"/>
              </a:rPr>
              <a:t>discussed?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231F20"/>
                </a:solidFill>
                <a:latin typeface="Arial"/>
                <a:cs typeface="Arial"/>
              </a:rPr>
              <a:t>might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principles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most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beneficial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world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today?</a:t>
            </a:r>
            <a:endParaRPr sz="1800">
              <a:latin typeface="Arial"/>
              <a:cs typeface="Arial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540299" y="1885020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40299" y="2640232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39249" y="3397835"/>
            <a:ext cx="0" cy="87630"/>
          </a:xfrm>
          <a:custGeom>
            <a:avLst/>
            <a:gdLst/>
            <a:ahLst/>
            <a:cxnLst/>
            <a:rect l="l" t="t" r="r" b="b"/>
            <a:pathLst>
              <a:path h="87629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40299" y="227226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39249" y="3020870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83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48199" y="3996003"/>
            <a:ext cx="1304139" cy="1838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834204" y="3996003"/>
            <a:ext cx="1304139" cy="1838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229932" y="3996003"/>
            <a:ext cx="1304139" cy="1838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8011" y="3996004"/>
            <a:ext cx="1304128" cy="18384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046090" y="3996003"/>
            <a:ext cx="1304139" cy="18384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454169" y="3996004"/>
            <a:ext cx="1304131" cy="18384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9" name="Picture 108" descr="caritas logos-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8996" y="946931"/>
            <a:ext cx="7568526" cy="6095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673951" y="2947060"/>
            <a:ext cx="2035810" cy="1702435"/>
          </a:xfrm>
          <a:custGeom>
            <a:avLst/>
            <a:gdLst/>
            <a:ahLst/>
            <a:cxnLst/>
            <a:rect l="l" t="t" r="r" b="b"/>
            <a:pathLst>
              <a:path w="2035809" h="1702435">
                <a:moveTo>
                  <a:pt x="0" y="1701901"/>
                </a:moveTo>
                <a:lnTo>
                  <a:pt x="2035251" y="1701901"/>
                </a:lnTo>
                <a:lnTo>
                  <a:pt x="2035251" y="0"/>
                </a:lnTo>
                <a:lnTo>
                  <a:pt x="0" y="0"/>
                </a:lnTo>
                <a:lnTo>
                  <a:pt x="0" y="1701901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11340" y="2962960"/>
            <a:ext cx="2091055" cy="1702435"/>
          </a:xfrm>
          <a:custGeom>
            <a:avLst/>
            <a:gdLst/>
            <a:ahLst/>
            <a:cxnLst/>
            <a:rect l="l" t="t" r="r" b="b"/>
            <a:pathLst>
              <a:path w="2091055" h="1702435">
                <a:moveTo>
                  <a:pt x="0" y="1701901"/>
                </a:moveTo>
                <a:lnTo>
                  <a:pt x="2090712" y="1701901"/>
                </a:lnTo>
                <a:lnTo>
                  <a:pt x="2090712" y="0"/>
                </a:lnTo>
                <a:lnTo>
                  <a:pt x="0" y="0"/>
                </a:lnTo>
                <a:lnTo>
                  <a:pt x="0" y="1701901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30827" y="1618170"/>
            <a:ext cx="811530" cy="993775"/>
          </a:xfrm>
          <a:custGeom>
            <a:avLst/>
            <a:gdLst/>
            <a:ahLst/>
            <a:cxnLst/>
            <a:rect l="l" t="t" r="r" b="b"/>
            <a:pathLst>
              <a:path w="811530" h="993775">
                <a:moveTo>
                  <a:pt x="382676" y="0"/>
                </a:moveTo>
                <a:lnTo>
                  <a:pt x="335782" y="5118"/>
                </a:lnTo>
                <a:lnTo>
                  <a:pt x="290743" y="15357"/>
                </a:lnTo>
                <a:lnTo>
                  <a:pt x="247849" y="30399"/>
                </a:lnTo>
                <a:lnTo>
                  <a:pt x="207387" y="49928"/>
                </a:lnTo>
                <a:lnTo>
                  <a:pt x="169646" y="73626"/>
                </a:lnTo>
                <a:lnTo>
                  <a:pt x="134913" y="101175"/>
                </a:lnTo>
                <a:lnTo>
                  <a:pt x="103479" y="132259"/>
                </a:lnTo>
                <a:lnTo>
                  <a:pt x="75631" y="166559"/>
                </a:lnTo>
                <a:lnTo>
                  <a:pt x="51657" y="203759"/>
                </a:lnTo>
                <a:lnTo>
                  <a:pt x="31846" y="243542"/>
                </a:lnTo>
                <a:lnTo>
                  <a:pt x="16486" y="285589"/>
                </a:lnTo>
                <a:lnTo>
                  <a:pt x="5866" y="329584"/>
                </a:lnTo>
                <a:lnTo>
                  <a:pt x="275" y="375209"/>
                </a:lnTo>
                <a:lnTo>
                  <a:pt x="0" y="422147"/>
                </a:lnTo>
                <a:lnTo>
                  <a:pt x="3945" y="462628"/>
                </a:lnTo>
                <a:lnTo>
                  <a:pt x="11597" y="505377"/>
                </a:lnTo>
                <a:lnTo>
                  <a:pt x="22752" y="549769"/>
                </a:lnTo>
                <a:lnTo>
                  <a:pt x="37209" y="595180"/>
                </a:lnTo>
                <a:lnTo>
                  <a:pt x="54767" y="640984"/>
                </a:lnTo>
                <a:lnTo>
                  <a:pt x="75224" y="686556"/>
                </a:lnTo>
                <a:lnTo>
                  <a:pt x="98378" y="731271"/>
                </a:lnTo>
                <a:lnTo>
                  <a:pt x="124028" y="774504"/>
                </a:lnTo>
                <a:lnTo>
                  <a:pt x="151972" y="815629"/>
                </a:lnTo>
                <a:lnTo>
                  <a:pt x="182009" y="854022"/>
                </a:lnTo>
                <a:lnTo>
                  <a:pt x="213937" y="889057"/>
                </a:lnTo>
                <a:lnTo>
                  <a:pt x="247553" y="920109"/>
                </a:lnTo>
                <a:lnTo>
                  <a:pt x="282658" y="946554"/>
                </a:lnTo>
                <a:lnTo>
                  <a:pt x="319048" y="967765"/>
                </a:lnTo>
                <a:lnTo>
                  <a:pt x="356523" y="983118"/>
                </a:lnTo>
                <a:lnTo>
                  <a:pt x="394881" y="991988"/>
                </a:lnTo>
                <a:lnTo>
                  <a:pt x="433920" y="993749"/>
                </a:lnTo>
                <a:lnTo>
                  <a:pt x="491341" y="988065"/>
                </a:lnTo>
                <a:lnTo>
                  <a:pt x="542742" y="977507"/>
                </a:lnTo>
                <a:lnTo>
                  <a:pt x="588448" y="962450"/>
                </a:lnTo>
                <a:lnTo>
                  <a:pt x="628780" y="943266"/>
                </a:lnTo>
                <a:lnTo>
                  <a:pt x="664063" y="920331"/>
                </a:lnTo>
                <a:lnTo>
                  <a:pt x="694617" y="894018"/>
                </a:lnTo>
                <a:lnTo>
                  <a:pt x="720767" y="864700"/>
                </a:lnTo>
                <a:lnTo>
                  <a:pt x="742834" y="832754"/>
                </a:lnTo>
                <a:lnTo>
                  <a:pt x="761142" y="798551"/>
                </a:lnTo>
                <a:lnTo>
                  <a:pt x="776014" y="762466"/>
                </a:lnTo>
                <a:lnTo>
                  <a:pt x="787771" y="724874"/>
                </a:lnTo>
                <a:lnTo>
                  <a:pt x="796738" y="686148"/>
                </a:lnTo>
                <a:lnTo>
                  <a:pt x="803236" y="646662"/>
                </a:lnTo>
                <a:lnTo>
                  <a:pt x="807588" y="606790"/>
                </a:lnTo>
                <a:lnTo>
                  <a:pt x="810117" y="566906"/>
                </a:lnTo>
                <a:lnTo>
                  <a:pt x="811147" y="527385"/>
                </a:lnTo>
                <a:lnTo>
                  <a:pt x="810998" y="488600"/>
                </a:lnTo>
                <a:lnTo>
                  <a:pt x="808460" y="414735"/>
                </a:lnTo>
                <a:lnTo>
                  <a:pt x="801634" y="333733"/>
                </a:lnTo>
                <a:lnTo>
                  <a:pt x="791395" y="288921"/>
                </a:lnTo>
                <a:lnTo>
                  <a:pt x="776319" y="246252"/>
                </a:lnTo>
                <a:lnTo>
                  <a:pt x="756726" y="206011"/>
                </a:lnTo>
                <a:lnTo>
                  <a:pt x="732935" y="168484"/>
                </a:lnTo>
                <a:lnTo>
                  <a:pt x="705266" y="133956"/>
                </a:lnTo>
                <a:lnTo>
                  <a:pt x="674039" y="102714"/>
                </a:lnTo>
                <a:lnTo>
                  <a:pt x="639574" y="75043"/>
                </a:lnTo>
                <a:lnTo>
                  <a:pt x="602190" y="51228"/>
                </a:lnTo>
                <a:lnTo>
                  <a:pt x="562207" y="31555"/>
                </a:lnTo>
                <a:lnTo>
                  <a:pt x="519944" y="16310"/>
                </a:lnTo>
                <a:lnTo>
                  <a:pt x="475721" y="5779"/>
                </a:lnTo>
                <a:lnTo>
                  <a:pt x="429859" y="247"/>
                </a:lnTo>
                <a:lnTo>
                  <a:pt x="38267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72177" y="2607143"/>
            <a:ext cx="438784" cy="4232910"/>
          </a:xfrm>
          <a:custGeom>
            <a:avLst/>
            <a:gdLst/>
            <a:ahLst/>
            <a:cxnLst/>
            <a:rect l="l" t="t" r="r" b="b"/>
            <a:pathLst>
              <a:path w="438784" h="4232909">
                <a:moveTo>
                  <a:pt x="438257" y="0"/>
                </a:moveTo>
                <a:lnTo>
                  <a:pt x="372131" y="37877"/>
                </a:lnTo>
                <a:lnTo>
                  <a:pt x="341252" y="63057"/>
                </a:lnTo>
                <a:lnTo>
                  <a:pt x="312020" y="92102"/>
                </a:lnTo>
                <a:lnTo>
                  <a:pt x="284579" y="124792"/>
                </a:lnTo>
                <a:lnTo>
                  <a:pt x="259071" y="160904"/>
                </a:lnTo>
                <a:lnTo>
                  <a:pt x="235640" y="200217"/>
                </a:lnTo>
                <a:lnTo>
                  <a:pt x="214429" y="242510"/>
                </a:lnTo>
                <a:lnTo>
                  <a:pt x="195582" y="287562"/>
                </a:lnTo>
                <a:lnTo>
                  <a:pt x="179241" y="335151"/>
                </a:lnTo>
                <a:lnTo>
                  <a:pt x="165551" y="385055"/>
                </a:lnTo>
                <a:lnTo>
                  <a:pt x="154653" y="437054"/>
                </a:lnTo>
                <a:lnTo>
                  <a:pt x="146691" y="490925"/>
                </a:lnTo>
                <a:lnTo>
                  <a:pt x="141810" y="546449"/>
                </a:lnTo>
                <a:lnTo>
                  <a:pt x="140150" y="603402"/>
                </a:lnTo>
                <a:lnTo>
                  <a:pt x="0" y="4232860"/>
                </a:lnTo>
                <a:lnTo>
                  <a:pt x="436370" y="4232860"/>
                </a:lnTo>
                <a:lnTo>
                  <a:pt x="43825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297112" y="2584895"/>
            <a:ext cx="822325" cy="4255135"/>
          </a:xfrm>
          <a:custGeom>
            <a:avLst/>
            <a:gdLst/>
            <a:ahLst/>
            <a:cxnLst/>
            <a:rect l="l" t="t" r="r" b="b"/>
            <a:pathLst>
              <a:path w="822325" h="4255134">
                <a:moveTo>
                  <a:pt x="120904" y="0"/>
                </a:moveTo>
                <a:lnTo>
                  <a:pt x="91116" y="3497"/>
                </a:lnTo>
                <a:lnTo>
                  <a:pt x="59323" y="12290"/>
                </a:lnTo>
                <a:lnTo>
                  <a:pt x="28094" y="23831"/>
                </a:lnTo>
                <a:lnTo>
                  <a:pt x="0" y="35572"/>
                </a:lnTo>
                <a:lnTo>
                  <a:pt x="8525" y="4255108"/>
                </a:lnTo>
                <a:lnTo>
                  <a:pt x="822108" y="4255108"/>
                </a:lnTo>
                <a:lnTo>
                  <a:pt x="526554" y="625652"/>
                </a:lnTo>
                <a:lnTo>
                  <a:pt x="524895" y="568699"/>
                </a:lnTo>
                <a:lnTo>
                  <a:pt x="520013" y="513180"/>
                </a:lnTo>
                <a:lnTo>
                  <a:pt x="512053" y="459315"/>
                </a:lnTo>
                <a:lnTo>
                  <a:pt x="501157" y="407325"/>
                </a:lnTo>
                <a:lnTo>
                  <a:pt x="487470" y="357432"/>
                </a:lnTo>
                <a:lnTo>
                  <a:pt x="471136" y="309855"/>
                </a:lnTo>
                <a:lnTo>
                  <a:pt x="452297" y="264816"/>
                </a:lnTo>
                <a:lnTo>
                  <a:pt x="431098" y="222535"/>
                </a:lnTo>
                <a:lnTo>
                  <a:pt x="407682" y="183234"/>
                </a:lnTo>
                <a:lnTo>
                  <a:pt x="382194" y="147132"/>
                </a:lnTo>
                <a:lnTo>
                  <a:pt x="354776" y="114450"/>
                </a:lnTo>
                <a:lnTo>
                  <a:pt x="325572" y="85410"/>
                </a:lnTo>
                <a:lnTo>
                  <a:pt x="294727" y="60232"/>
                </a:lnTo>
                <a:lnTo>
                  <a:pt x="262384" y="39137"/>
                </a:lnTo>
                <a:lnTo>
                  <a:pt x="193778" y="10078"/>
                </a:lnTo>
                <a:lnTo>
                  <a:pt x="157802" y="2556"/>
                </a:lnTo>
                <a:lnTo>
                  <a:pt x="120904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77194" y="2853504"/>
            <a:ext cx="814705" cy="1586230"/>
          </a:xfrm>
          <a:custGeom>
            <a:avLst/>
            <a:gdLst/>
            <a:ahLst/>
            <a:cxnLst/>
            <a:rect l="l" t="t" r="r" b="b"/>
            <a:pathLst>
              <a:path w="814705" h="1586229">
                <a:moveTo>
                  <a:pt x="812749" y="0"/>
                </a:moveTo>
                <a:lnTo>
                  <a:pt x="0" y="1585683"/>
                </a:lnTo>
                <a:lnTo>
                  <a:pt x="814705" y="718769"/>
                </a:lnTo>
                <a:lnTo>
                  <a:pt x="81274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615046" y="3174009"/>
            <a:ext cx="5914390" cy="1702435"/>
          </a:xfrm>
          <a:custGeom>
            <a:avLst/>
            <a:gdLst/>
            <a:ahLst/>
            <a:cxnLst/>
            <a:rect l="l" t="t" r="r" b="b"/>
            <a:pathLst>
              <a:path w="5914390" h="1702435">
                <a:moveTo>
                  <a:pt x="0" y="1701901"/>
                </a:moveTo>
                <a:lnTo>
                  <a:pt x="5913894" y="1701901"/>
                </a:lnTo>
                <a:lnTo>
                  <a:pt x="5913894" y="0"/>
                </a:lnTo>
                <a:lnTo>
                  <a:pt x="0" y="0"/>
                </a:lnTo>
                <a:lnTo>
                  <a:pt x="0" y="1701901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673949" y="2953952"/>
            <a:ext cx="868680" cy="220345"/>
          </a:xfrm>
          <a:custGeom>
            <a:avLst/>
            <a:gdLst/>
            <a:ahLst/>
            <a:cxnLst/>
            <a:rect l="l" t="t" r="r" b="b"/>
            <a:pathLst>
              <a:path w="868679" h="220344">
                <a:moveTo>
                  <a:pt x="0" y="0"/>
                </a:moveTo>
                <a:lnTo>
                  <a:pt x="0" y="220052"/>
                </a:lnTo>
                <a:lnTo>
                  <a:pt x="868527" y="220052"/>
                </a:lnTo>
                <a:lnTo>
                  <a:pt x="0" y="0"/>
                </a:lnTo>
                <a:close/>
              </a:path>
            </a:pathLst>
          </a:custGeom>
          <a:solidFill>
            <a:srgbClr val="B228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633536" y="2953952"/>
            <a:ext cx="868680" cy="220345"/>
          </a:xfrm>
          <a:custGeom>
            <a:avLst/>
            <a:gdLst/>
            <a:ahLst/>
            <a:cxnLst/>
            <a:rect l="l" t="t" r="r" b="b"/>
            <a:pathLst>
              <a:path w="868680" h="220344">
                <a:moveTo>
                  <a:pt x="868527" y="0"/>
                </a:moveTo>
                <a:lnTo>
                  <a:pt x="0" y="220052"/>
                </a:lnTo>
                <a:lnTo>
                  <a:pt x="868527" y="220052"/>
                </a:lnTo>
                <a:lnTo>
                  <a:pt x="868527" y="0"/>
                </a:lnTo>
                <a:close/>
              </a:path>
            </a:pathLst>
          </a:custGeom>
          <a:solidFill>
            <a:srgbClr val="B228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7110">
              <a:lnSpc>
                <a:spcPts val="12635"/>
              </a:lnSpc>
            </a:pPr>
            <a:r>
              <a:rPr spc="-1490" dirty="0"/>
              <a:t>BREAK</a:t>
            </a:r>
          </a:p>
        </p:txBody>
      </p:sp>
      <p:sp>
        <p:nvSpPr>
          <p:cNvPr id="148" name="object 148"/>
          <p:cNvSpPr/>
          <p:nvPr/>
        </p:nvSpPr>
        <p:spPr>
          <a:xfrm>
            <a:off x="7526561" y="1689826"/>
            <a:ext cx="796290" cy="986790"/>
          </a:xfrm>
          <a:custGeom>
            <a:avLst/>
            <a:gdLst/>
            <a:ahLst/>
            <a:cxnLst/>
            <a:rect l="l" t="t" r="r" b="b"/>
            <a:pathLst>
              <a:path w="796290" h="986789">
                <a:moveTo>
                  <a:pt x="391634" y="0"/>
                </a:moveTo>
                <a:lnTo>
                  <a:pt x="346233" y="3243"/>
                </a:lnTo>
                <a:lnTo>
                  <a:pt x="302204" y="11520"/>
                </a:lnTo>
                <a:lnTo>
                  <a:pt x="259874" y="24565"/>
                </a:lnTo>
                <a:lnTo>
                  <a:pt x="219572" y="42107"/>
                </a:lnTo>
                <a:lnTo>
                  <a:pt x="181627" y="63879"/>
                </a:lnTo>
                <a:lnTo>
                  <a:pt x="146365" y="89613"/>
                </a:lnTo>
                <a:lnTo>
                  <a:pt x="114115" y="119040"/>
                </a:lnTo>
                <a:lnTo>
                  <a:pt x="85206" y="151893"/>
                </a:lnTo>
                <a:lnTo>
                  <a:pt x="59964" y="187902"/>
                </a:lnTo>
                <a:lnTo>
                  <a:pt x="38719" y="226799"/>
                </a:lnTo>
                <a:lnTo>
                  <a:pt x="21798" y="268318"/>
                </a:lnTo>
                <a:lnTo>
                  <a:pt x="9529" y="312188"/>
                </a:lnTo>
                <a:lnTo>
                  <a:pt x="2241" y="358142"/>
                </a:lnTo>
                <a:lnTo>
                  <a:pt x="0" y="398411"/>
                </a:lnTo>
                <a:lnTo>
                  <a:pt x="1033" y="441461"/>
                </a:lnTo>
                <a:lnTo>
                  <a:pt x="5239" y="486649"/>
                </a:lnTo>
                <a:lnTo>
                  <a:pt x="12512" y="533331"/>
                </a:lnTo>
                <a:lnTo>
                  <a:pt x="22750" y="580865"/>
                </a:lnTo>
                <a:lnTo>
                  <a:pt x="35849" y="628606"/>
                </a:lnTo>
                <a:lnTo>
                  <a:pt x="51706" y="675913"/>
                </a:lnTo>
                <a:lnTo>
                  <a:pt x="70217" y="722143"/>
                </a:lnTo>
                <a:lnTo>
                  <a:pt x="91280" y="766651"/>
                </a:lnTo>
                <a:lnTo>
                  <a:pt x="114789" y="808795"/>
                </a:lnTo>
                <a:lnTo>
                  <a:pt x="140643" y="847932"/>
                </a:lnTo>
                <a:lnTo>
                  <a:pt x="168737" y="883419"/>
                </a:lnTo>
                <a:lnTo>
                  <a:pt x="198969" y="914612"/>
                </a:lnTo>
                <a:lnTo>
                  <a:pt x="231234" y="940869"/>
                </a:lnTo>
                <a:lnTo>
                  <a:pt x="265429" y="961547"/>
                </a:lnTo>
                <a:lnTo>
                  <a:pt x="301451" y="976002"/>
                </a:lnTo>
                <a:lnTo>
                  <a:pt x="339197" y="983591"/>
                </a:lnTo>
                <a:lnTo>
                  <a:pt x="398760" y="986674"/>
                </a:lnTo>
                <a:lnTo>
                  <a:pt x="452658" y="983487"/>
                </a:lnTo>
                <a:lnTo>
                  <a:pt x="501191" y="974514"/>
                </a:lnTo>
                <a:lnTo>
                  <a:pt x="544661" y="960240"/>
                </a:lnTo>
                <a:lnTo>
                  <a:pt x="583370" y="941147"/>
                </a:lnTo>
                <a:lnTo>
                  <a:pt x="617619" y="917720"/>
                </a:lnTo>
                <a:lnTo>
                  <a:pt x="647708" y="890444"/>
                </a:lnTo>
                <a:lnTo>
                  <a:pt x="673939" y="859800"/>
                </a:lnTo>
                <a:lnTo>
                  <a:pt x="696614" y="826275"/>
                </a:lnTo>
                <a:lnTo>
                  <a:pt x="716033" y="790351"/>
                </a:lnTo>
                <a:lnTo>
                  <a:pt x="732497" y="752512"/>
                </a:lnTo>
                <a:lnTo>
                  <a:pt x="746309" y="713242"/>
                </a:lnTo>
                <a:lnTo>
                  <a:pt x="757769" y="673026"/>
                </a:lnTo>
                <a:lnTo>
                  <a:pt x="767178" y="632346"/>
                </a:lnTo>
                <a:lnTo>
                  <a:pt x="774838" y="591687"/>
                </a:lnTo>
                <a:lnTo>
                  <a:pt x="781050" y="551534"/>
                </a:lnTo>
                <a:lnTo>
                  <a:pt x="786115" y="512368"/>
                </a:lnTo>
                <a:lnTo>
                  <a:pt x="794009" y="438939"/>
                </a:lnTo>
                <a:lnTo>
                  <a:pt x="796023" y="392463"/>
                </a:lnTo>
                <a:lnTo>
                  <a:pt x="792738" y="347027"/>
                </a:lnTo>
                <a:lnTo>
                  <a:pt x="784426" y="302958"/>
                </a:lnTo>
                <a:lnTo>
                  <a:pt x="771354" y="260584"/>
                </a:lnTo>
                <a:lnTo>
                  <a:pt x="753792" y="220232"/>
                </a:lnTo>
                <a:lnTo>
                  <a:pt x="732010" y="182230"/>
                </a:lnTo>
                <a:lnTo>
                  <a:pt x="706275" y="146904"/>
                </a:lnTo>
                <a:lnTo>
                  <a:pt x="676857" y="114582"/>
                </a:lnTo>
                <a:lnTo>
                  <a:pt x="644025" y="85592"/>
                </a:lnTo>
                <a:lnTo>
                  <a:pt x="608049" y="60259"/>
                </a:lnTo>
                <a:lnTo>
                  <a:pt x="569197" y="38913"/>
                </a:lnTo>
                <a:lnTo>
                  <a:pt x="527739" y="21879"/>
                </a:lnTo>
                <a:lnTo>
                  <a:pt x="483943" y="9485"/>
                </a:lnTo>
                <a:lnTo>
                  <a:pt x="438079" y="2059"/>
                </a:lnTo>
                <a:lnTo>
                  <a:pt x="391634" y="0"/>
                </a:lnTo>
                <a:close/>
              </a:path>
            </a:pathLst>
          </a:custGeom>
          <a:solidFill>
            <a:srgbClr val="7E6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441969" y="2671990"/>
            <a:ext cx="396240" cy="3258185"/>
          </a:xfrm>
          <a:custGeom>
            <a:avLst/>
            <a:gdLst/>
            <a:ahLst/>
            <a:cxnLst/>
            <a:rect l="l" t="t" r="r" b="b"/>
            <a:pathLst>
              <a:path w="396240" h="3258185">
                <a:moveTo>
                  <a:pt x="395643" y="0"/>
                </a:moveTo>
                <a:lnTo>
                  <a:pt x="330550" y="37418"/>
                </a:lnTo>
                <a:lnTo>
                  <a:pt x="300142" y="62331"/>
                </a:lnTo>
                <a:lnTo>
                  <a:pt x="271351" y="91087"/>
                </a:lnTo>
                <a:lnTo>
                  <a:pt x="244316" y="123464"/>
                </a:lnTo>
                <a:lnTo>
                  <a:pt x="219182" y="159244"/>
                </a:lnTo>
                <a:lnTo>
                  <a:pt x="196090" y="198206"/>
                </a:lnTo>
                <a:lnTo>
                  <a:pt x="175182" y="240129"/>
                </a:lnTo>
                <a:lnTo>
                  <a:pt x="156601" y="284795"/>
                </a:lnTo>
                <a:lnTo>
                  <a:pt x="140488" y="331982"/>
                </a:lnTo>
                <a:lnTo>
                  <a:pt x="126986" y="381471"/>
                </a:lnTo>
                <a:lnTo>
                  <a:pt x="116237" y="433042"/>
                </a:lnTo>
                <a:lnTo>
                  <a:pt x="108383" y="486474"/>
                </a:lnTo>
                <a:lnTo>
                  <a:pt x="103567" y="541548"/>
                </a:lnTo>
                <a:lnTo>
                  <a:pt x="101930" y="598043"/>
                </a:lnTo>
                <a:lnTo>
                  <a:pt x="0" y="3258159"/>
                </a:lnTo>
                <a:lnTo>
                  <a:pt x="395643" y="3258159"/>
                </a:lnTo>
                <a:lnTo>
                  <a:pt x="395643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837610" y="2649738"/>
            <a:ext cx="726440" cy="3347085"/>
          </a:xfrm>
          <a:custGeom>
            <a:avLst/>
            <a:gdLst/>
            <a:ahLst/>
            <a:cxnLst/>
            <a:rect l="l" t="t" r="r" b="b"/>
            <a:pathLst>
              <a:path w="726440" h="3347085">
                <a:moveTo>
                  <a:pt x="105892" y="0"/>
                </a:moveTo>
                <a:lnTo>
                  <a:pt x="78688" y="1440"/>
                </a:lnTo>
                <a:lnTo>
                  <a:pt x="51965" y="5695"/>
                </a:lnTo>
                <a:lnTo>
                  <a:pt x="25732" y="12665"/>
                </a:lnTo>
                <a:lnTo>
                  <a:pt x="0" y="22250"/>
                </a:lnTo>
                <a:lnTo>
                  <a:pt x="0" y="3346704"/>
                </a:lnTo>
                <a:lnTo>
                  <a:pt x="726033" y="3346704"/>
                </a:lnTo>
                <a:lnTo>
                  <a:pt x="505434" y="620293"/>
                </a:lnTo>
                <a:lnTo>
                  <a:pt x="503802" y="563859"/>
                </a:lnTo>
                <a:lnTo>
                  <a:pt x="499000" y="508840"/>
                </a:lnTo>
                <a:lnTo>
                  <a:pt x="491169" y="455455"/>
                </a:lnTo>
                <a:lnTo>
                  <a:pt x="480450" y="403923"/>
                </a:lnTo>
                <a:lnTo>
                  <a:pt x="466982" y="354463"/>
                </a:lnTo>
                <a:lnTo>
                  <a:pt x="450908" y="307296"/>
                </a:lnTo>
                <a:lnTo>
                  <a:pt x="432367" y="262641"/>
                </a:lnTo>
                <a:lnTo>
                  <a:pt x="411501" y="220717"/>
                </a:lnTo>
                <a:lnTo>
                  <a:pt x="388450" y="181744"/>
                </a:lnTo>
                <a:lnTo>
                  <a:pt x="363354" y="145942"/>
                </a:lnTo>
                <a:lnTo>
                  <a:pt x="336356" y="113529"/>
                </a:lnTo>
                <a:lnTo>
                  <a:pt x="307594" y="84726"/>
                </a:lnTo>
                <a:lnTo>
                  <a:pt x="277211" y="59752"/>
                </a:lnTo>
                <a:lnTo>
                  <a:pt x="245347" y="38827"/>
                </a:lnTo>
                <a:lnTo>
                  <a:pt x="177737" y="9999"/>
                </a:lnTo>
                <a:lnTo>
                  <a:pt x="142274" y="2536"/>
                </a:lnTo>
                <a:lnTo>
                  <a:pt x="105892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423218" y="2680990"/>
            <a:ext cx="1422400" cy="497840"/>
          </a:xfrm>
          <a:custGeom>
            <a:avLst/>
            <a:gdLst/>
            <a:ahLst/>
            <a:cxnLst/>
            <a:rect l="l" t="t" r="r" b="b"/>
            <a:pathLst>
              <a:path w="1422400" h="497839">
                <a:moveTo>
                  <a:pt x="1422158" y="0"/>
                </a:moveTo>
                <a:lnTo>
                  <a:pt x="0" y="491985"/>
                </a:lnTo>
                <a:lnTo>
                  <a:pt x="1283055" y="497217"/>
                </a:lnTo>
                <a:lnTo>
                  <a:pt x="1422158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0" y="5898693"/>
            <a:ext cx="9144000" cy="941705"/>
          </a:xfrm>
          <a:custGeom>
            <a:avLst/>
            <a:gdLst/>
            <a:ahLst/>
            <a:cxnLst/>
            <a:rect l="l" t="t" r="r" b="b"/>
            <a:pathLst>
              <a:path w="9144000" h="941704">
                <a:moveTo>
                  <a:pt x="0" y="941311"/>
                </a:moveTo>
                <a:lnTo>
                  <a:pt x="9144000" y="941311"/>
                </a:lnTo>
                <a:lnTo>
                  <a:pt x="9144000" y="0"/>
                </a:lnTo>
                <a:lnTo>
                  <a:pt x="0" y="0"/>
                </a:lnTo>
                <a:lnTo>
                  <a:pt x="0" y="9413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509740" y="2610011"/>
            <a:ext cx="1802764" cy="535305"/>
          </a:xfrm>
          <a:custGeom>
            <a:avLst/>
            <a:gdLst/>
            <a:ahLst/>
            <a:cxnLst/>
            <a:rect l="l" t="t" r="r" b="b"/>
            <a:pathLst>
              <a:path w="1802764" h="535305">
                <a:moveTo>
                  <a:pt x="0" y="0"/>
                </a:moveTo>
                <a:lnTo>
                  <a:pt x="254254" y="534974"/>
                </a:lnTo>
                <a:lnTo>
                  <a:pt x="1802257" y="115989"/>
                </a:lnTo>
                <a:lnTo>
                  <a:pt x="0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 txBox="1">
            <a:spLocks noGrp="1"/>
          </p:cNvSpPr>
          <p:nvPr>
            <p:ph type="title"/>
          </p:nvPr>
        </p:nvSpPr>
        <p:spPr>
          <a:xfrm>
            <a:off x="3791990" y="2480940"/>
            <a:ext cx="1560195" cy="650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150" spc="-570" dirty="0">
                <a:solidFill>
                  <a:srgbClr val="CE2731"/>
                </a:solidFill>
                <a:latin typeface="Arial"/>
                <a:cs typeface="Arial"/>
              </a:rPr>
              <a:t>TAKE</a:t>
            </a:r>
            <a:r>
              <a:rPr sz="4150" spc="-290" dirty="0">
                <a:solidFill>
                  <a:srgbClr val="CE2731"/>
                </a:solidFill>
                <a:latin typeface="Arial"/>
                <a:cs typeface="Arial"/>
              </a:rPr>
              <a:t> </a:t>
            </a:r>
            <a:r>
              <a:rPr sz="4150" spc="-215" dirty="0">
                <a:solidFill>
                  <a:srgbClr val="CE2731"/>
                </a:solidFill>
                <a:latin typeface="Arial"/>
                <a:cs typeface="Arial"/>
              </a:rPr>
              <a:t>A</a:t>
            </a:r>
            <a:endParaRPr sz="4150">
              <a:latin typeface="Arial"/>
              <a:cs typeface="Arial"/>
            </a:endParaRPr>
          </a:p>
        </p:txBody>
      </p:sp>
      <p:pic>
        <p:nvPicPr>
          <p:cNvPr id="162" name="Picture 161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4200" y="1656010"/>
            <a:ext cx="6060440" cy="4272280"/>
          </a:xfrm>
          <a:custGeom>
            <a:avLst/>
            <a:gdLst/>
            <a:ahLst/>
            <a:cxnLst/>
            <a:rect l="l" t="t" r="r" b="b"/>
            <a:pathLst>
              <a:path w="6060440" h="4272280">
                <a:moveTo>
                  <a:pt x="0" y="0"/>
                </a:moveTo>
                <a:lnTo>
                  <a:pt x="0" y="4272064"/>
                </a:lnTo>
                <a:lnTo>
                  <a:pt x="6060313" y="4272064"/>
                </a:lnTo>
                <a:lnTo>
                  <a:pt x="6060313" y="28943"/>
                </a:lnTo>
                <a:lnTo>
                  <a:pt x="0" y="0"/>
                </a:lnTo>
                <a:close/>
              </a:path>
            </a:pathLst>
          </a:custGeom>
          <a:solidFill>
            <a:srgbClr val="DA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3403" y="1745964"/>
            <a:ext cx="5966460" cy="4117340"/>
          </a:xfrm>
          <a:custGeom>
            <a:avLst/>
            <a:gdLst/>
            <a:ahLst/>
            <a:cxnLst/>
            <a:rect l="l" t="t" r="r" b="b"/>
            <a:pathLst>
              <a:path w="5966459" h="4117340">
                <a:moveTo>
                  <a:pt x="9651" y="0"/>
                </a:moveTo>
                <a:lnTo>
                  <a:pt x="0" y="4116793"/>
                </a:lnTo>
                <a:lnTo>
                  <a:pt x="5966002" y="4068533"/>
                </a:lnTo>
                <a:lnTo>
                  <a:pt x="5937046" y="48260"/>
                </a:lnTo>
                <a:lnTo>
                  <a:pt x="96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4003" y="2160003"/>
            <a:ext cx="653160" cy="401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09044" y="1897270"/>
            <a:ext cx="3686810" cy="3928110"/>
          </a:xfrm>
          <a:custGeom>
            <a:avLst/>
            <a:gdLst/>
            <a:ahLst/>
            <a:cxnLst/>
            <a:rect l="l" t="t" r="r" b="b"/>
            <a:pathLst>
              <a:path w="3686810" h="3928110">
                <a:moveTo>
                  <a:pt x="1804657" y="0"/>
                </a:moveTo>
                <a:lnTo>
                  <a:pt x="0" y="9651"/>
                </a:lnTo>
                <a:lnTo>
                  <a:pt x="0" y="3927805"/>
                </a:lnTo>
                <a:lnTo>
                  <a:pt x="3686530" y="3927805"/>
                </a:lnTo>
                <a:lnTo>
                  <a:pt x="1804657" y="0"/>
                </a:lnTo>
                <a:close/>
              </a:path>
            </a:pathLst>
          </a:custGeom>
          <a:solidFill>
            <a:srgbClr val="E1E2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2761" y="2812930"/>
            <a:ext cx="5414010" cy="43180"/>
          </a:xfrm>
          <a:custGeom>
            <a:avLst/>
            <a:gdLst/>
            <a:ahLst/>
            <a:cxnLst/>
            <a:rect l="l" t="t" r="r" b="b"/>
            <a:pathLst>
              <a:path w="5414010" h="43180">
                <a:moveTo>
                  <a:pt x="190190" y="736"/>
                </a:moveTo>
                <a:lnTo>
                  <a:pt x="138696" y="1679"/>
                </a:lnTo>
                <a:lnTo>
                  <a:pt x="87282" y="4678"/>
                </a:lnTo>
                <a:lnTo>
                  <a:pt x="35991" y="10726"/>
                </a:lnTo>
                <a:lnTo>
                  <a:pt x="27660" y="11486"/>
                </a:lnTo>
                <a:lnTo>
                  <a:pt x="18862" y="12453"/>
                </a:lnTo>
                <a:lnTo>
                  <a:pt x="9631" y="15430"/>
                </a:lnTo>
                <a:lnTo>
                  <a:pt x="0" y="22220"/>
                </a:lnTo>
                <a:lnTo>
                  <a:pt x="9512" y="24950"/>
                </a:lnTo>
                <a:lnTo>
                  <a:pt x="15239" y="27592"/>
                </a:lnTo>
                <a:lnTo>
                  <a:pt x="21183" y="28151"/>
                </a:lnTo>
                <a:lnTo>
                  <a:pt x="58086" y="32663"/>
                </a:lnTo>
                <a:lnTo>
                  <a:pt x="94915" y="37847"/>
                </a:lnTo>
                <a:lnTo>
                  <a:pt x="131888" y="41802"/>
                </a:lnTo>
                <a:lnTo>
                  <a:pt x="169227" y="42629"/>
                </a:lnTo>
                <a:lnTo>
                  <a:pt x="200255" y="41919"/>
                </a:lnTo>
                <a:lnTo>
                  <a:pt x="3407524" y="41819"/>
                </a:lnTo>
                <a:lnTo>
                  <a:pt x="5391467" y="41143"/>
                </a:lnTo>
                <a:lnTo>
                  <a:pt x="5413806" y="22525"/>
                </a:lnTo>
                <a:lnTo>
                  <a:pt x="5412674" y="12827"/>
                </a:lnTo>
                <a:lnTo>
                  <a:pt x="5408876" y="6218"/>
                </a:lnTo>
                <a:lnTo>
                  <a:pt x="5401805" y="2247"/>
                </a:lnTo>
                <a:lnTo>
                  <a:pt x="5395218" y="1175"/>
                </a:lnTo>
                <a:lnTo>
                  <a:pt x="1784228" y="1175"/>
                </a:lnTo>
                <a:lnTo>
                  <a:pt x="293242" y="1062"/>
                </a:lnTo>
                <a:lnTo>
                  <a:pt x="190190" y="736"/>
                </a:lnTo>
                <a:close/>
              </a:path>
              <a:path w="5414010" h="43180">
                <a:moveTo>
                  <a:pt x="3407524" y="41819"/>
                </a:moveTo>
                <a:lnTo>
                  <a:pt x="231303" y="41819"/>
                </a:lnTo>
                <a:lnTo>
                  <a:pt x="256131" y="41964"/>
                </a:lnTo>
                <a:lnTo>
                  <a:pt x="657096" y="42261"/>
                </a:lnTo>
                <a:lnTo>
                  <a:pt x="3407524" y="41819"/>
                </a:lnTo>
                <a:close/>
              </a:path>
              <a:path w="5414010" h="43180">
                <a:moveTo>
                  <a:pt x="3405983" y="41820"/>
                </a:moveTo>
                <a:lnTo>
                  <a:pt x="1723567" y="41820"/>
                </a:lnTo>
                <a:lnTo>
                  <a:pt x="2582825" y="42104"/>
                </a:lnTo>
                <a:lnTo>
                  <a:pt x="3405983" y="41820"/>
                </a:lnTo>
                <a:close/>
              </a:path>
              <a:path w="5414010" h="43180">
                <a:moveTo>
                  <a:pt x="2890596" y="885"/>
                </a:moveTo>
                <a:lnTo>
                  <a:pt x="1784228" y="1175"/>
                </a:lnTo>
                <a:lnTo>
                  <a:pt x="5395218" y="1175"/>
                </a:lnTo>
                <a:lnTo>
                  <a:pt x="5394246" y="1016"/>
                </a:lnTo>
                <a:lnTo>
                  <a:pt x="3895035" y="1016"/>
                </a:lnTo>
                <a:lnTo>
                  <a:pt x="2890596" y="885"/>
                </a:lnTo>
                <a:close/>
              </a:path>
              <a:path w="5414010" h="43180">
                <a:moveTo>
                  <a:pt x="654320" y="894"/>
                </a:moveTo>
                <a:lnTo>
                  <a:pt x="293242" y="1062"/>
                </a:lnTo>
                <a:lnTo>
                  <a:pt x="1151856" y="1062"/>
                </a:lnTo>
                <a:lnTo>
                  <a:pt x="654320" y="894"/>
                </a:lnTo>
                <a:close/>
              </a:path>
              <a:path w="5414010" h="43180">
                <a:moveTo>
                  <a:pt x="5376902" y="0"/>
                </a:moveTo>
                <a:lnTo>
                  <a:pt x="3895035" y="1016"/>
                </a:lnTo>
                <a:lnTo>
                  <a:pt x="5394246" y="1016"/>
                </a:lnTo>
                <a:lnTo>
                  <a:pt x="5390857" y="465"/>
                </a:lnTo>
                <a:lnTo>
                  <a:pt x="5383835" y="140"/>
                </a:lnTo>
                <a:lnTo>
                  <a:pt x="53769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52861" y="3647156"/>
            <a:ext cx="1701800" cy="108585"/>
          </a:xfrm>
          <a:custGeom>
            <a:avLst/>
            <a:gdLst/>
            <a:ahLst/>
            <a:cxnLst/>
            <a:rect l="l" t="t" r="r" b="b"/>
            <a:pathLst>
              <a:path w="1701800" h="108585">
                <a:moveTo>
                  <a:pt x="1599145" y="0"/>
                </a:moveTo>
                <a:lnTo>
                  <a:pt x="49603" y="14794"/>
                </a:lnTo>
                <a:lnTo>
                  <a:pt x="25552" y="14935"/>
                </a:lnTo>
                <a:lnTo>
                  <a:pt x="15366" y="16154"/>
                </a:lnTo>
                <a:lnTo>
                  <a:pt x="8228" y="20053"/>
                </a:lnTo>
                <a:lnTo>
                  <a:pt x="3972" y="26875"/>
                </a:lnTo>
                <a:lnTo>
                  <a:pt x="2438" y="36868"/>
                </a:lnTo>
                <a:lnTo>
                  <a:pt x="2009" y="50048"/>
                </a:lnTo>
                <a:lnTo>
                  <a:pt x="738" y="76405"/>
                </a:lnTo>
                <a:lnTo>
                  <a:pt x="266" y="89585"/>
                </a:lnTo>
                <a:lnTo>
                  <a:pt x="0" y="100507"/>
                </a:lnTo>
                <a:lnTo>
                  <a:pt x="5448" y="107251"/>
                </a:lnTo>
                <a:lnTo>
                  <a:pt x="24091" y="108191"/>
                </a:lnTo>
                <a:lnTo>
                  <a:pt x="1681413" y="94234"/>
                </a:lnTo>
                <a:lnTo>
                  <a:pt x="1696886" y="90054"/>
                </a:lnTo>
                <a:lnTo>
                  <a:pt x="1701253" y="72454"/>
                </a:lnTo>
                <a:lnTo>
                  <a:pt x="1700110" y="32943"/>
                </a:lnTo>
                <a:lnTo>
                  <a:pt x="1637774" y="2038"/>
                </a:lnTo>
                <a:lnTo>
                  <a:pt x="1618457" y="547"/>
                </a:lnTo>
                <a:lnTo>
                  <a:pt x="1599145" y="0"/>
                </a:lnTo>
                <a:close/>
              </a:path>
              <a:path w="1701800" h="108585">
                <a:moveTo>
                  <a:pt x="1681413" y="94234"/>
                </a:moveTo>
                <a:lnTo>
                  <a:pt x="1646466" y="94234"/>
                </a:lnTo>
                <a:lnTo>
                  <a:pt x="1680720" y="94421"/>
                </a:lnTo>
                <a:lnTo>
                  <a:pt x="1681413" y="9423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42905" y="4067409"/>
            <a:ext cx="1701164" cy="108585"/>
          </a:xfrm>
          <a:custGeom>
            <a:avLst/>
            <a:gdLst/>
            <a:ahLst/>
            <a:cxnLst/>
            <a:rect l="l" t="t" r="r" b="b"/>
            <a:pathLst>
              <a:path w="1701164" h="108585">
                <a:moveTo>
                  <a:pt x="1595043" y="0"/>
                </a:moveTo>
                <a:lnTo>
                  <a:pt x="24206" y="15240"/>
                </a:lnTo>
                <a:lnTo>
                  <a:pt x="911" y="60115"/>
                </a:lnTo>
                <a:lnTo>
                  <a:pt x="0" y="88023"/>
                </a:lnTo>
                <a:lnTo>
                  <a:pt x="1033" y="96266"/>
                </a:lnTo>
                <a:lnTo>
                  <a:pt x="4498" y="102446"/>
                </a:lnTo>
                <a:lnTo>
                  <a:pt x="10369" y="106427"/>
                </a:lnTo>
                <a:lnTo>
                  <a:pt x="18618" y="108077"/>
                </a:lnTo>
                <a:lnTo>
                  <a:pt x="26873" y="108470"/>
                </a:lnTo>
                <a:lnTo>
                  <a:pt x="1645488" y="94488"/>
                </a:lnTo>
                <a:lnTo>
                  <a:pt x="1682044" y="93573"/>
                </a:lnTo>
                <a:lnTo>
                  <a:pt x="1697610" y="87618"/>
                </a:lnTo>
                <a:lnTo>
                  <a:pt x="1700711" y="70551"/>
                </a:lnTo>
                <a:lnTo>
                  <a:pt x="1699869" y="36296"/>
                </a:lnTo>
                <a:lnTo>
                  <a:pt x="1655401" y="3614"/>
                </a:lnTo>
                <a:lnTo>
                  <a:pt x="1615223" y="214"/>
                </a:lnTo>
                <a:lnTo>
                  <a:pt x="159504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53389" y="4269055"/>
            <a:ext cx="1700530" cy="108585"/>
          </a:xfrm>
          <a:custGeom>
            <a:avLst/>
            <a:gdLst/>
            <a:ahLst/>
            <a:cxnLst/>
            <a:rect l="l" t="t" r="r" b="b"/>
            <a:pathLst>
              <a:path w="1700529" h="108585">
                <a:moveTo>
                  <a:pt x="1594015" y="0"/>
                </a:moveTo>
                <a:lnTo>
                  <a:pt x="41808" y="14579"/>
                </a:lnTo>
                <a:lnTo>
                  <a:pt x="3142" y="30536"/>
                </a:lnTo>
                <a:lnTo>
                  <a:pt x="382" y="70191"/>
                </a:lnTo>
                <a:lnTo>
                  <a:pt x="0" y="88823"/>
                </a:lnTo>
                <a:lnTo>
                  <a:pt x="1061" y="97230"/>
                </a:lnTo>
                <a:lnTo>
                  <a:pt x="4654" y="103193"/>
                </a:lnTo>
                <a:lnTo>
                  <a:pt x="10647" y="106804"/>
                </a:lnTo>
                <a:lnTo>
                  <a:pt x="18910" y="108153"/>
                </a:lnTo>
                <a:lnTo>
                  <a:pt x="24066" y="108305"/>
                </a:lnTo>
                <a:lnTo>
                  <a:pt x="29248" y="108127"/>
                </a:lnTo>
                <a:lnTo>
                  <a:pt x="1645742" y="94526"/>
                </a:lnTo>
                <a:lnTo>
                  <a:pt x="1680264" y="93358"/>
                </a:lnTo>
                <a:lnTo>
                  <a:pt x="1696299" y="86783"/>
                </a:lnTo>
                <a:lnTo>
                  <a:pt x="1700425" y="69167"/>
                </a:lnTo>
                <a:lnTo>
                  <a:pt x="1699221" y="34874"/>
                </a:lnTo>
                <a:lnTo>
                  <a:pt x="1667814" y="4991"/>
                </a:lnTo>
                <a:lnTo>
                  <a:pt x="1614004" y="486"/>
                </a:lnTo>
                <a:lnTo>
                  <a:pt x="159401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81791" y="5631037"/>
            <a:ext cx="1700530" cy="109220"/>
          </a:xfrm>
          <a:custGeom>
            <a:avLst/>
            <a:gdLst/>
            <a:ahLst/>
            <a:cxnLst/>
            <a:rect l="l" t="t" r="r" b="b"/>
            <a:pathLst>
              <a:path w="1700529" h="109220">
                <a:moveTo>
                  <a:pt x="1591475" y="0"/>
                </a:moveTo>
                <a:lnTo>
                  <a:pt x="26949" y="15455"/>
                </a:lnTo>
                <a:lnTo>
                  <a:pt x="1205" y="45994"/>
                </a:lnTo>
                <a:lnTo>
                  <a:pt x="576" y="59180"/>
                </a:lnTo>
                <a:lnTo>
                  <a:pt x="106" y="72364"/>
                </a:lnTo>
                <a:lnTo>
                  <a:pt x="0" y="85547"/>
                </a:lnTo>
                <a:lnTo>
                  <a:pt x="874" y="97459"/>
                </a:lnTo>
                <a:lnTo>
                  <a:pt x="4168" y="104336"/>
                </a:lnTo>
                <a:lnTo>
                  <a:pt x="11372" y="107557"/>
                </a:lnTo>
                <a:lnTo>
                  <a:pt x="23977" y="108496"/>
                </a:lnTo>
                <a:lnTo>
                  <a:pt x="48039" y="108724"/>
                </a:lnTo>
                <a:lnTo>
                  <a:pt x="1677780" y="94890"/>
                </a:lnTo>
                <a:lnTo>
                  <a:pt x="1694670" y="89473"/>
                </a:lnTo>
                <a:lnTo>
                  <a:pt x="1700199" y="71447"/>
                </a:lnTo>
                <a:lnTo>
                  <a:pt x="1699399" y="33248"/>
                </a:lnTo>
                <a:lnTo>
                  <a:pt x="1656338" y="5479"/>
                </a:lnTo>
                <a:lnTo>
                  <a:pt x="1613235" y="624"/>
                </a:lnTo>
                <a:lnTo>
                  <a:pt x="159147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50263" y="4623934"/>
            <a:ext cx="1701800" cy="109855"/>
          </a:xfrm>
          <a:custGeom>
            <a:avLst/>
            <a:gdLst/>
            <a:ahLst/>
            <a:cxnLst/>
            <a:rect l="l" t="t" r="r" b="b"/>
            <a:pathLst>
              <a:path w="1701800" h="109854">
                <a:moveTo>
                  <a:pt x="78653" y="109220"/>
                </a:moveTo>
                <a:lnTo>
                  <a:pt x="25387" y="109220"/>
                </a:lnTo>
                <a:lnTo>
                  <a:pt x="30568" y="109651"/>
                </a:lnTo>
                <a:lnTo>
                  <a:pt x="78653" y="109220"/>
                </a:lnTo>
                <a:close/>
              </a:path>
              <a:path w="1701800" h="109854">
                <a:moveTo>
                  <a:pt x="1586903" y="0"/>
                </a:moveTo>
                <a:lnTo>
                  <a:pt x="31343" y="16256"/>
                </a:lnTo>
                <a:lnTo>
                  <a:pt x="1917" y="43472"/>
                </a:lnTo>
                <a:lnTo>
                  <a:pt x="0" y="88595"/>
                </a:lnTo>
                <a:lnTo>
                  <a:pt x="842" y="97889"/>
                </a:lnTo>
                <a:lnTo>
                  <a:pt x="4398" y="104524"/>
                </a:lnTo>
                <a:lnTo>
                  <a:pt x="10810" y="108401"/>
                </a:lnTo>
                <a:lnTo>
                  <a:pt x="20218" y="109423"/>
                </a:lnTo>
                <a:lnTo>
                  <a:pt x="25387" y="109220"/>
                </a:lnTo>
                <a:lnTo>
                  <a:pt x="78653" y="109220"/>
                </a:lnTo>
                <a:lnTo>
                  <a:pt x="1655911" y="95572"/>
                </a:lnTo>
                <a:lnTo>
                  <a:pt x="1698005" y="85980"/>
                </a:lnTo>
                <a:lnTo>
                  <a:pt x="1700772" y="76605"/>
                </a:lnTo>
                <a:lnTo>
                  <a:pt x="1700517" y="61645"/>
                </a:lnTo>
                <a:lnTo>
                  <a:pt x="1701077" y="46944"/>
                </a:lnTo>
                <a:lnTo>
                  <a:pt x="1682648" y="8559"/>
                </a:lnTo>
                <a:lnTo>
                  <a:pt x="1679562" y="8115"/>
                </a:lnTo>
                <a:lnTo>
                  <a:pt x="1656413" y="6281"/>
                </a:lnTo>
                <a:lnTo>
                  <a:pt x="1633361" y="3452"/>
                </a:lnTo>
                <a:lnTo>
                  <a:pt x="1610244" y="926"/>
                </a:lnTo>
                <a:lnTo>
                  <a:pt x="1586903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67352" y="4827234"/>
            <a:ext cx="1700530" cy="109220"/>
          </a:xfrm>
          <a:custGeom>
            <a:avLst/>
            <a:gdLst/>
            <a:ahLst/>
            <a:cxnLst/>
            <a:rect l="l" t="t" r="r" b="b"/>
            <a:pathLst>
              <a:path w="1700529" h="109220">
                <a:moveTo>
                  <a:pt x="1601457" y="0"/>
                </a:moveTo>
                <a:lnTo>
                  <a:pt x="33642" y="15913"/>
                </a:lnTo>
                <a:lnTo>
                  <a:pt x="1397" y="48133"/>
                </a:lnTo>
                <a:lnTo>
                  <a:pt x="0" y="82245"/>
                </a:lnTo>
                <a:lnTo>
                  <a:pt x="901" y="96556"/>
                </a:lnTo>
                <a:lnTo>
                  <a:pt x="4297" y="104446"/>
                </a:lnTo>
                <a:lnTo>
                  <a:pt x="12310" y="107843"/>
                </a:lnTo>
                <a:lnTo>
                  <a:pt x="27063" y="108673"/>
                </a:lnTo>
                <a:lnTo>
                  <a:pt x="57336" y="108809"/>
                </a:lnTo>
                <a:lnTo>
                  <a:pt x="1672653" y="94780"/>
                </a:lnTo>
                <a:lnTo>
                  <a:pt x="1700022" y="67564"/>
                </a:lnTo>
                <a:lnTo>
                  <a:pt x="1700149" y="63423"/>
                </a:lnTo>
                <a:lnTo>
                  <a:pt x="1699983" y="59270"/>
                </a:lnTo>
                <a:lnTo>
                  <a:pt x="1699882" y="55130"/>
                </a:lnTo>
                <a:lnTo>
                  <a:pt x="1693432" y="16870"/>
                </a:lnTo>
                <a:lnTo>
                  <a:pt x="1642092" y="2977"/>
                </a:lnTo>
                <a:lnTo>
                  <a:pt x="1615426" y="262"/>
                </a:lnTo>
                <a:lnTo>
                  <a:pt x="160145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44557" y="5516864"/>
            <a:ext cx="1701800" cy="109220"/>
          </a:xfrm>
          <a:custGeom>
            <a:avLst/>
            <a:gdLst/>
            <a:ahLst/>
            <a:cxnLst/>
            <a:rect l="l" t="t" r="r" b="b"/>
            <a:pathLst>
              <a:path w="1701800" h="109220">
                <a:moveTo>
                  <a:pt x="1576982" y="0"/>
                </a:moveTo>
                <a:lnTo>
                  <a:pt x="68705" y="14820"/>
                </a:lnTo>
                <a:lnTo>
                  <a:pt x="28602" y="16989"/>
                </a:lnTo>
                <a:lnTo>
                  <a:pt x="7471" y="26269"/>
                </a:lnTo>
                <a:lnTo>
                  <a:pt x="0" y="48314"/>
                </a:lnTo>
                <a:lnTo>
                  <a:pt x="874" y="88773"/>
                </a:lnTo>
                <a:lnTo>
                  <a:pt x="1318" y="101600"/>
                </a:lnTo>
                <a:lnTo>
                  <a:pt x="6119" y="107429"/>
                </a:lnTo>
                <a:lnTo>
                  <a:pt x="22172" y="108648"/>
                </a:lnTo>
                <a:lnTo>
                  <a:pt x="28382" y="108508"/>
                </a:lnTo>
                <a:lnTo>
                  <a:pt x="1626794" y="95377"/>
                </a:lnTo>
                <a:lnTo>
                  <a:pt x="1664037" y="94732"/>
                </a:lnTo>
                <a:lnTo>
                  <a:pt x="1682659" y="94615"/>
                </a:lnTo>
                <a:lnTo>
                  <a:pt x="1691164" y="93464"/>
                </a:lnTo>
                <a:lnTo>
                  <a:pt x="1697113" y="89976"/>
                </a:lnTo>
                <a:lnTo>
                  <a:pt x="1700616" y="84120"/>
                </a:lnTo>
                <a:lnTo>
                  <a:pt x="1701785" y="75869"/>
                </a:lnTo>
                <a:lnTo>
                  <a:pt x="1701758" y="47934"/>
                </a:lnTo>
                <a:lnTo>
                  <a:pt x="1685153" y="9652"/>
                </a:lnTo>
                <a:lnTo>
                  <a:pt x="1624318" y="1733"/>
                </a:lnTo>
                <a:lnTo>
                  <a:pt x="1600974" y="370"/>
                </a:lnTo>
                <a:lnTo>
                  <a:pt x="157698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63605" y="4687372"/>
            <a:ext cx="1700530" cy="109855"/>
          </a:xfrm>
          <a:custGeom>
            <a:avLst/>
            <a:gdLst/>
            <a:ahLst/>
            <a:cxnLst/>
            <a:rect l="l" t="t" r="r" b="b"/>
            <a:pathLst>
              <a:path w="1700529" h="109854">
                <a:moveTo>
                  <a:pt x="1596522" y="0"/>
                </a:moveTo>
                <a:lnTo>
                  <a:pt x="1528436" y="1231"/>
                </a:lnTo>
                <a:lnTo>
                  <a:pt x="50499" y="15506"/>
                </a:lnTo>
                <a:lnTo>
                  <a:pt x="22959" y="16577"/>
                </a:lnTo>
                <a:lnTo>
                  <a:pt x="8581" y="21974"/>
                </a:lnTo>
                <a:lnTo>
                  <a:pt x="2687" y="36005"/>
                </a:lnTo>
                <a:lnTo>
                  <a:pt x="600" y="62979"/>
                </a:lnTo>
                <a:lnTo>
                  <a:pt x="0" y="89834"/>
                </a:lnTo>
                <a:lnTo>
                  <a:pt x="4461" y="103665"/>
                </a:lnTo>
                <a:lnTo>
                  <a:pt x="18181" y="108726"/>
                </a:lnTo>
                <a:lnTo>
                  <a:pt x="45355" y="109270"/>
                </a:lnTo>
                <a:lnTo>
                  <a:pt x="1656179" y="95530"/>
                </a:lnTo>
                <a:lnTo>
                  <a:pt x="1695901" y="89760"/>
                </a:lnTo>
                <a:lnTo>
                  <a:pt x="1700418" y="59135"/>
                </a:lnTo>
                <a:lnTo>
                  <a:pt x="1700115" y="40501"/>
                </a:lnTo>
                <a:lnTo>
                  <a:pt x="1700127" y="31191"/>
                </a:lnTo>
                <a:lnTo>
                  <a:pt x="1674854" y="8674"/>
                </a:lnTo>
                <a:lnTo>
                  <a:pt x="1669761" y="7493"/>
                </a:lnTo>
                <a:lnTo>
                  <a:pt x="1630186" y="1431"/>
                </a:lnTo>
                <a:lnTo>
                  <a:pt x="159652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8103" y="5240691"/>
            <a:ext cx="1701800" cy="108585"/>
          </a:xfrm>
          <a:custGeom>
            <a:avLst/>
            <a:gdLst/>
            <a:ahLst/>
            <a:cxnLst/>
            <a:rect l="l" t="t" r="r" b="b"/>
            <a:pathLst>
              <a:path w="1701800" h="108585">
                <a:moveTo>
                  <a:pt x="1596301" y="0"/>
                </a:moveTo>
                <a:lnTo>
                  <a:pt x="32766" y="14859"/>
                </a:lnTo>
                <a:lnTo>
                  <a:pt x="1892" y="43726"/>
                </a:lnTo>
                <a:lnTo>
                  <a:pt x="0" y="87109"/>
                </a:lnTo>
                <a:lnTo>
                  <a:pt x="932" y="95634"/>
                </a:lnTo>
                <a:lnTo>
                  <a:pt x="24650" y="108229"/>
                </a:lnTo>
                <a:lnTo>
                  <a:pt x="28790" y="108394"/>
                </a:lnTo>
                <a:lnTo>
                  <a:pt x="1652422" y="94615"/>
                </a:lnTo>
                <a:lnTo>
                  <a:pt x="1683842" y="93014"/>
                </a:lnTo>
                <a:lnTo>
                  <a:pt x="1698224" y="86750"/>
                </a:lnTo>
                <a:lnTo>
                  <a:pt x="1701567" y="72862"/>
                </a:lnTo>
                <a:lnTo>
                  <a:pt x="1699869" y="48387"/>
                </a:lnTo>
                <a:lnTo>
                  <a:pt x="1699564" y="44284"/>
                </a:lnTo>
                <a:lnTo>
                  <a:pt x="1700491" y="40119"/>
                </a:lnTo>
                <a:lnTo>
                  <a:pt x="1671142" y="5194"/>
                </a:lnTo>
                <a:lnTo>
                  <a:pt x="1616296" y="506"/>
                </a:lnTo>
                <a:lnTo>
                  <a:pt x="159630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38631" y="4840061"/>
            <a:ext cx="1700530" cy="109220"/>
          </a:xfrm>
          <a:custGeom>
            <a:avLst/>
            <a:gdLst/>
            <a:ahLst/>
            <a:cxnLst/>
            <a:rect l="l" t="t" r="r" b="b"/>
            <a:pathLst>
              <a:path w="1700529" h="109220">
                <a:moveTo>
                  <a:pt x="23065" y="15095"/>
                </a:moveTo>
                <a:lnTo>
                  <a:pt x="9164" y="18494"/>
                </a:lnTo>
                <a:lnTo>
                  <a:pt x="2267" y="32022"/>
                </a:lnTo>
                <a:lnTo>
                  <a:pt x="0" y="62255"/>
                </a:lnTo>
                <a:lnTo>
                  <a:pt x="156" y="89335"/>
                </a:lnTo>
                <a:lnTo>
                  <a:pt x="4926" y="103276"/>
                </a:lnTo>
                <a:lnTo>
                  <a:pt x="18875" y="108368"/>
                </a:lnTo>
                <a:lnTo>
                  <a:pt x="46570" y="108902"/>
                </a:lnTo>
                <a:lnTo>
                  <a:pt x="1681690" y="94767"/>
                </a:lnTo>
                <a:lnTo>
                  <a:pt x="1687953" y="93585"/>
                </a:lnTo>
                <a:lnTo>
                  <a:pt x="1694167" y="90106"/>
                </a:lnTo>
                <a:lnTo>
                  <a:pt x="1699558" y="75462"/>
                </a:lnTo>
                <a:lnTo>
                  <a:pt x="1700414" y="51203"/>
                </a:lnTo>
                <a:lnTo>
                  <a:pt x="1697105" y="27320"/>
                </a:lnTo>
                <a:lnTo>
                  <a:pt x="1690762" y="15252"/>
                </a:lnTo>
                <a:lnTo>
                  <a:pt x="46342" y="15252"/>
                </a:lnTo>
                <a:lnTo>
                  <a:pt x="23065" y="15095"/>
                </a:lnTo>
                <a:close/>
              </a:path>
              <a:path w="1700529" h="109220">
                <a:moveTo>
                  <a:pt x="1681690" y="94767"/>
                </a:moveTo>
                <a:lnTo>
                  <a:pt x="1667243" y="94767"/>
                </a:lnTo>
                <a:lnTo>
                  <a:pt x="1674229" y="94917"/>
                </a:lnTo>
                <a:lnTo>
                  <a:pt x="1681219" y="94856"/>
                </a:lnTo>
                <a:lnTo>
                  <a:pt x="1681690" y="94767"/>
                </a:lnTo>
                <a:close/>
              </a:path>
              <a:path w="1700529" h="109220">
                <a:moveTo>
                  <a:pt x="1592364" y="0"/>
                </a:moveTo>
                <a:lnTo>
                  <a:pt x="46342" y="15252"/>
                </a:lnTo>
                <a:lnTo>
                  <a:pt x="1690762" y="15252"/>
                </a:lnTo>
                <a:lnTo>
                  <a:pt x="1690001" y="13804"/>
                </a:lnTo>
                <a:lnTo>
                  <a:pt x="1683103" y="10707"/>
                </a:lnTo>
                <a:lnTo>
                  <a:pt x="1675718" y="8478"/>
                </a:lnTo>
                <a:lnTo>
                  <a:pt x="1668122" y="6623"/>
                </a:lnTo>
                <a:lnTo>
                  <a:pt x="1660588" y="4648"/>
                </a:lnTo>
                <a:lnTo>
                  <a:pt x="1643574" y="2177"/>
                </a:lnTo>
                <a:lnTo>
                  <a:pt x="1626523" y="719"/>
                </a:lnTo>
                <a:lnTo>
                  <a:pt x="1609449" y="63"/>
                </a:lnTo>
                <a:lnTo>
                  <a:pt x="15923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9237" y="4973195"/>
            <a:ext cx="1701164" cy="109220"/>
          </a:xfrm>
          <a:custGeom>
            <a:avLst/>
            <a:gdLst/>
            <a:ahLst/>
            <a:cxnLst/>
            <a:rect l="l" t="t" r="r" b="b"/>
            <a:pathLst>
              <a:path w="1701164" h="109220">
                <a:moveTo>
                  <a:pt x="1598828" y="0"/>
                </a:moveTo>
                <a:lnTo>
                  <a:pt x="53746" y="15138"/>
                </a:lnTo>
                <a:lnTo>
                  <a:pt x="7723" y="21875"/>
                </a:lnTo>
                <a:lnTo>
                  <a:pt x="0" y="68275"/>
                </a:lnTo>
                <a:lnTo>
                  <a:pt x="46" y="92160"/>
                </a:lnTo>
                <a:lnTo>
                  <a:pt x="4279" y="104347"/>
                </a:lnTo>
                <a:lnTo>
                  <a:pt x="16494" y="108703"/>
                </a:lnTo>
                <a:lnTo>
                  <a:pt x="40487" y="109092"/>
                </a:lnTo>
                <a:lnTo>
                  <a:pt x="1644662" y="95415"/>
                </a:lnTo>
                <a:lnTo>
                  <a:pt x="1678463" y="94154"/>
                </a:lnTo>
                <a:lnTo>
                  <a:pt x="1695432" y="87518"/>
                </a:lnTo>
                <a:lnTo>
                  <a:pt x="1700707" y="70086"/>
                </a:lnTo>
                <a:lnTo>
                  <a:pt x="1699425" y="36436"/>
                </a:lnTo>
                <a:lnTo>
                  <a:pt x="1699221" y="33350"/>
                </a:lnTo>
                <a:lnTo>
                  <a:pt x="1699221" y="30238"/>
                </a:lnTo>
                <a:lnTo>
                  <a:pt x="1698383" y="16395"/>
                </a:lnTo>
                <a:lnTo>
                  <a:pt x="1693278" y="9728"/>
                </a:lnTo>
                <a:lnTo>
                  <a:pt x="1662088" y="6902"/>
                </a:lnTo>
                <a:lnTo>
                  <a:pt x="1640822" y="3817"/>
                </a:lnTo>
                <a:lnTo>
                  <a:pt x="1619864" y="1059"/>
                </a:lnTo>
                <a:lnTo>
                  <a:pt x="159882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53658" y="4485947"/>
            <a:ext cx="1701164" cy="109220"/>
          </a:xfrm>
          <a:custGeom>
            <a:avLst/>
            <a:gdLst/>
            <a:ahLst/>
            <a:cxnLst/>
            <a:rect l="l" t="t" r="r" b="b"/>
            <a:pathLst>
              <a:path w="1701164" h="109220">
                <a:moveTo>
                  <a:pt x="81006" y="108559"/>
                </a:moveTo>
                <a:lnTo>
                  <a:pt x="26238" y="108559"/>
                </a:lnTo>
                <a:lnTo>
                  <a:pt x="32448" y="109004"/>
                </a:lnTo>
                <a:lnTo>
                  <a:pt x="81006" y="108559"/>
                </a:lnTo>
                <a:close/>
              </a:path>
              <a:path w="1701164" h="109220">
                <a:moveTo>
                  <a:pt x="1598015" y="0"/>
                </a:moveTo>
                <a:lnTo>
                  <a:pt x="31191" y="15557"/>
                </a:lnTo>
                <a:lnTo>
                  <a:pt x="1892" y="44424"/>
                </a:lnTo>
                <a:lnTo>
                  <a:pt x="393" y="76966"/>
                </a:lnTo>
                <a:lnTo>
                  <a:pt x="0" y="87820"/>
                </a:lnTo>
                <a:lnTo>
                  <a:pt x="809" y="97065"/>
                </a:lnTo>
                <a:lnTo>
                  <a:pt x="4267" y="103763"/>
                </a:lnTo>
                <a:lnTo>
                  <a:pt x="10601" y="107735"/>
                </a:lnTo>
                <a:lnTo>
                  <a:pt x="20040" y="108800"/>
                </a:lnTo>
                <a:lnTo>
                  <a:pt x="26238" y="108559"/>
                </a:lnTo>
                <a:lnTo>
                  <a:pt x="81006" y="108559"/>
                </a:lnTo>
                <a:lnTo>
                  <a:pt x="1663025" y="95038"/>
                </a:lnTo>
                <a:lnTo>
                  <a:pt x="1699198" y="80729"/>
                </a:lnTo>
                <a:lnTo>
                  <a:pt x="1700682" y="63169"/>
                </a:lnTo>
                <a:lnTo>
                  <a:pt x="1700402" y="60058"/>
                </a:lnTo>
                <a:lnTo>
                  <a:pt x="1700279" y="55257"/>
                </a:lnTo>
                <a:lnTo>
                  <a:pt x="1694043" y="17241"/>
                </a:lnTo>
                <a:lnTo>
                  <a:pt x="1640947" y="2825"/>
                </a:lnTo>
                <a:lnTo>
                  <a:pt x="1612753" y="197"/>
                </a:lnTo>
                <a:lnTo>
                  <a:pt x="159801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49352" y="5253092"/>
            <a:ext cx="1701164" cy="109220"/>
          </a:xfrm>
          <a:custGeom>
            <a:avLst/>
            <a:gdLst/>
            <a:ahLst/>
            <a:cxnLst/>
            <a:rect l="l" t="t" r="r" b="b"/>
            <a:pathLst>
              <a:path w="1701164" h="109220">
                <a:moveTo>
                  <a:pt x="1601714" y="0"/>
                </a:moveTo>
                <a:lnTo>
                  <a:pt x="22432" y="15118"/>
                </a:lnTo>
                <a:lnTo>
                  <a:pt x="422" y="67932"/>
                </a:lnTo>
                <a:lnTo>
                  <a:pt x="0" y="91652"/>
                </a:lnTo>
                <a:lnTo>
                  <a:pt x="4235" y="103863"/>
                </a:lnTo>
                <a:lnTo>
                  <a:pt x="16667" y="108326"/>
                </a:lnTo>
                <a:lnTo>
                  <a:pt x="40833" y="108800"/>
                </a:lnTo>
                <a:lnTo>
                  <a:pt x="1678101" y="94565"/>
                </a:lnTo>
                <a:lnTo>
                  <a:pt x="1695516" y="88639"/>
                </a:lnTo>
                <a:lnTo>
                  <a:pt x="1700558" y="69512"/>
                </a:lnTo>
                <a:lnTo>
                  <a:pt x="1699479" y="29375"/>
                </a:lnTo>
                <a:lnTo>
                  <a:pt x="1658228" y="6136"/>
                </a:lnTo>
                <a:lnTo>
                  <a:pt x="1621093" y="1026"/>
                </a:lnTo>
                <a:lnTo>
                  <a:pt x="160171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75343" y="5504575"/>
            <a:ext cx="1701164" cy="108585"/>
          </a:xfrm>
          <a:custGeom>
            <a:avLst/>
            <a:gdLst/>
            <a:ahLst/>
            <a:cxnLst/>
            <a:rect l="l" t="t" r="r" b="b"/>
            <a:pathLst>
              <a:path w="1701164" h="108585">
                <a:moveTo>
                  <a:pt x="1592939" y="0"/>
                </a:moveTo>
                <a:lnTo>
                  <a:pt x="31919" y="15011"/>
                </a:lnTo>
                <a:lnTo>
                  <a:pt x="1427" y="43751"/>
                </a:lnTo>
                <a:lnTo>
                  <a:pt x="0" y="73793"/>
                </a:lnTo>
                <a:lnTo>
                  <a:pt x="144" y="83858"/>
                </a:lnTo>
                <a:lnTo>
                  <a:pt x="33190" y="108587"/>
                </a:lnTo>
                <a:lnTo>
                  <a:pt x="42501" y="108592"/>
                </a:lnTo>
                <a:lnTo>
                  <a:pt x="1653353" y="94551"/>
                </a:lnTo>
                <a:lnTo>
                  <a:pt x="1681758" y="93463"/>
                </a:lnTo>
                <a:lnTo>
                  <a:pt x="1696097" y="87730"/>
                </a:lnTo>
                <a:lnTo>
                  <a:pt x="1700761" y="72707"/>
                </a:lnTo>
                <a:lnTo>
                  <a:pt x="1700125" y="43561"/>
                </a:lnTo>
                <a:lnTo>
                  <a:pt x="1667082" y="5981"/>
                </a:lnTo>
                <a:lnTo>
                  <a:pt x="1611550" y="179"/>
                </a:lnTo>
                <a:lnTo>
                  <a:pt x="159293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75670" y="5379251"/>
            <a:ext cx="1700530" cy="108585"/>
          </a:xfrm>
          <a:custGeom>
            <a:avLst/>
            <a:gdLst/>
            <a:ahLst/>
            <a:cxnLst/>
            <a:rect l="l" t="t" r="r" b="b"/>
            <a:pathLst>
              <a:path w="1700529" h="108585">
                <a:moveTo>
                  <a:pt x="1597659" y="0"/>
                </a:moveTo>
                <a:lnTo>
                  <a:pt x="26631" y="15087"/>
                </a:lnTo>
                <a:lnTo>
                  <a:pt x="709" y="62768"/>
                </a:lnTo>
                <a:lnTo>
                  <a:pt x="0" y="102311"/>
                </a:lnTo>
                <a:lnTo>
                  <a:pt x="5956" y="107289"/>
                </a:lnTo>
                <a:lnTo>
                  <a:pt x="21767" y="108356"/>
                </a:lnTo>
                <a:lnTo>
                  <a:pt x="1645754" y="94399"/>
                </a:lnTo>
                <a:lnTo>
                  <a:pt x="1683316" y="92888"/>
                </a:lnTo>
                <a:lnTo>
                  <a:pt x="1698399" y="85877"/>
                </a:lnTo>
                <a:lnTo>
                  <a:pt x="1700533" y="68388"/>
                </a:lnTo>
                <a:lnTo>
                  <a:pt x="1699247" y="35445"/>
                </a:lnTo>
                <a:lnTo>
                  <a:pt x="1655627" y="4064"/>
                </a:lnTo>
                <a:lnTo>
                  <a:pt x="1616984" y="457"/>
                </a:lnTo>
                <a:lnTo>
                  <a:pt x="159765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74325" y="5106954"/>
            <a:ext cx="1700530" cy="109220"/>
          </a:xfrm>
          <a:custGeom>
            <a:avLst/>
            <a:gdLst/>
            <a:ahLst/>
            <a:cxnLst/>
            <a:rect l="l" t="t" r="r" b="b"/>
            <a:pathLst>
              <a:path w="1700529" h="109220">
                <a:moveTo>
                  <a:pt x="1599765" y="0"/>
                </a:moveTo>
                <a:lnTo>
                  <a:pt x="26578" y="15570"/>
                </a:lnTo>
                <a:lnTo>
                  <a:pt x="0" y="72904"/>
                </a:lnTo>
                <a:lnTo>
                  <a:pt x="0" y="86931"/>
                </a:lnTo>
                <a:lnTo>
                  <a:pt x="33271" y="108978"/>
                </a:lnTo>
                <a:lnTo>
                  <a:pt x="36370" y="108826"/>
                </a:lnTo>
                <a:lnTo>
                  <a:pt x="1679925" y="94449"/>
                </a:lnTo>
                <a:lnTo>
                  <a:pt x="1700146" y="50039"/>
                </a:lnTo>
                <a:lnTo>
                  <a:pt x="1697810" y="27415"/>
                </a:lnTo>
                <a:lnTo>
                  <a:pt x="1693618" y="14109"/>
                </a:lnTo>
                <a:lnTo>
                  <a:pt x="1689186" y="9093"/>
                </a:lnTo>
                <a:lnTo>
                  <a:pt x="1683090" y="7048"/>
                </a:lnTo>
                <a:lnTo>
                  <a:pt x="1676930" y="7048"/>
                </a:lnTo>
                <a:lnTo>
                  <a:pt x="1657597" y="5934"/>
                </a:lnTo>
                <a:lnTo>
                  <a:pt x="1619184" y="992"/>
                </a:lnTo>
                <a:lnTo>
                  <a:pt x="1599765" y="0"/>
                </a:lnTo>
                <a:close/>
              </a:path>
              <a:path w="1700529" h="109220">
                <a:moveTo>
                  <a:pt x="1679925" y="94449"/>
                </a:moveTo>
                <a:lnTo>
                  <a:pt x="1671762" y="94449"/>
                </a:lnTo>
                <a:lnTo>
                  <a:pt x="1678595" y="94523"/>
                </a:lnTo>
                <a:lnTo>
                  <a:pt x="1679925" y="9444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35139" y="3794569"/>
            <a:ext cx="1700530" cy="108585"/>
          </a:xfrm>
          <a:custGeom>
            <a:avLst/>
            <a:gdLst/>
            <a:ahLst/>
            <a:cxnLst/>
            <a:rect l="l" t="t" r="r" b="b"/>
            <a:pathLst>
              <a:path w="1700529" h="108585">
                <a:moveTo>
                  <a:pt x="1602486" y="0"/>
                </a:moveTo>
                <a:lnTo>
                  <a:pt x="28308" y="15290"/>
                </a:lnTo>
                <a:lnTo>
                  <a:pt x="1498" y="52016"/>
                </a:lnTo>
                <a:lnTo>
                  <a:pt x="662" y="75294"/>
                </a:lnTo>
                <a:lnTo>
                  <a:pt x="0" y="86918"/>
                </a:lnTo>
                <a:lnTo>
                  <a:pt x="25234" y="107962"/>
                </a:lnTo>
                <a:lnTo>
                  <a:pt x="30403" y="108280"/>
                </a:lnTo>
                <a:lnTo>
                  <a:pt x="1635503" y="94621"/>
                </a:lnTo>
                <a:lnTo>
                  <a:pt x="1687251" y="92477"/>
                </a:lnTo>
                <a:lnTo>
                  <a:pt x="1700517" y="64312"/>
                </a:lnTo>
                <a:lnTo>
                  <a:pt x="1700397" y="56549"/>
                </a:lnTo>
                <a:lnTo>
                  <a:pt x="1699772" y="41024"/>
                </a:lnTo>
                <a:lnTo>
                  <a:pt x="1699717" y="33261"/>
                </a:lnTo>
                <a:lnTo>
                  <a:pt x="1639549" y="2105"/>
                </a:lnTo>
                <a:lnTo>
                  <a:pt x="1621011" y="551"/>
                </a:lnTo>
                <a:lnTo>
                  <a:pt x="160248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64420" y="3781440"/>
            <a:ext cx="1700530" cy="108585"/>
          </a:xfrm>
          <a:custGeom>
            <a:avLst/>
            <a:gdLst/>
            <a:ahLst/>
            <a:cxnLst/>
            <a:rect l="l" t="t" r="r" b="b"/>
            <a:pathLst>
              <a:path w="1700529" h="108585">
                <a:moveTo>
                  <a:pt x="1593354" y="0"/>
                </a:moveTo>
                <a:lnTo>
                  <a:pt x="29375" y="15633"/>
                </a:lnTo>
                <a:lnTo>
                  <a:pt x="765" y="61379"/>
                </a:lnTo>
                <a:lnTo>
                  <a:pt x="0" y="87718"/>
                </a:lnTo>
                <a:lnTo>
                  <a:pt x="1084" y="95897"/>
                </a:lnTo>
                <a:lnTo>
                  <a:pt x="4559" y="102096"/>
                </a:lnTo>
                <a:lnTo>
                  <a:pt x="10415" y="106155"/>
                </a:lnTo>
                <a:lnTo>
                  <a:pt x="18643" y="107911"/>
                </a:lnTo>
                <a:lnTo>
                  <a:pt x="24828" y="108280"/>
                </a:lnTo>
                <a:lnTo>
                  <a:pt x="31038" y="108102"/>
                </a:lnTo>
                <a:lnTo>
                  <a:pt x="1644067" y="94865"/>
                </a:lnTo>
                <a:lnTo>
                  <a:pt x="1689209" y="93090"/>
                </a:lnTo>
                <a:lnTo>
                  <a:pt x="1700314" y="68452"/>
                </a:lnTo>
                <a:lnTo>
                  <a:pt x="1700240" y="59926"/>
                </a:lnTo>
                <a:lnTo>
                  <a:pt x="1700083" y="51398"/>
                </a:lnTo>
                <a:lnTo>
                  <a:pt x="1700034" y="34353"/>
                </a:lnTo>
                <a:lnTo>
                  <a:pt x="1655939" y="4180"/>
                </a:lnTo>
                <a:lnTo>
                  <a:pt x="1614271" y="398"/>
                </a:lnTo>
                <a:lnTo>
                  <a:pt x="159335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57362" y="4408827"/>
            <a:ext cx="1699895" cy="108585"/>
          </a:xfrm>
          <a:custGeom>
            <a:avLst/>
            <a:gdLst/>
            <a:ahLst/>
            <a:cxnLst/>
            <a:rect l="l" t="t" r="r" b="b"/>
            <a:pathLst>
              <a:path w="1699895" h="108585">
                <a:moveTo>
                  <a:pt x="1595488" y="0"/>
                </a:moveTo>
                <a:lnTo>
                  <a:pt x="31051" y="14757"/>
                </a:lnTo>
                <a:lnTo>
                  <a:pt x="1206" y="43383"/>
                </a:lnTo>
                <a:lnTo>
                  <a:pt x="0" y="74396"/>
                </a:lnTo>
                <a:lnTo>
                  <a:pt x="341" y="92826"/>
                </a:lnTo>
                <a:lnTo>
                  <a:pt x="4230" y="102962"/>
                </a:lnTo>
                <a:lnTo>
                  <a:pt x="14160" y="107225"/>
                </a:lnTo>
                <a:lnTo>
                  <a:pt x="32626" y="108038"/>
                </a:lnTo>
                <a:lnTo>
                  <a:pt x="1680706" y="93664"/>
                </a:lnTo>
                <a:lnTo>
                  <a:pt x="1695977" y="88531"/>
                </a:lnTo>
                <a:lnTo>
                  <a:pt x="1699864" y="72740"/>
                </a:lnTo>
                <a:lnTo>
                  <a:pt x="1699552" y="40157"/>
                </a:lnTo>
                <a:lnTo>
                  <a:pt x="1661248" y="4318"/>
                </a:lnTo>
                <a:lnTo>
                  <a:pt x="1613907" y="435"/>
                </a:lnTo>
                <a:lnTo>
                  <a:pt x="159548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23880" y="3659088"/>
            <a:ext cx="1701164" cy="109220"/>
          </a:xfrm>
          <a:custGeom>
            <a:avLst/>
            <a:gdLst/>
            <a:ahLst/>
            <a:cxnLst/>
            <a:rect l="l" t="t" r="r" b="b"/>
            <a:pathLst>
              <a:path w="1701164" h="109220">
                <a:moveTo>
                  <a:pt x="1582369" y="0"/>
                </a:moveTo>
                <a:lnTo>
                  <a:pt x="1551385" y="1130"/>
                </a:lnTo>
                <a:lnTo>
                  <a:pt x="31089" y="15443"/>
                </a:lnTo>
                <a:lnTo>
                  <a:pt x="20669" y="16076"/>
                </a:lnTo>
                <a:lnTo>
                  <a:pt x="11701" y="19010"/>
                </a:lnTo>
                <a:lnTo>
                  <a:pt x="5130" y="26085"/>
                </a:lnTo>
                <a:lnTo>
                  <a:pt x="1905" y="39141"/>
                </a:lnTo>
                <a:lnTo>
                  <a:pt x="1359" y="48647"/>
                </a:lnTo>
                <a:lnTo>
                  <a:pt x="719" y="59183"/>
                </a:lnTo>
                <a:lnTo>
                  <a:pt x="195" y="70407"/>
                </a:lnTo>
                <a:lnTo>
                  <a:pt x="0" y="81978"/>
                </a:lnTo>
                <a:lnTo>
                  <a:pt x="859" y="96043"/>
                </a:lnTo>
                <a:lnTo>
                  <a:pt x="4494" y="103984"/>
                </a:lnTo>
                <a:lnTo>
                  <a:pt x="12660" y="107653"/>
                </a:lnTo>
                <a:lnTo>
                  <a:pt x="27114" y="108902"/>
                </a:lnTo>
                <a:lnTo>
                  <a:pt x="31242" y="109054"/>
                </a:lnTo>
                <a:lnTo>
                  <a:pt x="35382" y="108826"/>
                </a:lnTo>
                <a:lnTo>
                  <a:pt x="1680989" y="94596"/>
                </a:lnTo>
                <a:lnTo>
                  <a:pt x="1697228" y="88420"/>
                </a:lnTo>
                <a:lnTo>
                  <a:pt x="1700674" y="69114"/>
                </a:lnTo>
                <a:lnTo>
                  <a:pt x="1699577" y="29070"/>
                </a:lnTo>
                <a:lnTo>
                  <a:pt x="1654215" y="5539"/>
                </a:lnTo>
                <a:lnTo>
                  <a:pt x="1630411" y="2619"/>
                </a:lnTo>
                <a:lnTo>
                  <a:pt x="1606519" y="275"/>
                </a:lnTo>
                <a:lnTo>
                  <a:pt x="158236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53165" y="4208474"/>
            <a:ext cx="1700530" cy="108585"/>
          </a:xfrm>
          <a:custGeom>
            <a:avLst/>
            <a:gdLst/>
            <a:ahLst/>
            <a:cxnLst/>
            <a:rect l="l" t="t" r="r" b="b"/>
            <a:pathLst>
              <a:path w="1700529" h="108585">
                <a:moveTo>
                  <a:pt x="1591309" y="0"/>
                </a:moveTo>
                <a:lnTo>
                  <a:pt x="30238" y="14973"/>
                </a:lnTo>
                <a:lnTo>
                  <a:pt x="365" y="61884"/>
                </a:lnTo>
                <a:lnTo>
                  <a:pt x="0" y="69592"/>
                </a:lnTo>
                <a:lnTo>
                  <a:pt x="69" y="90986"/>
                </a:lnTo>
                <a:lnTo>
                  <a:pt x="4320" y="102468"/>
                </a:lnTo>
                <a:lnTo>
                  <a:pt x="15148" y="107404"/>
                </a:lnTo>
                <a:lnTo>
                  <a:pt x="34987" y="108343"/>
                </a:lnTo>
                <a:lnTo>
                  <a:pt x="1678948" y="94007"/>
                </a:lnTo>
                <a:lnTo>
                  <a:pt x="1695911" y="88541"/>
                </a:lnTo>
                <a:lnTo>
                  <a:pt x="1700479" y="69592"/>
                </a:lnTo>
                <a:lnTo>
                  <a:pt x="1699513" y="28892"/>
                </a:lnTo>
                <a:lnTo>
                  <a:pt x="1658544" y="4593"/>
                </a:lnTo>
                <a:lnTo>
                  <a:pt x="1613840" y="375"/>
                </a:lnTo>
                <a:lnTo>
                  <a:pt x="159130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72982" y="4054025"/>
            <a:ext cx="1701164" cy="109220"/>
          </a:xfrm>
          <a:custGeom>
            <a:avLst/>
            <a:gdLst/>
            <a:ahLst/>
            <a:cxnLst/>
            <a:rect l="l" t="t" r="r" b="b"/>
            <a:pathLst>
              <a:path w="1701164" h="109220">
                <a:moveTo>
                  <a:pt x="1590154" y="0"/>
                </a:moveTo>
                <a:lnTo>
                  <a:pt x="28917" y="15773"/>
                </a:lnTo>
                <a:lnTo>
                  <a:pt x="1059" y="48946"/>
                </a:lnTo>
                <a:lnTo>
                  <a:pt x="534" y="58659"/>
                </a:lnTo>
                <a:lnTo>
                  <a:pt x="108" y="69580"/>
                </a:lnTo>
                <a:lnTo>
                  <a:pt x="0" y="81102"/>
                </a:lnTo>
                <a:lnTo>
                  <a:pt x="941" y="96251"/>
                </a:lnTo>
                <a:lnTo>
                  <a:pt x="4730" y="104673"/>
                </a:lnTo>
                <a:lnTo>
                  <a:pt x="13415" y="108294"/>
                </a:lnTo>
                <a:lnTo>
                  <a:pt x="29044" y="109042"/>
                </a:lnTo>
                <a:lnTo>
                  <a:pt x="1674190" y="94830"/>
                </a:lnTo>
                <a:lnTo>
                  <a:pt x="1699682" y="60962"/>
                </a:lnTo>
                <a:lnTo>
                  <a:pt x="1701026" y="43514"/>
                </a:lnTo>
                <a:lnTo>
                  <a:pt x="1698726" y="26684"/>
                </a:lnTo>
                <a:lnTo>
                  <a:pt x="1688439" y="11290"/>
                </a:lnTo>
                <a:lnTo>
                  <a:pt x="1686291" y="9309"/>
                </a:lnTo>
                <a:lnTo>
                  <a:pt x="1680552" y="9309"/>
                </a:lnTo>
                <a:lnTo>
                  <a:pt x="1676488" y="8534"/>
                </a:lnTo>
                <a:lnTo>
                  <a:pt x="1655064" y="4875"/>
                </a:lnTo>
                <a:lnTo>
                  <a:pt x="1633554" y="2124"/>
                </a:lnTo>
                <a:lnTo>
                  <a:pt x="1611929" y="444"/>
                </a:lnTo>
                <a:lnTo>
                  <a:pt x="1590154" y="0"/>
                </a:lnTo>
                <a:close/>
              </a:path>
              <a:path w="1701164" h="109220">
                <a:moveTo>
                  <a:pt x="1685823" y="8877"/>
                </a:moveTo>
                <a:lnTo>
                  <a:pt x="1680552" y="9309"/>
                </a:lnTo>
                <a:lnTo>
                  <a:pt x="1686291" y="9309"/>
                </a:lnTo>
                <a:lnTo>
                  <a:pt x="1685823" y="887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44688" y="5119517"/>
            <a:ext cx="1700530" cy="109220"/>
          </a:xfrm>
          <a:custGeom>
            <a:avLst/>
            <a:gdLst/>
            <a:ahLst/>
            <a:cxnLst/>
            <a:rect l="l" t="t" r="r" b="b"/>
            <a:pathLst>
              <a:path w="1700529" h="109220">
                <a:moveTo>
                  <a:pt x="62278" y="108750"/>
                </a:moveTo>
                <a:lnTo>
                  <a:pt x="24536" y="108750"/>
                </a:lnTo>
                <a:lnTo>
                  <a:pt x="29705" y="109029"/>
                </a:lnTo>
                <a:lnTo>
                  <a:pt x="62278" y="108750"/>
                </a:lnTo>
                <a:close/>
              </a:path>
              <a:path w="1700529" h="109220">
                <a:moveTo>
                  <a:pt x="1600111" y="0"/>
                </a:moveTo>
                <a:lnTo>
                  <a:pt x="29197" y="15405"/>
                </a:lnTo>
                <a:lnTo>
                  <a:pt x="1153" y="48086"/>
                </a:lnTo>
                <a:lnTo>
                  <a:pt x="0" y="89966"/>
                </a:lnTo>
                <a:lnTo>
                  <a:pt x="1154" y="98256"/>
                </a:lnTo>
                <a:lnTo>
                  <a:pt x="4833" y="104165"/>
                </a:lnTo>
                <a:lnTo>
                  <a:pt x="10935" y="107683"/>
                </a:lnTo>
                <a:lnTo>
                  <a:pt x="19354" y="108800"/>
                </a:lnTo>
                <a:lnTo>
                  <a:pt x="62278" y="108750"/>
                </a:lnTo>
                <a:lnTo>
                  <a:pt x="1664919" y="94462"/>
                </a:lnTo>
                <a:lnTo>
                  <a:pt x="1699803" y="78474"/>
                </a:lnTo>
                <a:lnTo>
                  <a:pt x="1700415" y="57454"/>
                </a:lnTo>
                <a:lnTo>
                  <a:pt x="1700276" y="53314"/>
                </a:lnTo>
                <a:lnTo>
                  <a:pt x="1698953" y="29582"/>
                </a:lnTo>
                <a:lnTo>
                  <a:pt x="1693743" y="16668"/>
                </a:lnTo>
                <a:lnTo>
                  <a:pt x="1680353" y="10069"/>
                </a:lnTo>
                <a:lnTo>
                  <a:pt x="1654492" y="5283"/>
                </a:lnTo>
                <a:lnTo>
                  <a:pt x="1642407" y="2877"/>
                </a:lnTo>
                <a:lnTo>
                  <a:pt x="1629059" y="1189"/>
                </a:lnTo>
                <a:lnTo>
                  <a:pt x="1614832" y="227"/>
                </a:lnTo>
                <a:lnTo>
                  <a:pt x="160011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27449" y="3925037"/>
            <a:ext cx="1701164" cy="108585"/>
          </a:xfrm>
          <a:custGeom>
            <a:avLst/>
            <a:gdLst/>
            <a:ahLst/>
            <a:cxnLst/>
            <a:rect l="l" t="t" r="r" b="b"/>
            <a:pathLst>
              <a:path w="1701164" h="108585">
                <a:moveTo>
                  <a:pt x="1594650" y="0"/>
                </a:moveTo>
                <a:lnTo>
                  <a:pt x="27076" y="14820"/>
                </a:lnTo>
                <a:lnTo>
                  <a:pt x="1657" y="50072"/>
                </a:lnTo>
                <a:lnTo>
                  <a:pt x="317" y="73332"/>
                </a:lnTo>
                <a:lnTo>
                  <a:pt x="23837" y="108419"/>
                </a:lnTo>
                <a:lnTo>
                  <a:pt x="34698" y="108568"/>
                </a:lnTo>
                <a:lnTo>
                  <a:pt x="1650530" y="94183"/>
                </a:lnTo>
                <a:lnTo>
                  <a:pt x="1680505" y="92949"/>
                </a:lnTo>
                <a:lnTo>
                  <a:pt x="1695792" y="86875"/>
                </a:lnTo>
                <a:lnTo>
                  <a:pt x="1700850" y="71403"/>
                </a:lnTo>
                <a:lnTo>
                  <a:pt x="1700136" y="41973"/>
                </a:lnTo>
                <a:lnTo>
                  <a:pt x="1681573" y="8549"/>
                </a:lnTo>
                <a:lnTo>
                  <a:pt x="1630706" y="1539"/>
                </a:lnTo>
                <a:lnTo>
                  <a:pt x="1613081" y="394"/>
                </a:lnTo>
                <a:lnTo>
                  <a:pt x="15946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40363" y="4986159"/>
            <a:ext cx="1700530" cy="109220"/>
          </a:xfrm>
          <a:custGeom>
            <a:avLst/>
            <a:gdLst/>
            <a:ahLst/>
            <a:cxnLst/>
            <a:rect l="l" t="t" r="r" b="b"/>
            <a:pathLst>
              <a:path w="1700529" h="109220">
                <a:moveTo>
                  <a:pt x="1593194" y="0"/>
                </a:moveTo>
                <a:lnTo>
                  <a:pt x="34968" y="15532"/>
                </a:lnTo>
                <a:lnTo>
                  <a:pt x="754" y="46913"/>
                </a:lnTo>
                <a:lnTo>
                  <a:pt x="537" y="50123"/>
                </a:lnTo>
                <a:lnTo>
                  <a:pt x="601" y="57878"/>
                </a:lnTo>
                <a:lnTo>
                  <a:pt x="538" y="59334"/>
                </a:lnTo>
                <a:lnTo>
                  <a:pt x="0" y="88189"/>
                </a:lnTo>
                <a:lnTo>
                  <a:pt x="4753" y="103000"/>
                </a:lnTo>
                <a:lnTo>
                  <a:pt x="19239" y="108376"/>
                </a:lnTo>
                <a:lnTo>
                  <a:pt x="47897" y="108927"/>
                </a:lnTo>
                <a:lnTo>
                  <a:pt x="1671439" y="94322"/>
                </a:lnTo>
                <a:lnTo>
                  <a:pt x="1686777" y="93204"/>
                </a:lnTo>
                <a:lnTo>
                  <a:pt x="1695415" y="89207"/>
                </a:lnTo>
                <a:lnTo>
                  <a:pt x="1699184" y="80596"/>
                </a:lnTo>
                <a:lnTo>
                  <a:pt x="1699913" y="65633"/>
                </a:lnTo>
                <a:lnTo>
                  <a:pt x="1699719" y="57878"/>
                </a:lnTo>
                <a:lnTo>
                  <a:pt x="1699468" y="51041"/>
                </a:lnTo>
                <a:lnTo>
                  <a:pt x="1699355" y="46913"/>
                </a:lnTo>
                <a:lnTo>
                  <a:pt x="1687288" y="10465"/>
                </a:lnTo>
                <a:lnTo>
                  <a:pt x="1671312" y="8039"/>
                </a:lnTo>
                <a:lnTo>
                  <a:pt x="1666232" y="6680"/>
                </a:lnTo>
                <a:lnTo>
                  <a:pt x="1658980" y="5473"/>
                </a:lnTo>
                <a:lnTo>
                  <a:pt x="1643379" y="2509"/>
                </a:lnTo>
                <a:lnTo>
                  <a:pt x="1627049" y="808"/>
                </a:lnTo>
                <a:lnTo>
                  <a:pt x="1610239" y="71"/>
                </a:lnTo>
                <a:lnTo>
                  <a:pt x="15931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743782" y="4344926"/>
            <a:ext cx="1699895" cy="109220"/>
          </a:xfrm>
          <a:custGeom>
            <a:avLst/>
            <a:gdLst/>
            <a:ahLst/>
            <a:cxnLst/>
            <a:rect l="l" t="t" r="r" b="b"/>
            <a:pathLst>
              <a:path w="1699895" h="109220">
                <a:moveTo>
                  <a:pt x="1592984" y="0"/>
                </a:moveTo>
                <a:lnTo>
                  <a:pt x="28382" y="15430"/>
                </a:lnTo>
                <a:lnTo>
                  <a:pt x="1547" y="43345"/>
                </a:lnTo>
                <a:lnTo>
                  <a:pt x="1293" y="51638"/>
                </a:lnTo>
                <a:lnTo>
                  <a:pt x="823" y="59893"/>
                </a:lnTo>
                <a:lnTo>
                  <a:pt x="0" y="88388"/>
                </a:lnTo>
                <a:lnTo>
                  <a:pt x="4417" y="103092"/>
                </a:lnTo>
                <a:lnTo>
                  <a:pt x="18236" y="108499"/>
                </a:lnTo>
                <a:lnTo>
                  <a:pt x="45616" y="109105"/>
                </a:lnTo>
                <a:lnTo>
                  <a:pt x="1656928" y="95377"/>
                </a:lnTo>
                <a:lnTo>
                  <a:pt x="1682152" y="94497"/>
                </a:lnTo>
                <a:lnTo>
                  <a:pt x="1695049" y="89696"/>
                </a:lnTo>
                <a:lnTo>
                  <a:pt x="1699586" y="77013"/>
                </a:lnTo>
                <a:lnTo>
                  <a:pt x="1699685" y="59893"/>
                </a:lnTo>
                <a:lnTo>
                  <a:pt x="1699588" y="46278"/>
                </a:lnTo>
                <a:lnTo>
                  <a:pt x="1699376" y="39738"/>
                </a:lnTo>
                <a:lnTo>
                  <a:pt x="1699702" y="33858"/>
                </a:lnTo>
                <a:lnTo>
                  <a:pt x="1657851" y="5475"/>
                </a:lnTo>
                <a:lnTo>
                  <a:pt x="1614741" y="625"/>
                </a:lnTo>
                <a:lnTo>
                  <a:pt x="159298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66250" y="4549816"/>
            <a:ext cx="1701164" cy="109220"/>
          </a:xfrm>
          <a:custGeom>
            <a:avLst/>
            <a:gdLst/>
            <a:ahLst/>
            <a:cxnLst/>
            <a:rect l="l" t="t" r="r" b="b"/>
            <a:pathLst>
              <a:path w="1701164" h="109220">
                <a:moveTo>
                  <a:pt x="1593481" y="0"/>
                </a:moveTo>
                <a:lnTo>
                  <a:pt x="32943" y="14960"/>
                </a:lnTo>
                <a:lnTo>
                  <a:pt x="1879" y="39624"/>
                </a:lnTo>
                <a:lnTo>
                  <a:pt x="1198" y="51674"/>
                </a:lnTo>
                <a:lnTo>
                  <a:pt x="639" y="61004"/>
                </a:lnTo>
                <a:lnTo>
                  <a:pt x="131" y="72395"/>
                </a:lnTo>
                <a:lnTo>
                  <a:pt x="0" y="83985"/>
                </a:lnTo>
                <a:lnTo>
                  <a:pt x="1144" y="95663"/>
                </a:lnTo>
                <a:lnTo>
                  <a:pt x="4891" y="102890"/>
                </a:lnTo>
                <a:lnTo>
                  <a:pt x="12192" y="106786"/>
                </a:lnTo>
                <a:lnTo>
                  <a:pt x="24003" y="108470"/>
                </a:lnTo>
                <a:lnTo>
                  <a:pt x="29146" y="108800"/>
                </a:lnTo>
                <a:lnTo>
                  <a:pt x="34340" y="108381"/>
                </a:lnTo>
                <a:lnTo>
                  <a:pt x="1674634" y="93840"/>
                </a:lnTo>
                <a:lnTo>
                  <a:pt x="1700688" y="60205"/>
                </a:lnTo>
                <a:lnTo>
                  <a:pt x="1700469" y="50012"/>
                </a:lnTo>
                <a:lnTo>
                  <a:pt x="1700291" y="43141"/>
                </a:lnTo>
                <a:lnTo>
                  <a:pt x="1700250" y="34607"/>
                </a:lnTo>
                <a:lnTo>
                  <a:pt x="1656062" y="4025"/>
                </a:lnTo>
                <a:lnTo>
                  <a:pt x="1614437" y="313"/>
                </a:lnTo>
                <a:lnTo>
                  <a:pt x="1593481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57058" y="3912280"/>
            <a:ext cx="1699260" cy="108585"/>
          </a:xfrm>
          <a:custGeom>
            <a:avLst/>
            <a:gdLst/>
            <a:ahLst/>
            <a:cxnLst/>
            <a:rect l="l" t="t" r="r" b="b"/>
            <a:pathLst>
              <a:path w="1699260" h="108585">
                <a:moveTo>
                  <a:pt x="1592072" y="0"/>
                </a:moveTo>
                <a:lnTo>
                  <a:pt x="34760" y="15380"/>
                </a:lnTo>
                <a:lnTo>
                  <a:pt x="1148" y="48555"/>
                </a:lnTo>
                <a:lnTo>
                  <a:pt x="0" y="90360"/>
                </a:lnTo>
                <a:lnTo>
                  <a:pt x="1231" y="97637"/>
                </a:lnTo>
                <a:lnTo>
                  <a:pt x="5035" y="103066"/>
                </a:lnTo>
                <a:lnTo>
                  <a:pt x="11515" y="106648"/>
                </a:lnTo>
                <a:lnTo>
                  <a:pt x="20777" y="108381"/>
                </a:lnTo>
                <a:lnTo>
                  <a:pt x="1655648" y="94678"/>
                </a:lnTo>
                <a:lnTo>
                  <a:pt x="1681509" y="93687"/>
                </a:lnTo>
                <a:lnTo>
                  <a:pt x="1694634" y="88596"/>
                </a:lnTo>
                <a:lnTo>
                  <a:pt x="1699085" y="75345"/>
                </a:lnTo>
                <a:lnTo>
                  <a:pt x="1699007" y="62487"/>
                </a:lnTo>
                <a:lnTo>
                  <a:pt x="1698885" y="48555"/>
                </a:lnTo>
                <a:lnTo>
                  <a:pt x="1698790" y="45732"/>
                </a:lnTo>
                <a:lnTo>
                  <a:pt x="1699221" y="41579"/>
                </a:lnTo>
                <a:lnTo>
                  <a:pt x="1672259" y="7086"/>
                </a:lnTo>
                <a:lnTo>
                  <a:pt x="1632375" y="1271"/>
                </a:lnTo>
                <a:lnTo>
                  <a:pt x="1612266" y="187"/>
                </a:lnTo>
                <a:lnTo>
                  <a:pt x="159207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751829" y="5644372"/>
            <a:ext cx="1699895" cy="109220"/>
          </a:xfrm>
          <a:custGeom>
            <a:avLst/>
            <a:gdLst/>
            <a:ahLst/>
            <a:cxnLst/>
            <a:rect l="l" t="t" r="r" b="b"/>
            <a:pathLst>
              <a:path w="1699895" h="109220">
                <a:moveTo>
                  <a:pt x="1593850" y="0"/>
                </a:moveTo>
                <a:lnTo>
                  <a:pt x="27173" y="15295"/>
                </a:lnTo>
                <a:lnTo>
                  <a:pt x="8056" y="21678"/>
                </a:lnTo>
                <a:lnTo>
                  <a:pt x="1758" y="41778"/>
                </a:lnTo>
                <a:lnTo>
                  <a:pt x="0" y="83604"/>
                </a:lnTo>
                <a:lnTo>
                  <a:pt x="667" y="95458"/>
                </a:lnTo>
                <a:lnTo>
                  <a:pt x="4327" y="102792"/>
                </a:lnTo>
                <a:lnTo>
                  <a:pt x="11697" y="106751"/>
                </a:lnTo>
                <a:lnTo>
                  <a:pt x="23494" y="108483"/>
                </a:lnTo>
                <a:lnTo>
                  <a:pt x="28651" y="108851"/>
                </a:lnTo>
                <a:lnTo>
                  <a:pt x="33845" y="108432"/>
                </a:lnTo>
                <a:lnTo>
                  <a:pt x="1655572" y="94564"/>
                </a:lnTo>
                <a:lnTo>
                  <a:pt x="1681717" y="93655"/>
                </a:lnTo>
                <a:lnTo>
                  <a:pt x="1695048" y="88496"/>
                </a:lnTo>
                <a:lnTo>
                  <a:pt x="1699718" y="74608"/>
                </a:lnTo>
                <a:lnTo>
                  <a:pt x="1699882" y="47510"/>
                </a:lnTo>
                <a:lnTo>
                  <a:pt x="1699043" y="26923"/>
                </a:lnTo>
                <a:lnTo>
                  <a:pt x="1650982" y="3345"/>
                </a:lnTo>
                <a:lnTo>
                  <a:pt x="1611838" y="145"/>
                </a:lnTo>
                <a:lnTo>
                  <a:pt x="159385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746272" y="5391653"/>
            <a:ext cx="1701800" cy="108585"/>
          </a:xfrm>
          <a:custGeom>
            <a:avLst/>
            <a:gdLst/>
            <a:ahLst/>
            <a:cxnLst/>
            <a:rect l="l" t="t" r="r" b="b"/>
            <a:pathLst>
              <a:path w="1701800" h="108585">
                <a:moveTo>
                  <a:pt x="1603286" y="0"/>
                </a:moveTo>
                <a:lnTo>
                  <a:pt x="29375" y="14973"/>
                </a:lnTo>
                <a:lnTo>
                  <a:pt x="985" y="60764"/>
                </a:lnTo>
                <a:lnTo>
                  <a:pt x="0" y="88684"/>
                </a:lnTo>
                <a:lnTo>
                  <a:pt x="1036" y="97053"/>
                </a:lnTo>
                <a:lnTo>
                  <a:pt x="4616" y="103023"/>
                </a:lnTo>
                <a:lnTo>
                  <a:pt x="10615" y="106663"/>
                </a:lnTo>
                <a:lnTo>
                  <a:pt x="18910" y="108038"/>
                </a:lnTo>
                <a:lnTo>
                  <a:pt x="24079" y="108178"/>
                </a:lnTo>
                <a:lnTo>
                  <a:pt x="29248" y="108458"/>
                </a:lnTo>
                <a:lnTo>
                  <a:pt x="1673656" y="93764"/>
                </a:lnTo>
                <a:lnTo>
                  <a:pt x="1700543" y="57362"/>
                </a:lnTo>
                <a:lnTo>
                  <a:pt x="1701752" y="39955"/>
                </a:lnTo>
                <a:lnTo>
                  <a:pt x="1698613" y="23446"/>
                </a:lnTo>
                <a:lnTo>
                  <a:pt x="1686306" y="8940"/>
                </a:lnTo>
                <a:lnTo>
                  <a:pt x="1683956" y="7264"/>
                </a:lnTo>
                <a:lnTo>
                  <a:pt x="1677365" y="6629"/>
                </a:lnTo>
                <a:lnTo>
                  <a:pt x="1640325" y="2347"/>
                </a:lnTo>
                <a:lnTo>
                  <a:pt x="1621804" y="623"/>
                </a:lnTo>
                <a:lnTo>
                  <a:pt x="160328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9982" y="5649841"/>
            <a:ext cx="1703070" cy="109220"/>
          </a:xfrm>
          <a:custGeom>
            <a:avLst/>
            <a:gdLst/>
            <a:ahLst/>
            <a:cxnLst/>
            <a:rect l="l" t="t" r="r" b="b"/>
            <a:pathLst>
              <a:path w="1703070" h="109220">
                <a:moveTo>
                  <a:pt x="1576536" y="0"/>
                </a:moveTo>
                <a:lnTo>
                  <a:pt x="49069" y="14998"/>
                </a:lnTo>
                <a:lnTo>
                  <a:pt x="8225" y="21248"/>
                </a:lnTo>
                <a:lnTo>
                  <a:pt x="567" y="61036"/>
                </a:lnTo>
                <a:lnTo>
                  <a:pt x="0" y="88894"/>
                </a:lnTo>
                <a:lnTo>
                  <a:pt x="4588" y="103120"/>
                </a:lnTo>
                <a:lnTo>
                  <a:pt x="18628" y="108217"/>
                </a:lnTo>
                <a:lnTo>
                  <a:pt x="46414" y="108686"/>
                </a:lnTo>
                <a:lnTo>
                  <a:pt x="1645420" y="94678"/>
                </a:lnTo>
                <a:lnTo>
                  <a:pt x="1679503" y="92569"/>
                </a:lnTo>
                <a:lnTo>
                  <a:pt x="1697267" y="83969"/>
                </a:lnTo>
                <a:lnTo>
                  <a:pt x="1702683" y="64324"/>
                </a:lnTo>
                <a:lnTo>
                  <a:pt x="1699726" y="29082"/>
                </a:lnTo>
                <a:lnTo>
                  <a:pt x="1627694" y="2414"/>
                </a:lnTo>
                <a:lnTo>
                  <a:pt x="157653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8627" y="5239391"/>
            <a:ext cx="1710689" cy="106680"/>
          </a:xfrm>
          <a:custGeom>
            <a:avLst/>
            <a:gdLst/>
            <a:ahLst/>
            <a:cxnLst/>
            <a:rect l="l" t="t" r="r" b="b"/>
            <a:pathLst>
              <a:path w="1710689" h="106679">
                <a:moveTo>
                  <a:pt x="1601584" y="0"/>
                </a:moveTo>
                <a:lnTo>
                  <a:pt x="56801" y="12472"/>
                </a:lnTo>
                <a:lnTo>
                  <a:pt x="16388" y="14408"/>
                </a:lnTo>
                <a:lnTo>
                  <a:pt x="1041" y="50354"/>
                </a:lnTo>
                <a:lnTo>
                  <a:pt x="0" y="73609"/>
                </a:lnTo>
                <a:lnTo>
                  <a:pt x="268" y="87847"/>
                </a:lnTo>
                <a:lnTo>
                  <a:pt x="371" y="91681"/>
                </a:lnTo>
                <a:lnTo>
                  <a:pt x="4400" y="101487"/>
                </a:lnTo>
                <a:lnTo>
                  <a:pt x="14605" y="105611"/>
                </a:lnTo>
                <a:lnTo>
                  <a:pt x="33375" y="106324"/>
                </a:lnTo>
                <a:lnTo>
                  <a:pt x="1672170" y="91681"/>
                </a:lnTo>
                <a:lnTo>
                  <a:pt x="1700950" y="65856"/>
                </a:lnTo>
                <a:lnTo>
                  <a:pt x="1701482" y="62941"/>
                </a:lnTo>
                <a:lnTo>
                  <a:pt x="1702206" y="59918"/>
                </a:lnTo>
                <a:lnTo>
                  <a:pt x="1703712" y="52832"/>
                </a:lnTo>
                <a:lnTo>
                  <a:pt x="1703831" y="52203"/>
                </a:lnTo>
                <a:lnTo>
                  <a:pt x="1703902" y="52031"/>
                </a:lnTo>
                <a:lnTo>
                  <a:pt x="1704924" y="48895"/>
                </a:lnTo>
                <a:lnTo>
                  <a:pt x="1706092" y="44919"/>
                </a:lnTo>
                <a:lnTo>
                  <a:pt x="1710129" y="26842"/>
                </a:lnTo>
                <a:lnTo>
                  <a:pt x="1708394" y="15646"/>
                </a:lnTo>
                <a:lnTo>
                  <a:pt x="1699463" y="9508"/>
                </a:lnTo>
                <a:lnTo>
                  <a:pt x="1681911" y="6604"/>
                </a:lnTo>
                <a:lnTo>
                  <a:pt x="1661884" y="4559"/>
                </a:lnTo>
                <a:lnTo>
                  <a:pt x="1641871" y="2306"/>
                </a:lnTo>
                <a:lnTo>
                  <a:pt x="1621797" y="551"/>
                </a:lnTo>
                <a:lnTo>
                  <a:pt x="1601584" y="0"/>
                </a:lnTo>
                <a:close/>
              </a:path>
              <a:path w="1710689" h="106679">
                <a:moveTo>
                  <a:pt x="1703882" y="52031"/>
                </a:moveTo>
                <a:lnTo>
                  <a:pt x="1703641" y="52832"/>
                </a:lnTo>
                <a:lnTo>
                  <a:pt x="1703846" y="52203"/>
                </a:lnTo>
                <a:lnTo>
                  <a:pt x="1703882" y="52031"/>
                </a:lnTo>
                <a:close/>
              </a:path>
              <a:path w="1710689" h="106679">
                <a:moveTo>
                  <a:pt x="1703846" y="52203"/>
                </a:moveTo>
                <a:lnTo>
                  <a:pt x="1703641" y="52832"/>
                </a:lnTo>
                <a:lnTo>
                  <a:pt x="1703846" y="52203"/>
                </a:lnTo>
                <a:close/>
              </a:path>
              <a:path w="1710689" h="106679">
                <a:moveTo>
                  <a:pt x="1703902" y="52031"/>
                </a:moveTo>
                <a:lnTo>
                  <a:pt x="1703846" y="52203"/>
                </a:lnTo>
                <a:lnTo>
                  <a:pt x="1703902" y="5203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85076" y="5384754"/>
            <a:ext cx="1710055" cy="106045"/>
          </a:xfrm>
          <a:custGeom>
            <a:avLst/>
            <a:gdLst/>
            <a:ahLst/>
            <a:cxnLst/>
            <a:rect l="l" t="t" r="r" b="b"/>
            <a:pathLst>
              <a:path w="1710055" h="106045">
                <a:moveTo>
                  <a:pt x="1608899" y="0"/>
                </a:moveTo>
                <a:lnTo>
                  <a:pt x="25717" y="12572"/>
                </a:lnTo>
                <a:lnTo>
                  <a:pt x="1056" y="44840"/>
                </a:lnTo>
                <a:lnTo>
                  <a:pt x="94" y="86234"/>
                </a:lnTo>
                <a:lnTo>
                  <a:pt x="0" y="97789"/>
                </a:lnTo>
                <a:lnTo>
                  <a:pt x="6578" y="103835"/>
                </a:lnTo>
                <a:lnTo>
                  <a:pt x="24511" y="105536"/>
                </a:lnTo>
                <a:lnTo>
                  <a:pt x="1675079" y="91300"/>
                </a:lnTo>
                <a:lnTo>
                  <a:pt x="1701063" y="64198"/>
                </a:lnTo>
                <a:lnTo>
                  <a:pt x="1702574" y="60172"/>
                </a:lnTo>
                <a:lnTo>
                  <a:pt x="1702765" y="59296"/>
                </a:lnTo>
                <a:lnTo>
                  <a:pt x="1704809" y="52184"/>
                </a:lnTo>
                <a:lnTo>
                  <a:pt x="1706130" y="48247"/>
                </a:lnTo>
                <a:lnTo>
                  <a:pt x="1707070" y="44221"/>
                </a:lnTo>
                <a:lnTo>
                  <a:pt x="1709909" y="26557"/>
                </a:lnTo>
                <a:lnTo>
                  <a:pt x="1707410" y="15616"/>
                </a:lnTo>
                <a:lnTo>
                  <a:pt x="1697962" y="9354"/>
                </a:lnTo>
                <a:lnTo>
                  <a:pt x="1679956" y="5727"/>
                </a:lnTo>
                <a:lnTo>
                  <a:pt x="1662250" y="3505"/>
                </a:lnTo>
                <a:lnTo>
                  <a:pt x="1644480" y="1649"/>
                </a:lnTo>
                <a:lnTo>
                  <a:pt x="1626683" y="400"/>
                </a:lnTo>
                <a:lnTo>
                  <a:pt x="1608899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3047" y="5513795"/>
            <a:ext cx="1697355" cy="108585"/>
          </a:xfrm>
          <a:custGeom>
            <a:avLst/>
            <a:gdLst/>
            <a:ahLst/>
            <a:cxnLst/>
            <a:rect l="l" t="t" r="r" b="b"/>
            <a:pathLst>
              <a:path w="1697355" h="108585">
                <a:moveTo>
                  <a:pt x="1592305" y="0"/>
                </a:moveTo>
                <a:lnTo>
                  <a:pt x="31348" y="15011"/>
                </a:lnTo>
                <a:lnTo>
                  <a:pt x="1605" y="43827"/>
                </a:lnTo>
                <a:lnTo>
                  <a:pt x="0" y="76404"/>
                </a:lnTo>
                <a:lnTo>
                  <a:pt x="621" y="93146"/>
                </a:lnTo>
                <a:lnTo>
                  <a:pt x="4667" y="103181"/>
                </a:lnTo>
                <a:lnTo>
                  <a:pt x="14659" y="107357"/>
                </a:lnTo>
                <a:lnTo>
                  <a:pt x="33177" y="108102"/>
                </a:lnTo>
                <a:lnTo>
                  <a:pt x="1650103" y="91579"/>
                </a:lnTo>
                <a:lnTo>
                  <a:pt x="1687340" y="76404"/>
                </a:lnTo>
                <a:lnTo>
                  <a:pt x="1693224" y="51568"/>
                </a:lnTo>
                <a:lnTo>
                  <a:pt x="1694515" y="46570"/>
                </a:lnTo>
                <a:lnTo>
                  <a:pt x="1695327" y="41465"/>
                </a:lnTo>
                <a:lnTo>
                  <a:pt x="1696873" y="26286"/>
                </a:lnTo>
                <a:lnTo>
                  <a:pt x="1694540" y="16905"/>
                </a:lnTo>
                <a:lnTo>
                  <a:pt x="1652623" y="3770"/>
                </a:lnTo>
                <a:lnTo>
                  <a:pt x="1612470" y="254"/>
                </a:lnTo>
                <a:lnTo>
                  <a:pt x="159230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824975" y="2040368"/>
            <a:ext cx="368300" cy="367030"/>
          </a:xfrm>
          <a:custGeom>
            <a:avLst/>
            <a:gdLst/>
            <a:ahLst/>
            <a:cxnLst/>
            <a:rect l="l" t="t" r="r" b="b"/>
            <a:pathLst>
              <a:path w="368300" h="367030">
                <a:moveTo>
                  <a:pt x="138501" y="0"/>
                </a:moveTo>
                <a:lnTo>
                  <a:pt x="90144" y="1909"/>
                </a:lnTo>
                <a:lnTo>
                  <a:pt x="29584" y="40880"/>
                </a:lnTo>
                <a:lnTo>
                  <a:pt x="3962" y="107217"/>
                </a:lnTo>
                <a:lnTo>
                  <a:pt x="2844" y="151185"/>
                </a:lnTo>
                <a:lnTo>
                  <a:pt x="2269" y="193891"/>
                </a:lnTo>
                <a:lnTo>
                  <a:pt x="1733" y="239640"/>
                </a:lnTo>
                <a:lnTo>
                  <a:pt x="0" y="363084"/>
                </a:lnTo>
                <a:lnTo>
                  <a:pt x="242049" y="366704"/>
                </a:lnTo>
                <a:lnTo>
                  <a:pt x="257825" y="366637"/>
                </a:lnTo>
                <a:lnTo>
                  <a:pt x="265687" y="366164"/>
                </a:lnTo>
                <a:lnTo>
                  <a:pt x="273469" y="365180"/>
                </a:lnTo>
                <a:lnTo>
                  <a:pt x="312805" y="350668"/>
                </a:lnTo>
                <a:lnTo>
                  <a:pt x="342965" y="324292"/>
                </a:lnTo>
                <a:lnTo>
                  <a:pt x="346095" y="318596"/>
                </a:lnTo>
                <a:lnTo>
                  <a:pt x="258914" y="318596"/>
                </a:lnTo>
                <a:lnTo>
                  <a:pt x="52832" y="315434"/>
                </a:lnTo>
                <a:lnTo>
                  <a:pt x="51269" y="315269"/>
                </a:lnTo>
                <a:lnTo>
                  <a:pt x="49212" y="315129"/>
                </a:lnTo>
                <a:lnTo>
                  <a:pt x="49060" y="308487"/>
                </a:lnTo>
                <a:lnTo>
                  <a:pt x="51842" y="129196"/>
                </a:lnTo>
                <a:lnTo>
                  <a:pt x="59903" y="81511"/>
                </a:lnTo>
                <a:lnTo>
                  <a:pt x="103657" y="48492"/>
                </a:lnTo>
                <a:lnTo>
                  <a:pt x="123141" y="46673"/>
                </a:lnTo>
                <a:lnTo>
                  <a:pt x="210376" y="46673"/>
                </a:lnTo>
                <a:lnTo>
                  <a:pt x="180493" y="16971"/>
                </a:lnTo>
                <a:lnTo>
                  <a:pt x="138501" y="0"/>
                </a:lnTo>
                <a:close/>
              </a:path>
              <a:path w="368300" h="367030">
                <a:moveTo>
                  <a:pt x="345756" y="186589"/>
                </a:moveTo>
                <a:lnTo>
                  <a:pt x="256200" y="186589"/>
                </a:lnTo>
                <a:lnTo>
                  <a:pt x="273900" y="189970"/>
                </a:lnTo>
                <a:lnTo>
                  <a:pt x="290380" y="197463"/>
                </a:lnTo>
                <a:lnTo>
                  <a:pt x="303363" y="208328"/>
                </a:lnTo>
                <a:lnTo>
                  <a:pt x="312743" y="222432"/>
                </a:lnTo>
                <a:lnTo>
                  <a:pt x="318414" y="239640"/>
                </a:lnTo>
                <a:lnTo>
                  <a:pt x="318246" y="267117"/>
                </a:lnTo>
                <a:lnTo>
                  <a:pt x="307582" y="291051"/>
                </a:lnTo>
                <a:lnTo>
                  <a:pt x="288330" y="308883"/>
                </a:lnTo>
                <a:lnTo>
                  <a:pt x="262394" y="318050"/>
                </a:lnTo>
                <a:lnTo>
                  <a:pt x="258914" y="318596"/>
                </a:lnTo>
                <a:lnTo>
                  <a:pt x="346095" y="318596"/>
                </a:lnTo>
                <a:lnTo>
                  <a:pt x="362068" y="289526"/>
                </a:lnTo>
                <a:lnTo>
                  <a:pt x="368232" y="249843"/>
                </a:lnTo>
                <a:lnTo>
                  <a:pt x="359575" y="208716"/>
                </a:lnTo>
                <a:lnTo>
                  <a:pt x="345756" y="186589"/>
                </a:lnTo>
                <a:close/>
              </a:path>
              <a:path w="368300" h="367030">
                <a:moveTo>
                  <a:pt x="210376" y="46673"/>
                </a:moveTo>
                <a:lnTo>
                  <a:pt x="123141" y="46673"/>
                </a:lnTo>
                <a:lnTo>
                  <a:pt x="141773" y="50832"/>
                </a:lnTo>
                <a:lnTo>
                  <a:pt x="158428" y="60398"/>
                </a:lnTo>
                <a:lnTo>
                  <a:pt x="171983" y="74794"/>
                </a:lnTo>
                <a:lnTo>
                  <a:pt x="180842" y="92425"/>
                </a:lnTo>
                <a:lnTo>
                  <a:pt x="184121" y="111332"/>
                </a:lnTo>
                <a:lnTo>
                  <a:pt x="181766" y="130287"/>
                </a:lnTo>
                <a:lnTo>
                  <a:pt x="173723" y="148060"/>
                </a:lnTo>
                <a:lnTo>
                  <a:pt x="171157" y="152023"/>
                </a:lnTo>
                <a:lnTo>
                  <a:pt x="167716" y="155363"/>
                </a:lnTo>
                <a:lnTo>
                  <a:pt x="164541" y="158881"/>
                </a:lnTo>
                <a:lnTo>
                  <a:pt x="162242" y="161383"/>
                </a:lnTo>
                <a:lnTo>
                  <a:pt x="159613" y="163504"/>
                </a:lnTo>
                <a:lnTo>
                  <a:pt x="157378" y="166006"/>
                </a:lnTo>
                <a:lnTo>
                  <a:pt x="151164" y="176317"/>
                </a:lnTo>
                <a:lnTo>
                  <a:pt x="149209" y="187753"/>
                </a:lnTo>
                <a:lnTo>
                  <a:pt x="151477" y="199129"/>
                </a:lnTo>
                <a:lnTo>
                  <a:pt x="157937" y="209262"/>
                </a:lnTo>
                <a:lnTo>
                  <a:pt x="167576" y="216202"/>
                </a:lnTo>
                <a:lnTo>
                  <a:pt x="178827" y="219004"/>
                </a:lnTo>
                <a:lnTo>
                  <a:pt x="190418" y="217590"/>
                </a:lnTo>
                <a:lnTo>
                  <a:pt x="201079" y="211878"/>
                </a:lnTo>
                <a:lnTo>
                  <a:pt x="203847" y="209630"/>
                </a:lnTo>
                <a:lnTo>
                  <a:pt x="206273" y="207027"/>
                </a:lnTo>
                <a:lnTo>
                  <a:pt x="208889" y="204575"/>
                </a:lnTo>
                <a:lnTo>
                  <a:pt x="223596" y="193891"/>
                </a:lnTo>
                <a:lnTo>
                  <a:pt x="239399" y="187896"/>
                </a:lnTo>
                <a:lnTo>
                  <a:pt x="256200" y="186589"/>
                </a:lnTo>
                <a:lnTo>
                  <a:pt x="345756" y="186589"/>
                </a:lnTo>
                <a:lnTo>
                  <a:pt x="340044" y="177444"/>
                </a:lnTo>
                <a:lnTo>
                  <a:pt x="311030" y="153639"/>
                </a:lnTo>
                <a:lnTo>
                  <a:pt x="275051" y="140212"/>
                </a:lnTo>
                <a:lnTo>
                  <a:pt x="229476" y="140212"/>
                </a:lnTo>
                <a:lnTo>
                  <a:pt x="229781" y="138548"/>
                </a:lnTo>
                <a:lnTo>
                  <a:pt x="229895" y="137570"/>
                </a:lnTo>
                <a:lnTo>
                  <a:pt x="230060" y="136592"/>
                </a:lnTo>
                <a:lnTo>
                  <a:pt x="231828" y="125101"/>
                </a:lnTo>
                <a:lnTo>
                  <a:pt x="232427" y="114097"/>
                </a:lnTo>
                <a:lnTo>
                  <a:pt x="232342" y="111332"/>
                </a:lnTo>
                <a:lnTo>
                  <a:pt x="231889" y="102099"/>
                </a:lnTo>
                <a:lnTo>
                  <a:pt x="230085" y="90593"/>
                </a:lnTo>
                <a:lnTo>
                  <a:pt x="212297" y="48583"/>
                </a:lnTo>
                <a:lnTo>
                  <a:pt x="210376" y="46673"/>
                </a:lnTo>
                <a:close/>
              </a:path>
              <a:path w="368300" h="367030">
                <a:moveTo>
                  <a:pt x="234111" y="139882"/>
                </a:moveTo>
                <a:lnTo>
                  <a:pt x="232676" y="140123"/>
                </a:lnTo>
                <a:lnTo>
                  <a:pt x="229476" y="140212"/>
                </a:lnTo>
                <a:lnTo>
                  <a:pt x="275051" y="140212"/>
                </a:lnTo>
                <a:lnTo>
                  <a:pt x="274923" y="140164"/>
                </a:lnTo>
                <a:lnTo>
                  <a:pt x="234111" y="139882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54662" y="2444780"/>
            <a:ext cx="223520" cy="222885"/>
          </a:xfrm>
          <a:custGeom>
            <a:avLst/>
            <a:gdLst/>
            <a:ahLst/>
            <a:cxnLst/>
            <a:rect l="l" t="t" r="r" b="b"/>
            <a:pathLst>
              <a:path w="223519" h="222885">
                <a:moveTo>
                  <a:pt x="69900" y="0"/>
                </a:moveTo>
                <a:lnTo>
                  <a:pt x="15954" y="27881"/>
                </a:lnTo>
                <a:lnTo>
                  <a:pt x="0" y="75463"/>
                </a:lnTo>
                <a:lnTo>
                  <a:pt x="5075" y="99949"/>
                </a:lnTo>
                <a:lnTo>
                  <a:pt x="37601" y="137126"/>
                </a:lnTo>
                <a:lnTo>
                  <a:pt x="69723" y="146761"/>
                </a:lnTo>
                <a:lnTo>
                  <a:pt x="74091" y="147294"/>
                </a:lnTo>
                <a:lnTo>
                  <a:pt x="74700" y="152869"/>
                </a:lnTo>
                <a:lnTo>
                  <a:pt x="74812" y="154724"/>
                </a:lnTo>
                <a:lnTo>
                  <a:pt x="74993" y="158864"/>
                </a:lnTo>
                <a:lnTo>
                  <a:pt x="75971" y="164299"/>
                </a:lnTo>
                <a:lnTo>
                  <a:pt x="86727" y="190853"/>
                </a:lnTo>
                <a:lnTo>
                  <a:pt x="106441" y="210748"/>
                </a:lnTo>
                <a:lnTo>
                  <a:pt x="132114" y="221944"/>
                </a:lnTo>
                <a:lnTo>
                  <a:pt x="160743" y="222402"/>
                </a:lnTo>
                <a:lnTo>
                  <a:pt x="184405" y="213819"/>
                </a:lnTo>
                <a:lnTo>
                  <a:pt x="203036" y="198789"/>
                </a:lnTo>
                <a:lnTo>
                  <a:pt x="215573" y="178450"/>
                </a:lnTo>
                <a:lnTo>
                  <a:pt x="216204" y="175577"/>
                </a:lnTo>
                <a:lnTo>
                  <a:pt x="151180" y="175577"/>
                </a:lnTo>
                <a:lnTo>
                  <a:pt x="143411" y="175084"/>
                </a:lnTo>
                <a:lnTo>
                  <a:pt x="122299" y="148056"/>
                </a:lnTo>
                <a:lnTo>
                  <a:pt x="122369" y="147294"/>
                </a:lnTo>
                <a:lnTo>
                  <a:pt x="124164" y="140635"/>
                </a:lnTo>
                <a:lnTo>
                  <a:pt x="128092" y="134277"/>
                </a:lnTo>
                <a:lnTo>
                  <a:pt x="129476" y="132626"/>
                </a:lnTo>
                <a:lnTo>
                  <a:pt x="131114" y="131165"/>
                </a:lnTo>
                <a:lnTo>
                  <a:pt x="132689" y="129641"/>
                </a:lnTo>
                <a:lnTo>
                  <a:pt x="138638" y="120933"/>
                </a:lnTo>
                <a:lnTo>
                  <a:pt x="141095" y="110913"/>
                </a:lnTo>
                <a:lnTo>
                  <a:pt x="139978" y="100768"/>
                </a:lnTo>
                <a:lnTo>
                  <a:pt x="139128" y="99150"/>
                </a:lnTo>
                <a:lnTo>
                  <a:pt x="75698" y="99150"/>
                </a:lnTo>
                <a:lnTo>
                  <a:pt x="68857" y="98708"/>
                </a:lnTo>
                <a:lnTo>
                  <a:pt x="62026" y="96062"/>
                </a:lnTo>
                <a:lnTo>
                  <a:pt x="55135" y="90616"/>
                </a:lnTo>
                <a:lnTo>
                  <a:pt x="50350" y="83456"/>
                </a:lnTo>
                <a:lnTo>
                  <a:pt x="48016" y="75322"/>
                </a:lnTo>
                <a:lnTo>
                  <a:pt x="48475" y="66954"/>
                </a:lnTo>
                <a:lnTo>
                  <a:pt x="222768" y="47739"/>
                </a:lnTo>
                <a:lnTo>
                  <a:pt x="223240" y="15494"/>
                </a:lnTo>
                <a:lnTo>
                  <a:pt x="223342" y="6527"/>
                </a:lnTo>
                <a:lnTo>
                  <a:pt x="219113" y="2133"/>
                </a:lnTo>
                <a:lnTo>
                  <a:pt x="69900" y="0"/>
                </a:lnTo>
                <a:close/>
              </a:path>
              <a:path w="223519" h="222885">
                <a:moveTo>
                  <a:pt x="222768" y="47739"/>
                </a:moveTo>
                <a:lnTo>
                  <a:pt x="78740" y="47739"/>
                </a:lnTo>
                <a:lnTo>
                  <a:pt x="175260" y="49199"/>
                </a:lnTo>
                <a:lnTo>
                  <a:pt x="174301" y="121364"/>
                </a:lnTo>
                <a:lnTo>
                  <a:pt x="169345" y="164418"/>
                </a:lnTo>
                <a:lnTo>
                  <a:pt x="151180" y="175577"/>
                </a:lnTo>
                <a:lnTo>
                  <a:pt x="216204" y="175577"/>
                </a:lnTo>
                <a:lnTo>
                  <a:pt x="220954" y="153936"/>
                </a:lnTo>
                <a:lnTo>
                  <a:pt x="221388" y="143249"/>
                </a:lnTo>
                <a:lnTo>
                  <a:pt x="221605" y="129641"/>
                </a:lnTo>
                <a:lnTo>
                  <a:pt x="221771" y="110913"/>
                </a:lnTo>
                <a:lnTo>
                  <a:pt x="222768" y="47739"/>
                </a:lnTo>
                <a:close/>
              </a:path>
              <a:path w="223519" h="222885">
                <a:moveTo>
                  <a:pt x="117746" y="81570"/>
                </a:moveTo>
                <a:lnTo>
                  <a:pt x="107616" y="81914"/>
                </a:lnTo>
                <a:lnTo>
                  <a:pt x="97802" y="86080"/>
                </a:lnTo>
                <a:lnTo>
                  <a:pt x="94488" y="88226"/>
                </a:lnTo>
                <a:lnTo>
                  <a:pt x="91579" y="90982"/>
                </a:lnTo>
                <a:lnTo>
                  <a:pt x="88531" y="93484"/>
                </a:lnTo>
                <a:lnTo>
                  <a:pt x="82329" y="97404"/>
                </a:lnTo>
                <a:lnTo>
                  <a:pt x="75698" y="99150"/>
                </a:lnTo>
                <a:lnTo>
                  <a:pt x="139128" y="99150"/>
                </a:lnTo>
                <a:lnTo>
                  <a:pt x="135204" y="91681"/>
                </a:lnTo>
                <a:lnTo>
                  <a:pt x="127254" y="84882"/>
                </a:lnTo>
                <a:lnTo>
                  <a:pt x="117746" y="8157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821621" y="2447970"/>
            <a:ext cx="224154" cy="223520"/>
          </a:xfrm>
          <a:custGeom>
            <a:avLst/>
            <a:gdLst/>
            <a:ahLst/>
            <a:cxnLst/>
            <a:rect l="l" t="t" r="r" b="b"/>
            <a:pathLst>
              <a:path w="224155" h="223519">
                <a:moveTo>
                  <a:pt x="13550" y="0"/>
                </a:moveTo>
                <a:lnTo>
                  <a:pt x="6413" y="571"/>
                </a:lnTo>
                <a:lnTo>
                  <a:pt x="2006" y="5257"/>
                </a:lnTo>
                <a:lnTo>
                  <a:pt x="1891" y="21742"/>
                </a:lnTo>
                <a:lnTo>
                  <a:pt x="450" y="117262"/>
                </a:lnTo>
                <a:lnTo>
                  <a:pt x="101" y="145046"/>
                </a:lnTo>
                <a:lnTo>
                  <a:pt x="0" y="151142"/>
                </a:lnTo>
                <a:lnTo>
                  <a:pt x="380" y="157365"/>
                </a:lnTo>
                <a:lnTo>
                  <a:pt x="25522" y="205560"/>
                </a:lnTo>
                <a:lnTo>
                  <a:pt x="70345" y="223329"/>
                </a:lnTo>
                <a:lnTo>
                  <a:pt x="94953" y="220047"/>
                </a:lnTo>
                <a:lnTo>
                  <a:pt x="116659" y="208967"/>
                </a:lnTo>
                <a:lnTo>
                  <a:pt x="133663" y="191384"/>
                </a:lnTo>
                <a:lnTo>
                  <a:pt x="141044" y="175374"/>
                </a:lnTo>
                <a:lnTo>
                  <a:pt x="68922" y="175374"/>
                </a:lnTo>
                <a:lnTo>
                  <a:pt x="60551" y="172509"/>
                </a:lnTo>
                <a:lnTo>
                  <a:pt x="53797" y="166789"/>
                </a:lnTo>
                <a:lnTo>
                  <a:pt x="49309" y="158954"/>
                </a:lnTo>
                <a:lnTo>
                  <a:pt x="47739" y="149745"/>
                </a:lnTo>
                <a:lnTo>
                  <a:pt x="49237" y="51968"/>
                </a:lnTo>
                <a:lnTo>
                  <a:pt x="49504" y="50444"/>
                </a:lnTo>
                <a:lnTo>
                  <a:pt x="49707" y="48196"/>
                </a:lnTo>
                <a:lnTo>
                  <a:pt x="217741" y="48196"/>
                </a:lnTo>
                <a:lnTo>
                  <a:pt x="213508" y="38542"/>
                </a:lnTo>
                <a:lnTo>
                  <a:pt x="175975" y="6680"/>
                </a:lnTo>
                <a:lnTo>
                  <a:pt x="147954" y="1943"/>
                </a:lnTo>
                <a:lnTo>
                  <a:pt x="13550" y="0"/>
                </a:lnTo>
                <a:close/>
              </a:path>
              <a:path w="224155" h="223519">
                <a:moveTo>
                  <a:pt x="109004" y="82033"/>
                </a:moveTo>
                <a:lnTo>
                  <a:pt x="80263" y="113499"/>
                </a:lnTo>
                <a:lnTo>
                  <a:pt x="82207" y="120269"/>
                </a:lnTo>
                <a:lnTo>
                  <a:pt x="86461" y="126314"/>
                </a:lnTo>
                <a:lnTo>
                  <a:pt x="88569" y="129387"/>
                </a:lnTo>
                <a:lnTo>
                  <a:pt x="91122" y="132219"/>
                </a:lnTo>
                <a:lnTo>
                  <a:pt x="93586" y="135064"/>
                </a:lnTo>
                <a:lnTo>
                  <a:pt x="98920" y="141300"/>
                </a:lnTo>
                <a:lnTo>
                  <a:pt x="100201" y="148082"/>
                </a:lnTo>
                <a:lnTo>
                  <a:pt x="100159" y="148704"/>
                </a:lnTo>
                <a:lnTo>
                  <a:pt x="68922" y="175374"/>
                </a:lnTo>
                <a:lnTo>
                  <a:pt x="141044" y="175374"/>
                </a:lnTo>
                <a:lnTo>
                  <a:pt x="144170" y="168592"/>
                </a:lnTo>
                <a:lnTo>
                  <a:pt x="145795" y="162534"/>
                </a:lnTo>
                <a:lnTo>
                  <a:pt x="146369" y="156146"/>
                </a:lnTo>
                <a:lnTo>
                  <a:pt x="147535" y="149263"/>
                </a:lnTo>
                <a:lnTo>
                  <a:pt x="151460" y="148882"/>
                </a:lnTo>
                <a:lnTo>
                  <a:pt x="155384" y="148704"/>
                </a:lnTo>
                <a:lnTo>
                  <a:pt x="159283" y="148082"/>
                </a:lnTo>
                <a:lnTo>
                  <a:pt x="180075" y="142237"/>
                </a:lnTo>
                <a:lnTo>
                  <a:pt x="197299" y="132008"/>
                </a:lnTo>
                <a:lnTo>
                  <a:pt x="210663" y="117262"/>
                </a:lnTo>
                <a:lnTo>
                  <a:pt x="218168" y="101460"/>
                </a:lnTo>
                <a:lnTo>
                  <a:pt x="149393" y="101460"/>
                </a:lnTo>
                <a:lnTo>
                  <a:pt x="142799" y="100143"/>
                </a:lnTo>
                <a:lnTo>
                  <a:pt x="136321" y="96862"/>
                </a:lnTo>
                <a:lnTo>
                  <a:pt x="134048" y="95351"/>
                </a:lnTo>
                <a:lnTo>
                  <a:pt x="132079" y="93294"/>
                </a:lnTo>
                <a:lnTo>
                  <a:pt x="130149" y="91313"/>
                </a:lnTo>
                <a:lnTo>
                  <a:pt x="123682" y="86062"/>
                </a:lnTo>
                <a:lnTo>
                  <a:pt x="116624" y="82940"/>
                </a:lnTo>
                <a:lnTo>
                  <a:pt x="109004" y="82033"/>
                </a:lnTo>
                <a:close/>
              </a:path>
              <a:path w="224155" h="223519">
                <a:moveTo>
                  <a:pt x="218070" y="48945"/>
                </a:moveTo>
                <a:lnTo>
                  <a:pt x="136385" y="48945"/>
                </a:lnTo>
                <a:lnTo>
                  <a:pt x="148780" y="49555"/>
                </a:lnTo>
                <a:lnTo>
                  <a:pt x="154025" y="50139"/>
                </a:lnTo>
                <a:lnTo>
                  <a:pt x="175285" y="71475"/>
                </a:lnTo>
                <a:lnTo>
                  <a:pt x="175172" y="79455"/>
                </a:lnTo>
                <a:lnTo>
                  <a:pt x="149393" y="101460"/>
                </a:lnTo>
                <a:lnTo>
                  <a:pt x="218168" y="101460"/>
                </a:lnTo>
                <a:lnTo>
                  <a:pt x="219875" y="97866"/>
                </a:lnTo>
                <a:lnTo>
                  <a:pt x="223782" y="76701"/>
                </a:lnTo>
                <a:lnTo>
                  <a:pt x="221556" y="56894"/>
                </a:lnTo>
                <a:lnTo>
                  <a:pt x="218070" y="48945"/>
                </a:lnTo>
                <a:close/>
              </a:path>
              <a:path w="224155" h="223519">
                <a:moveTo>
                  <a:pt x="217741" y="48196"/>
                </a:moveTo>
                <a:lnTo>
                  <a:pt x="49707" y="48196"/>
                </a:lnTo>
                <a:lnTo>
                  <a:pt x="129070" y="49377"/>
                </a:lnTo>
                <a:lnTo>
                  <a:pt x="136385" y="48945"/>
                </a:lnTo>
                <a:lnTo>
                  <a:pt x="218070" y="48945"/>
                </a:lnTo>
                <a:lnTo>
                  <a:pt x="217741" y="48196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557510" y="2179188"/>
            <a:ext cx="224154" cy="223520"/>
          </a:xfrm>
          <a:custGeom>
            <a:avLst/>
            <a:gdLst/>
            <a:ahLst/>
            <a:cxnLst/>
            <a:rect l="l" t="t" r="r" b="b"/>
            <a:pathLst>
              <a:path w="224155" h="223519">
                <a:moveTo>
                  <a:pt x="152433" y="0"/>
                </a:moveTo>
                <a:lnTo>
                  <a:pt x="104894" y="15940"/>
                </a:lnTo>
                <a:lnTo>
                  <a:pt x="78633" y="58407"/>
                </a:lnTo>
                <a:lnTo>
                  <a:pt x="77211" y="68567"/>
                </a:lnTo>
                <a:lnTo>
                  <a:pt x="76449" y="74320"/>
                </a:lnTo>
                <a:lnTo>
                  <a:pt x="74125" y="74460"/>
                </a:lnTo>
                <a:lnTo>
                  <a:pt x="70239" y="74650"/>
                </a:lnTo>
                <a:lnTo>
                  <a:pt x="34081" y="86100"/>
                </a:lnTo>
                <a:lnTo>
                  <a:pt x="9169" y="112382"/>
                </a:lnTo>
                <a:lnTo>
                  <a:pt x="0" y="147599"/>
                </a:lnTo>
                <a:lnTo>
                  <a:pt x="11069" y="185851"/>
                </a:lnTo>
                <a:lnTo>
                  <a:pt x="54150" y="218598"/>
                </a:lnTo>
                <a:lnTo>
                  <a:pt x="217330" y="223202"/>
                </a:lnTo>
                <a:lnTo>
                  <a:pt x="221470" y="218808"/>
                </a:lnTo>
                <a:lnTo>
                  <a:pt x="222106" y="175158"/>
                </a:lnTo>
                <a:lnTo>
                  <a:pt x="174099" y="175158"/>
                </a:lnTo>
                <a:lnTo>
                  <a:pt x="77097" y="173850"/>
                </a:lnTo>
                <a:lnTo>
                  <a:pt x="48420" y="152844"/>
                </a:lnTo>
                <a:lnTo>
                  <a:pt x="48534" y="144471"/>
                </a:lnTo>
                <a:lnTo>
                  <a:pt x="75568" y="122113"/>
                </a:lnTo>
                <a:lnTo>
                  <a:pt x="140365" y="122113"/>
                </a:lnTo>
                <a:lnTo>
                  <a:pt x="141975" y="117332"/>
                </a:lnTo>
                <a:lnTo>
                  <a:pt x="141597" y="106965"/>
                </a:lnTo>
                <a:lnTo>
                  <a:pt x="137371" y="97142"/>
                </a:lnTo>
                <a:lnTo>
                  <a:pt x="135148" y="93865"/>
                </a:lnTo>
                <a:lnTo>
                  <a:pt x="132405" y="90919"/>
                </a:lnTo>
                <a:lnTo>
                  <a:pt x="129840" y="87934"/>
                </a:lnTo>
                <a:lnTo>
                  <a:pt x="124823" y="82016"/>
                </a:lnTo>
                <a:lnTo>
                  <a:pt x="123541" y="75272"/>
                </a:lnTo>
                <a:lnTo>
                  <a:pt x="125407" y="67919"/>
                </a:lnTo>
                <a:lnTo>
                  <a:pt x="129403" y="59324"/>
                </a:lnTo>
                <a:lnTo>
                  <a:pt x="136029" y="52633"/>
                </a:lnTo>
                <a:lnTo>
                  <a:pt x="144329" y="48511"/>
                </a:lnTo>
                <a:lnTo>
                  <a:pt x="153347" y="47624"/>
                </a:lnTo>
                <a:lnTo>
                  <a:pt x="217634" y="47624"/>
                </a:lnTo>
                <a:lnTo>
                  <a:pt x="213951" y="37133"/>
                </a:lnTo>
                <a:lnTo>
                  <a:pt x="198293" y="17859"/>
                </a:lnTo>
                <a:lnTo>
                  <a:pt x="177205" y="4981"/>
                </a:lnTo>
                <a:lnTo>
                  <a:pt x="152433" y="0"/>
                </a:lnTo>
                <a:close/>
              </a:path>
              <a:path w="224155" h="223519">
                <a:moveTo>
                  <a:pt x="217634" y="47624"/>
                </a:moveTo>
                <a:lnTo>
                  <a:pt x="153347" y="47624"/>
                </a:lnTo>
                <a:lnTo>
                  <a:pt x="162369" y="50381"/>
                </a:lnTo>
                <a:lnTo>
                  <a:pt x="169600" y="56116"/>
                </a:lnTo>
                <a:lnTo>
                  <a:pt x="174379" y="64168"/>
                </a:lnTo>
                <a:lnTo>
                  <a:pt x="176042" y="73875"/>
                </a:lnTo>
                <a:lnTo>
                  <a:pt x="175761" y="98242"/>
                </a:lnTo>
                <a:lnTo>
                  <a:pt x="174558" y="172338"/>
                </a:lnTo>
                <a:lnTo>
                  <a:pt x="174331" y="173418"/>
                </a:lnTo>
                <a:lnTo>
                  <a:pt x="174099" y="175158"/>
                </a:lnTo>
                <a:lnTo>
                  <a:pt x="222106" y="175158"/>
                </a:lnTo>
                <a:lnTo>
                  <a:pt x="223431" y="82016"/>
                </a:lnTo>
                <a:lnTo>
                  <a:pt x="223540" y="71551"/>
                </a:lnTo>
                <a:lnTo>
                  <a:pt x="223261" y="66332"/>
                </a:lnTo>
                <a:lnTo>
                  <a:pt x="222435" y="61302"/>
                </a:lnTo>
                <a:lnTo>
                  <a:pt x="217634" y="47624"/>
                </a:lnTo>
                <a:close/>
              </a:path>
              <a:path w="224155" h="223519">
                <a:moveTo>
                  <a:pt x="140365" y="122113"/>
                </a:moveTo>
                <a:lnTo>
                  <a:pt x="75568" y="122113"/>
                </a:lnTo>
                <a:lnTo>
                  <a:pt x="82574" y="123802"/>
                </a:lnTo>
                <a:lnTo>
                  <a:pt x="88984" y="127558"/>
                </a:lnTo>
                <a:lnTo>
                  <a:pt x="90800" y="129019"/>
                </a:lnTo>
                <a:lnTo>
                  <a:pt x="92387" y="130873"/>
                </a:lnTo>
                <a:lnTo>
                  <a:pt x="94064" y="132537"/>
                </a:lnTo>
                <a:lnTo>
                  <a:pt x="102806" y="138608"/>
                </a:lnTo>
                <a:lnTo>
                  <a:pt x="112720" y="141116"/>
                </a:lnTo>
                <a:lnTo>
                  <a:pt x="122767" y="139984"/>
                </a:lnTo>
                <a:lnTo>
                  <a:pt x="131910" y="135140"/>
                </a:lnTo>
                <a:lnTo>
                  <a:pt x="138685" y="127103"/>
                </a:lnTo>
                <a:lnTo>
                  <a:pt x="140365" y="12211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318760" y="2121018"/>
            <a:ext cx="1353164" cy="595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795583" y="2990437"/>
            <a:ext cx="3343114" cy="5333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797263" y="3371429"/>
            <a:ext cx="254635" cy="156210"/>
          </a:xfrm>
          <a:custGeom>
            <a:avLst/>
            <a:gdLst/>
            <a:ahLst/>
            <a:cxnLst/>
            <a:rect l="l" t="t" r="r" b="b"/>
            <a:pathLst>
              <a:path w="254635" h="156210">
                <a:moveTo>
                  <a:pt x="61023" y="5867"/>
                </a:moveTo>
                <a:lnTo>
                  <a:pt x="0" y="6489"/>
                </a:lnTo>
                <a:lnTo>
                  <a:pt x="76" y="12407"/>
                </a:lnTo>
                <a:lnTo>
                  <a:pt x="6692" y="13207"/>
                </a:lnTo>
                <a:lnTo>
                  <a:pt x="11061" y="14973"/>
                </a:lnTo>
                <a:lnTo>
                  <a:pt x="15290" y="20485"/>
                </a:lnTo>
                <a:lnTo>
                  <a:pt x="16395" y="27520"/>
                </a:lnTo>
                <a:lnTo>
                  <a:pt x="17500" y="134924"/>
                </a:lnTo>
                <a:lnTo>
                  <a:pt x="16662" y="141871"/>
                </a:lnTo>
                <a:lnTo>
                  <a:pt x="12230" y="147675"/>
                </a:lnTo>
                <a:lnTo>
                  <a:pt x="7759" y="149758"/>
                </a:lnTo>
                <a:lnTo>
                  <a:pt x="1485" y="150456"/>
                </a:lnTo>
                <a:lnTo>
                  <a:pt x="1549" y="156222"/>
                </a:lnTo>
                <a:lnTo>
                  <a:pt x="78727" y="155422"/>
                </a:lnTo>
                <a:lnTo>
                  <a:pt x="78663" y="149656"/>
                </a:lnTo>
                <a:lnTo>
                  <a:pt x="72034" y="149085"/>
                </a:lnTo>
                <a:lnTo>
                  <a:pt x="67678" y="147142"/>
                </a:lnTo>
                <a:lnTo>
                  <a:pt x="63449" y="140449"/>
                </a:lnTo>
                <a:lnTo>
                  <a:pt x="62331" y="133502"/>
                </a:lnTo>
                <a:lnTo>
                  <a:pt x="61391" y="42532"/>
                </a:lnTo>
                <a:lnTo>
                  <a:pt x="66967" y="34467"/>
                </a:lnTo>
                <a:lnTo>
                  <a:pt x="72250" y="28752"/>
                </a:lnTo>
                <a:lnTo>
                  <a:pt x="76995" y="25565"/>
                </a:lnTo>
                <a:lnTo>
                  <a:pt x="61214" y="25565"/>
                </a:lnTo>
                <a:lnTo>
                  <a:pt x="61023" y="5867"/>
                </a:lnTo>
                <a:close/>
              </a:path>
              <a:path w="254635" h="156210">
                <a:moveTo>
                  <a:pt x="143562" y="21882"/>
                </a:moveTo>
                <a:lnTo>
                  <a:pt x="91782" y="21882"/>
                </a:lnTo>
                <a:lnTo>
                  <a:pt x="94475" y="22821"/>
                </a:lnTo>
                <a:lnTo>
                  <a:pt x="99529" y="26619"/>
                </a:lnTo>
                <a:lnTo>
                  <a:pt x="105067" y="131241"/>
                </a:lnTo>
                <a:lnTo>
                  <a:pt x="104724" y="136931"/>
                </a:lnTo>
                <a:lnTo>
                  <a:pt x="89395" y="149542"/>
                </a:lnTo>
                <a:lnTo>
                  <a:pt x="89458" y="155320"/>
                </a:lnTo>
                <a:lnTo>
                  <a:pt x="166966" y="154520"/>
                </a:lnTo>
                <a:lnTo>
                  <a:pt x="166903" y="148755"/>
                </a:lnTo>
                <a:lnTo>
                  <a:pt x="159956" y="148399"/>
                </a:lnTo>
                <a:lnTo>
                  <a:pt x="155232" y="146265"/>
                </a:lnTo>
                <a:lnTo>
                  <a:pt x="152642" y="142189"/>
                </a:lnTo>
                <a:lnTo>
                  <a:pt x="150914" y="139572"/>
                </a:lnTo>
                <a:lnTo>
                  <a:pt x="150024" y="133502"/>
                </a:lnTo>
                <a:lnTo>
                  <a:pt x="149907" y="131241"/>
                </a:lnTo>
                <a:lnTo>
                  <a:pt x="149062" y="48114"/>
                </a:lnTo>
                <a:lnTo>
                  <a:pt x="149038" y="41582"/>
                </a:lnTo>
                <a:lnTo>
                  <a:pt x="153733" y="34861"/>
                </a:lnTo>
                <a:lnTo>
                  <a:pt x="158432" y="29768"/>
                </a:lnTo>
                <a:lnTo>
                  <a:pt x="161206" y="27736"/>
                </a:lnTo>
                <a:lnTo>
                  <a:pt x="146291" y="27736"/>
                </a:lnTo>
                <a:lnTo>
                  <a:pt x="143562" y="21882"/>
                </a:lnTo>
                <a:close/>
              </a:path>
              <a:path w="254635" h="156210">
                <a:moveTo>
                  <a:pt x="231727" y="21132"/>
                </a:moveTo>
                <a:lnTo>
                  <a:pt x="180073" y="21132"/>
                </a:lnTo>
                <a:lnTo>
                  <a:pt x="182765" y="21996"/>
                </a:lnTo>
                <a:lnTo>
                  <a:pt x="187401" y="25463"/>
                </a:lnTo>
                <a:lnTo>
                  <a:pt x="192842" y="131241"/>
                </a:lnTo>
                <a:lnTo>
                  <a:pt x="192751" y="132664"/>
                </a:lnTo>
                <a:lnTo>
                  <a:pt x="176682" y="148653"/>
                </a:lnTo>
                <a:lnTo>
                  <a:pt x="176745" y="154419"/>
                </a:lnTo>
                <a:lnTo>
                  <a:pt x="254088" y="153631"/>
                </a:lnTo>
                <a:lnTo>
                  <a:pt x="254025" y="147866"/>
                </a:lnTo>
                <a:lnTo>
                  <a:pt x="247396" y="147078"/>
                </a:lnTo>
                <a:lnTo>
                  <a:pt x="243027" y="145313"/>
                </a:lnTo>
                <a:lnTo>
                  <a:pt x="238798" y="139801"/>
                </a:lnTo>
                <a:lnTo>
                  <a:pt x="237729" y="132816"/>
                </a:lnTo>
                <a:lnTo>
                  <a:pt x="237691" y="131241"/>
                </a:lnTo>
                <a:lnTo>
                  <a:pt x="236943" y="59791"/>
                </a:lnTo>
                <a:lnTo>
                  <a:pt x="236612" y="48891"/>
                </a:lnTo>
                <a:lnTo>
                  <a:pt x="236564" y="48114"/>
                </a:lnTo>
                <a:lnTo>
                  <a:pt x="235831" y="39044"/>
                </a:lnTo>
                <a:lnTo>
                  <a:pt x="234627" y="31125"/>
                </a:lnTo>
                <a:lnTo>
                  <a:pt x="232994" y="24841"/>
                </a:lnTo>
                <a:lnTo>
                  <a:pt x="231727" y="21132"/>
                </a:lnTo>
                <a:close/>
              </a:path>
              <a:path w="254635" h="156210">
                <a:moveTo>
                  <a:pt x="195173" y="0"/>
                </a:moveTo>
                <a:lnTo>
                  <a:pt x="158708" y="15192"/>
                </a:lnTo>
                <a:lnTo>
                  <a:pt x="146291" y="27736"/>
                </a:lnTo>
                <a:lnTo>
                  <a:pt x="161206" y="27736"/>
                </a:lnTo>
                <a:lnTo>
                  <a:pt x="167741" y="22948"/>
                </a:lnTo>
                <a:lnTo>
                  <a:pt x="172377" y="21221"/>
                </a:lnTo>
                <a:lnTo>
                  <a:pt x="180073" y="21132"/>
                </a:lnTo>
                <a:lnTo>
                  <a:pt x="231727" y="21132"/>
                </a:lnTo>
                <a:lnTo>
                  <a:pt x="230505" y="17551"/>
                </a:lnTo>
                <a:lnTo>
                  <a:pt x="202546" y="373"/>
                </a:lnTo>
                <a:lnTo>
                  <a:pt x="195173" y="0"/>
                </a:lnTo>
                <a:close/>
              </a:path>
              <a:path w="254635" h="156210">
                <a:moveTo>
                  <a:pt x="116382" y="812"/>
                </a:moveTo>
                <a:lnTo>
                  <a:pt x="78521" y="9750"/>
                </a:lnTo>
                <a:lnTo>
                  <a:pt x="61214" y="25565"/>
                </a:lnTo>
                <a:lnTo>
                  <a:pt x="76995" y="25565"/>
                </a:lnTo>
                <a:lnTo>
                  <a:pt x="80733" y="23113"/>
                </a:lnTo>
                <a:lnTo>
                  <a:pt x="84620" y="21958"/>
                </a:lnTo>
                <a:lnTo>
                  <a:pt x="91782" y="21882"/>
                </a:lnTo>
                <a:lnTo>
                  <a:pt x="143562" y="21882"/>
                </a:lnTo>
                <a:lnTo>
                  <a:pt x="143300" y="21319"/>
                </a:lnTo>
                <a:lnTo>
                  <a:pt x="139758" y="15787"/>
                </a:lnTo>
                <a:lnTo>
                  <a:pt x="135666" y="11143"/>
                </a:lnTo>
                <a:lnTo>
                  <a:pt x="131025" y="7391"/>
                </a:lnTo>
                <a:lnTo>
                  <a:pt x="124472" y="2971"/>
                </a:lnTo>
                <a:lnTo>
                  <a:pt x="116382" y="8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071328" y="3373612"/>
            <a:ext cx="163830" cy="155575"/>
          </a:xfrm>
          <a:custGeom>
            <a:avLst/>
            <a:gdLst/>
            <a:ahLst/>
            <a:cxnLst/>
            <a:rect l="l" t="t" r="r" b="b"/>
            <a:pathLst>
              <a:path w="163830" h="155575">
                <a:moveTo>
                  <a:pt x="61023" y="863"/>
                </a:moveTo>
                <a:lnTo>
                  <a:pt x="0" y="1498"/>
                </a:lnTo>
                <a:lnTo>
                  <a:pt x="76" y="7416"/>
                </a:lnTo>
                <a:lnTo>
                  <a:pt x="6692" y="8204"/>
                </a:lnTo>
                <a:lnTo>
                  <a:pt x="11074" y="9982"/>
                </a:lnTo>
                <a:lnTo>
                  <a:pt x="15303" y="15494"/>
                </a:lnTo>
                <a:lnTo>
                  <a:pt x="16408" y="22517"/>
                </a:lnTo>
                <a:lnTo>
                  <a:pt x="17132" y="93256"/>
                </a:lnTo>
                <a:lnTo>
                  <a:pt x="17472" y="105250"/>
                </a:lnTo>
                <a:lnTo>
                  <a:pt x="27647" y="142494"/>
                </a:lnTo>
                <a:lnTo>
                  <a:pt x="48412" y="155232"/>
                </a:lnTo>
                <a:lnTo>
                  <a:pt x="65709" y="155054"/>
                </a:lnTo>
                <a:lnTo>
                  <a:pt x="99411" y="133197"/>
                </a:lnTo>
                <a:lnTo>
                  <a:pt x="73431" y="133197"/>
                </a:lnTo>
                <a:lnTo>
                  <a:pt x="70891" y="132422"/>
                </a:lnTo>
                <a:lnTo>
                  <a:pt x="62183" y="113042"/>
                </a:lnTo>
                <a:lnTo>
                  <a:pt x="61023" y="863"/>
                </a:lnTo>
                <a:close/>
              </a:path>
              <a:path w="163830" h="155575">
                <a:moveTo>
                  <a:pt x="147152" y="130175"/>
                </a:moveTo>
                <a:lnTo>
                  <a:pt x="102069" y="130175"/>
                </a:lnTo>
                <a:lnTo>
                  <a:pt x="102273" y="150190"/>
                </a:lnTo>
                <a:lnTo>
                  <a:pt x="163296" y="149567"/>
                </a:lnTo>
                <a:lnTo>
                  <a:pt x="163233" y="143802"/>
                </a:lnTo>
                <a:lnTo>
                  <a:pt x="156717" y="143116"/>
                </a:lnTo>
                <a:lnTo>
                  <a:pt x="152361" y="141358"/>
                </a:lnTo>
                <a:lnTo>
                  <a:pt x="150215" y="138569"/>
                </a:lnTo>
                <a:lnTo>
                  <a:pt x="148031" y="135775"/>
                </a:lnTo>
                <a:lnTo>
                  <a:pt x="147152" y="130175"/>
                </a:lnTo>
                <a:close/>
              </a:path>
              <a:path w="163830" h="155575">
                <a:moveTo>
                  <a:pt x="145592" y="0"/>
                </a:moveTo>
                <a:lnTo>
                  <a:pt x="84569" y="622"/>
                </a:lnTo>
                <a:lnTo>
                  <a:pt x="84632" y="6553"/>
                </a:lnTo>
                <a:lnTo>
                  <a:pt x="91249" y="7340"/>
                </a:lnTo>
                <a:lnTo>
                  <a:pt x="95630" y="9105"/>
                </a:lnTo>
                <a:lnTo>
                  <a:pt x="99860" y="14617"/>
                </a:lnTo>
                <a:lnTo>
                  <a:pt x="100952" y="21653"/>
                </a:lnTo>
                <a:lnTo>
                  <a:pt x="101892" y="113042"/>
                </a:lnTo>
                <a:lnTo>
                  <a:pt x="96011" y="121539"/>
                </a:lnTo>
                <a:lnTo>
                  <a:pt x="90931" y="127190"/>
                </a:lnTo>
                <a:lnTo>
                  <a:pt x="83616" y="132080"/>
                </a:lnTo>
                <a:lnTo>
                  <a:pt x="80162" y="133134"/>
                </a:lnTo>
                <a:lnTo>
                  <a:pt x="73431" y="133197"/>
                </a:lnTo>
                <a:lnTo>
                  <a:pt x="99411" y="133197"/>
                </a:lnTo>
                <a:lnTo>
                  <a:pt x="102069" y="130175"/>
                </a:lnTo>
                <a:lnTo>
                  <a:pt x="147152" y="130175"/>
                </a:lnTo>
                <a:lnTo>
                  <a:pt x="147009" y="129260"/>
                </a:lnTo>
                <a:lnTo>
                  <a:pt x="146895" y="126936"/>
                </a:lnTo>
                <a:lnTo>
                  <a:pt x="14559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260002" y="3368059"/>
            <a:ext cx="104139" cy="159385"/>
          </a:xfrm>
          <a:custGeom>
            <a:avLst/>
            <a:gdLst/>
            <a:ahLst/>
            <a:cxnLst/>
            <a:rect l="l" t="t" r="r" b="b"/>
            <a:pathLst>
              <a:path w="104139" h="159385">
                <a:moveTo>
                  <a:pt x="8127" y="104965"/>
                </a:moveTo>
                <a:lnTo>
                  <a:pt x="2679" y="105029"/>
                </a:lnTo>
                <a:lnTo>
                  <a:pt x="5803" y="158800"/>
                </a:lnTo>
                <a:lnTo>
                  <a:pt x="11087" y="158737"/>
                </a:lnTo>
                <a:lnTo>
                  <a:pt x="13373" y="153390"/>
                </a:lnTo>
                <a:lnTo>
                  <a:pt x="16294" y="150685"/>
                </a:lnTo>
                <a:lnTo>
                  <a:pt x="20980" y="150634"/>
                </a:lnTo>
                <a:lnTo>
                  <a:pt x="82379" y="150634"/>
                </a:lnTo>
                <a:lnTo>
                  <a:pt x="85532" y="148502"/>
                </a:lnTo>
                <a:lnTo>
                  <a:pt x="87386" y="146799"/>
                </a:lnTo>
                <a:lnTo>
                  <a:pt x="52133" y="146799"/>
                </a:lnTo>
                <a:lnTo>
                  <a:pt x="46432" y="146196"/>
                </a:lnTo>
                <a:lnTo>
                  <a:pt x="12169" y="114835"/>
                </a:lnTo>
                <a:lnTo>
                  <a:pt x="8127" y="104965"/>
                </a:lnTo>
                <a:close/>
              </a:path>
              <a:path w="104139" h="159385">
                <a:moveTo>
                  <a:pt x="82379" y="150634"/>
                </a:moveTo>
                <a:lnTo>
                  <a:pt x="20980" y="150634"/>
                </a:lnTo>
                <a:lnTo>
                  <a:pt x="23190" y="151206"/>
                </a:lnTo>
                <a:lnTo>
                  <a:pt x="26390" y="152349"/>
                </a:lnTo>
                <a:lnTo>
                  <a:pt x="34939" y="155201"/>
                </a:lnTo>
                <a:lnTo>
                  <a:pt x="42581" y="157224"/>
                </a:lnTo>
                <a:lnTo>
                  <a:pt x="49316" y="158416"/>
                </a:lnTo>
                <a:lnTo>
                  <a:pt x="55143" y="158775"/>
                </a:lnTo>
                <a:lnTo>
                  <a:pt x="61866" y="158308"/>
                </a:lnTo>
                <a:lnTo>
                  <a:pt x="68281" y="157041"/>
                </a:lnTo>
                <a:lnTo>
                  <a:pt x="74392" y="154974"/>
                </a:lnTo>
                <a:lnTo>
                  <a:pt x="80200" y="152107"/>
                </a:lnTo>
                <a:lnTo>
                  <a:pt x="82379" y="150634"/>
                </a:lnTo>
                <a:close/>
              </a:path>
              <a:path w="104139" h="159385">
                <a:moveTo>
                  <a:pt x="54076" y="63"/>
                </a:moveTo>
                <a:lnTo>
                  <a:pt x="11607" y="14528"/>
                </a:lnTo>
                <a:lnTo>
                  <a:pt x="0" y="45948"/>
                </a:lnTo>
                <a:lnTo>
                  <a:pt x="737" y="53702"/>
                </a:lnTo>
                <a:lnTo>
                  <a:pt x="22507" y="85678"/>
                </a:lnTo>
                <a:lnTo>
                  <a:pt x="50481" y="105692"/>
                </a:lnTo>
                <a:lnTo>
                  <a:pt x="56629" y="110236"/>
                </a:lnTo>
                <a:lnTo>
                  <a:pt x="69456" y="134924"/>
                </a:lnTo>
                <a:lnTo>
                  <a:pt x="67881" y="138760"/>
                </a:lnTo>
                <a:lnTo>
                  <a:pt x="61417" y="145122"/>
                </a:lnTo>
                <a:lnTo>
                  <a:pt x="57251" y="146735"/>
                </a:lnTo>
                <a:lnTo>
                  <a:pt x="52133" y="146799"/>
                </a:lnTo>
                <a:lnTo>
                  <a:pt x="87386" y="146799"/>
                </a:lnTo>
                <a:lnTo>
                  <a:pt x="103720" y="117284"/>
                </a:lnTo>
                <a:lnTo>
                  <a:pt x="103631" y="108953"/>
                </a:lnTo>
                <a:lnTo>
                  <a:pt x="84332" y="71913"/>
                </a:lnTo>
                <a:lnTo>
                  <a:pt x="53961" y="50111"/>
                </a:lnTo>
                <a:lnTo>
                  <a:pt x="45580" y="43988"/>
                </a:lnTo>
                <a:lnTo>
                  <a:pt x="32435" y="23037"/>
                </a:lnTo>
                <a:lnTo>
                  <a:pt x="33934" y="19634"/>
                </a:lnTo>
                <a:lnTo>
                  <a:pt x="37020" y="16662"/>
                </a:lnTo>
                <a:lnTo>
                  <a:pt x="40068" y="13690"/>
                </a:lnTo>
                <a:lnTo>
                  <a:pt x="43789" y="12192"/>
                </a:lnTo>
                <a:lnTo>
                  <a:pt x="55105" y="12077"/>
                </a:lnTo>
                <a:lnTo>
                  <a:pt x="92956" y="12077"/>
                </a:lnTo>
                <a:lnTo>
                  <a:pt x="92733" y="8178"/>
                </a:lnTo>
                <a:lnTo>
                  <a:pt x="74828" y="8178"/>
                </a:lnTo>
                <a:lnTo>
                  <a:pt x="72478" y="7404"/>
                </a:lnTo>
                <a:lnTo>
                  <a:pt x="69570" y="5842"/>
                </a:lnTo>
                <a:lnTo>
                  <a:pt x="61950" y="1968"/>
                </a:lnTo>
                <a:lnTo>
                  <a:pt x="54076" y="63"/>
                </a:lnTo>
                <a:close/>
              </a:path>
              <a:path w="104139" h="159385">
                <a:moveTo>
                  <a:pt x="92956" y="12077"/>
                </a:moveTo>
                <a:lnTo>
                  <a:pt x="55105" y="12077"/>
                </a:lnTo>
                <a:lnTo>
                  <a:pt x="62102" y="14782"/>
                </a:lnTo>
                <a:lnTo>
                  <a:pt x="69176" y="20256"/>
                </a:lnTo>
                <a:lnTo>
                  <a:pt x="74420" y="25271"/>
                </a:lnTo>
                <a:lnTo>
                  <a:pt x="79595" y="32086"/>
                </a:lnTo>
                <a:lnTo>
                  <a:pt x="84702" y="40701"/>
                </a:lnTo>
                <a:lnTo>
                  <a:pt x="89738" y="51117"/>
                </a:lnTo>
                <a:lnTo>
                  <a:pt x="95186" y="51053"/>
                </a:lnTo>
                <a:lnTo>
                  <a:pt x="92956" y="12077"/>
                </a:lnTo>
                <a:close/>
              </a:path>
              <a:path w="104139" h="159385">
                <a:moveTo>
                  <a:pt x="92265" y="0"/>
                </a:moveTo>
                <a:lnTo>
                  <a:pt x="86817" y="50"/>
                </a:lnTo>
                <a:lnTo>
                  <a:pt x="84256" y="3863"/>
                </a:lnTo>
                <a:lnTo>
                  <a:pt x="82448" y="6108"/>
                </a:lnTo>
                <a:lnTo>
                  <a:pt x="80098" y="7734"/>
                </a:lnTo>
                <a:lnTo>
                  <a:pt x="78574" y="8140"/>
                </a:lnTo>
                <a:lnTo>
                  <a:pt x="74828" y="8178"/>
                </a:lnTo>
                <a:lnTo>
                  <a:pt x="92733" y="8178"/>
                </a:lnTo>
                <a:lnTo>
                  <a:pt x="9226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383060" y="3316476"/>
            <a:ext cx="101600" cy="207010"/>
          </a:xfrm>
          <a:custGeom>
            <a:avLst/>
            <a:gdLst/>
            <a:ahLst/>
            <a:cxnLst/>
            <a:rect l="l" t="t" r="r" b="b"/>
            <a:pathLst>
              <a:path w="101600" h="207010">
                <a:moveTo>
                  <a:pt x="64431" y="71081"/>
                </a:moveTo>
                <a:lnTo>
                  <a:pt x="19596" y="71081"/>
                </a:lnTo>
                <a:lnTo>
                  <a:pt x="20421" y="151955"/>
                </a:lnTo>
                <a:lnTo>
                  <a:pt x="28460" y="193763"/>
                </a:lnTo>
                <a:lnTo>
                  <a:pt x="59258" y="206654"/>
                </a:lnTo>
                <a:lnTo>
                  <a:pt x="72796" y="204592"/>
                </a:lnTo>
                <a:lnTo>
                  <a:pt x="84281" y="198708"/>
                </a:lnTo>
                <a:lnTo>
                  <a:pt x="93707" y="189003"/>
                </a:lnTo>
                <a:lnTo>
                  <a:pt x="94212" y="188074"/>
                </a:lnTo>
                <a:lnTo>
                  <a:pt x="74980" y="188074"/>
                </a:lnTo>
                <a:lnTo>
                  <a:pt x="73088" y="187312"/>
                </a:lnTo>
                <a:lnTo>
                  <a:pt x="65377" y="162804"/>
                </a:lnTo>
                <a:lnTo>
                  <a:pt x="64431" y="71081"/>
                </a:lnTo>
                <a:close/>
              </a:path>
              <a:path w="101600" h="207010">
                <a:moveTo>
                  <a:pt x="96227" y="171996"/>
                </a:moveTo>
                <a:lnTo>
                  <a:pt x="90131" y="182638"/>
                </a:lnTo>
                <a:lnTo>
                  <a:pt x="83616" y="187985"/>
                </a:lnTo>
                <a:lnTo>
                  <a:pt x="74980" y="188074"/>
                </a:lnTo>
                <a:lnTo>
                  <a:pt x="94212" y="188074"/>
                </a:lnTo>
                <a:lnTo>
                  <a:pt x="101066" y="175475"/>
                </a:lnTo>
                <a:lnTo>
                  <a:pt x="96227" y="171996"/>
                </a:lnTo>
                <a:close/>
              </a:path>
              <a:path w="101600" h="207010">
                <a:moveTo>
                  <a:pt x="63703" y="0"/>
                </a:moveTo>
                <a:lnTo>
                  <a:pt x="58420" y="50"/>
                </a:lnTo>
                <a:lnTo>
                  <a:pt x="53009" y="9568"/>
                </a:lnTo>
                <a:lnTo>
                  <a:pt x="47142" y="18630"/>
                </a:lnTo>
                <a:lnTo>
                  <a:pt x="18522" y="50876"/>
                </a:lnTo>
                <a:lnTo>
                  <a:pt x="0" y="65684"/>
                </a:lnTo>
                <a:lnTo>
                  <a:pt x="63" y="71285"/>
                </a:lnTo>
                <a:lnTo>
                  <a:pt x="19596" y="71081"/>
                </a:lnTo>
                <a:lnTo>
                  <a:pt x="64431" y="71081"/>
                </a:lnTo>
                <a:lnTo>
                  <a:pt x="64427" y="70624"/>
                </a:lnTo>
                <a:lnTo>
                  <a:pt x="99987" y="70256"/>
                </a:lnTo>
                <a:lnTo>
                  <a:pt x="99825" y="54762"/>
                </a:lnTo>
                <a:lnTo>
                  <a:pt x="64262" y="54762"/>
                </a:lnTo>
                <a:lnTo>
                  <a:pt x="63703" y="0"/>
                </a:lnTo>
                <a:close/>
              </a:path>
              <a:path w="101600" h="207010">
                <a:moveTo>
                  <a:pt x="99822" y="54406"/>
                </a:moveTo>
                <a:lnTo>
                  <a:pt x="64262" y="54762"/>
                </a:lnTo>
                <a:lnTo>
                  <a:pt x="99825" y="54762"/>
                </a:lnTo>
                <a:lnTo>
                  <a:pt x="99822" y="5440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10979" y="4630277"/>
            <a:ext cx="1673527" cy="5282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97369" y="4470475"/>
            <a:ext cx="1713230" cy="90170"/>
          </a:xfrm>
          <a:custGeom>
            <a:avLst/>
            <a:gdLst/>
            <a:ahLst/>
            <a:cxnLst/>
            <a:rect l="l" t="t" r="r" b="b"/>
            <a:pathLst>
              <a:path w="1713230" h="90170">
                <a:moveTo>
                  <a:pt x="368" y="0"/>
                </a:moveTo>
                <a:lnTo>
                  <a:pt x="0" y="81991"/>
                </a:lnTo>
                <a:lnTo>
                  <a:pt x="1712734" y="89674"/>
                </a:lnTo>
                <a:lnTo>
                  <a:pt x="1713115" y="7683"/>
                </a:lnTo>
                <a:lnTo>
                  <a:pt x="36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17642" y="2945185"/>
            <a:ext cx="1702435" cy="1443355"/>
          </a:xfrm>
          <a:custGeom>
            <a:avLst/>
            <a:gdLst/>
            <a:ahLst/>
            <a:cxnLst/>
            <a:rect l="l" t="t" r="r" b="b"/>
            <a:pathLst>
              <a:path w="1702435" h="1443354">
                <a:moveTo>
                  <a:pt x="12826" y="0"/>
                </a:moveTo>
                <a:lnTo>
                  <a:pt x="0" y="1427975"/>
                </a:lnTo>
                <a:lnTo>
                  <a:pt x="1689493" y="1443139"/>
                </a:lnTo>
                <a:lnTo>
                  <a:pt x="1702320" y="15176"/>
                </a:lnTo>
                <a:lnTo>
                  <a:pt x="12826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69092" y="1857984"/>
            <a:ext cx="5710555" cy="4014470"/>
          </a:xfrm>
          <a:custGeom>
            <a:avLst/>
            <a:gdLst/>
            <a:ahLst/>
            <a:cxnLst/>
            <a:rect l="l" t="t" r="r" b="b"/>
            <a:pathLst>
              <a:path w="5710555" h="4014470">
                <a:moveTo>
                  <a:pt x="20320" y="25742"/>
                </a:moveTo>
                <a:lnTo>
                  <a:pt x="0" y="4014419"/>
                </a:lnTo>
                <a:lnTo>
                  <a:pt x="5710542" y="3966121"/>
                </a:lnTo>
                <a:lnTo>
                  <a:pt x="5710479" y="3962742"/>
                </a:lnTo>
                <a:lnTo>
                  <a:pt x="51511" y="3962742"/>
                </a:lnTo>
                <a:lnTo>
                  <a:pt x="71433" y="51727"/>
                </a:lnTo>
                <a:lnTo>
                  <a:pt x="45707" y="51485"/>
                </a:lnTo>
                <a:lnTo>
                  <a:pt x="45948" y="25869"/>
                </a:lnTo>
                <a:lnTo>
                  <a:pt x="20320" y="25742"/>
                </a:lnTo>
                <a:close/>
              </a:path>
              <a:path w="5710555" h="4014470">
                <a:moveTo>
                  <a:pt x="20459" y="0"/>
                </a:moveTo>
                <a:lnTo>
                  <a:pt x="20320" y="25742"/>
                </a:lnTo>
                <a:lnTo>
                  <a:pt x="71564" y="25996"/>
                </a:lnTo>
                <a:lnTo>
                  <a:pt x="71433" y="51727"/>
                </a:lnTo>
                <a:lnTo>
                  <a:pt x="5587466" y="103530"/>
                </a:lnTo>
                <a:lnTo>
                  <a:pt x="5658345" y="3915333"/>
                </a:lnTo>
                <a:lnTo>
                  <a:pt x="51511" y="3962742"/>
                </a:lnTo>
                <a:lnTo>
                  <a:pt x="5710479" y="3962742"/>
                </a:lnTo>
                <a:lnTo>
                  <a:pt x="5637771" y="52755"/>
                </a:lnTo>
                <a:lnTo>
                  <a:pt x="20459" y="0"/>
                </a:lnTo>
                <a:close/>
              </a:path>
              <a:path w="5710555" h="4014470">
                <a:moveTo>
                  <a:pt x="45948" y="25869"/>
                </a:moveTo>
                <a:lnTo>
                  <a:pt x="45707" y="51485"/>
                </a:lnTo>
                <a:lnTo>
                  <a:pt x="71433" y="51727"/>
                </a:lnTo>
                <a:lnTo>
                  <a:pt x="71564" y="25996"/>
                </a:lnTo>
                <a:lnTo>
                  <a:pt x="45948" y="25869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34966" y="1736304"/>
            <a:ext cx="5981700" cy="4133215"/>
          </a:xfrm>
          <a:custGeom>
            <a:avLst/>
            <a:gdLst/>
            <a:ahLst/>
            <a:cxnLst/>
            <a:rect l="l" t="t" r="r" b="b"/>
            <a:pathLst>
              <a:path w="5981700" h="4133215">
                <a:moveTo>
                  <a:pt x="3556" y="25717"/>
                </a:moveTo>
                <a:lnTo>
                  <a:pt x="0" y="4133075"/>
                </a:lnTo>
                <a:lnTo>
                  <a:pt x="5981547" y="4090123"/>
                </a:lnTo>
                <a:lnTo>
                  <a:pt x="5981461" y="4081449"/>
                </a:lnTo>
                <a:lnTo>
                  <a:pt x="51295" y="4081449"/>
                </a:lnTo>
                <a:lnTo>
                  <a:pt x="54790" y="51484"/>
                </a:lnTo>
                <a:lnTo>
                  <a:pt x="29070" y="51371"/>
                </a:lnTo>
                <a:lnTo>
                  <a:pt x="29184" y="25742"/>
                </a:lnTo>
                <a:lnTo>
                  <a:pt x="3556" y="25717"/>
                </a:lnTo>
                <a:close/>
              </a:path>
              <a:path w="5981700" h="4133215">
                <a:moveTo>
                  <a:pt x="3581" y="0"/>
                </a:moveTo>
                <a:lnTo>
                  <a:pt x="3556" y="25717"/>
                </a:lnTo>
                <a:lnTo>
                  <a:pt x="54813" y="25768"/>
                </a:lnTo>
                <a:lnTo>
                  <a:pt x="54790" y="51484"/>
                </a:lnTo>
                <a:lnTo>
                  <a:pt x="5890425" y="77215"/>
                </a:lnTo>
                <a:lnTo>
                  <a:pt x="5929795" y="4039247"/>
                </a:lnTo>
                <a:lnTo>
                  <a:pt x="51295" y="4081449"/>
                </a:lnTo>
                <a:lnTo>
                  <a:pt x="5981461" y="4081449"/>
                </a:lnTo>
                <a:lnTo>
                  <a:pt x="5941161" y="26200"/>
                </a:lnTo>
                <a:lnTo>
                  <a:pt x="3581" y="0"/>
                </a:lnTo>
                <a:close/>
              </a:path>
              <a:path w="5981700" h="4133215">
                <a:moveTo>
                  <a:pt x="29184" y="25742"/>
                </a:moveTo>
                <a:lnTo>
                  <a:pt x="29070" y="51371"/>
                </a:lnTo>
                <a:lnTo>
                  <a:pt x="54790" y="51484"/>
                </a:lnTo>
                <a:lnTo>
                  <a:pt x="54813" y="25768"/>
                </a:lnTo>
                <a:lnTo>
                  <a:pt x="29184" y="25742"/>
                </a:lnTo>
                <a:close/>
              </a:path>
            </a:pathLst>
          </a:custGeom>
          <a:solidFill>
            <a:srgbClr val="BE1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 txBox="1"/>
          <p:nvPr/>
        </p:nvSpPr>
        <p:spPr>
          <a:xfrm>
            <a:off x="5460116" y="1078292"/>
            <a:ext cx="299808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CATHOLIC SOCIAL TEACHING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6323459" y="2800977"/>
            <a:ext cx="1089025" cy="3171825"/>
          </a:xfrm>
          <a:custGeom>
            <a:avLst/>
            <a:gdLst/>
            <a:ahLst/>
            <a:cxnLst/>
            <a:rect l="l" t="t" r="r" b="b"/>
            <a:pathLst>
              <a:path w="1089025" h="3171825">
                <a:moveTo>
                  <a:pt x="1088910" y="0"/>
                </a:moveTo>
                <a:lnTo>
                  <a:pt x="284391" y="0"/>
                </a:lnTo>
                <a:lnTo>
                  <a:pt x="201599" y="11429"/>
                </a:lnTo>
                <a:lnTo>
                  <a:pt x="133197" y="53365"/>
                </a:lnTo>
                <a:lnTo>
                  <a:pt x="50393" y="129603"/>
                </a:lnTo>
                <a:lnTo>
                  <a:pt x="10794" y="232524"/>
                </a:lnTo>
                <a:lnTo>
                  <a:pt x="1790" y="3129673"/>
                </a:lnTo>
                <a:lnTo>
                  <a:pt x="0" y="3171596"/>
                </a:lnTo>
                <a:lnTo>
                  <a:pt x="1078039" y="3164078"/>
                </a:lnTo>
                <a:lnTo>
                  <a:pt x="1088910" y="0"/>
                </a:lnTo>
                <a:close/>
              </a:path>
            </a:pathLst>
          </a:custGeom>
          <a:solidFill>
            <a:srgbClr val="ECEF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6292155" y="2760017"/>
            <a:ext cx="2232025" cy="4080510"/>
          </a:xfrm>
          <a:custGeom>
            <a:avLst/>
            <a:gdLst/>
            <a:ahLst/>
            <a:cxnLst/>
            <a:rect l="l" t="t" r="r" b="b"/>
            <a:pathLst>
              <a:path w="2232025" h="4080509">
                <a:moveTo>
                  <a:pt x="4127" y="1079804"/>
                </a:moveTo>
                <a:lnTo>
                  <a:pt x="38" y="1085456"/>
                </a:lnTo>
                <a:lnTo>
                  <a:pt x="0" y="1239532"/>
                </a:lnTo>
                <a:lnTo>
                  <a:pt x="4051" y="1245628"/>
                </a:lnTo>
                <a:lnTo>
                  <a:pt x="21412" y="1246212"/>
                </a:lnTo>
                <a:lnTo>
                  <a:pt x="23939" y="1249413"/>
                </a:lnTo>
                <a:lnTo>
                  <a:pt x="23939" y="4079986"/>
                </a:lnTo>
                <a:lnTo>
                  <a:pt x="54750" y="4079986"/>
                </a:lnTo>
                <a:lnTo>
                  <a:pt x="54792" y="1080249"/>
                </a:lnTo>
                <a:lnTo>
                  <a:pt x="22136" y="1080249"/>
                </a:lnTo>
                <a:lnTo>
                  <a:pt x="4127" y="1079804"/>
                </a:lnTo>
                <a:close/>
              </a:path>
              <a:path w="2232025" h="4080509">
                <a:moveTo>
                  <a:pt x="2056813" y="52425"/>
                </a:moveTo>
                <a:lnTo>
                  <a:pt x="1921954" y="52425"/>
                </a:lnTo>
                <a:lnTo>
                  <a:pt x="1971107" y="56376"/>
                </a:lnTo>
                <a:lnTo>
                  <a:pt x="2017244" y="67869"/>
                </a:lnTo>
                <a:lnTo>
                  <a:pt x="2059740" y="86405"/>
                </a:lnTo>
                <a:lnTo>
                  <a:pt x="2097971" y="111485"/>
                </a:lnTo>
                <a:lnTo>
                  <a:pt x="2131315" y="142610"/>
                </a:lnTo>
                <a:lnTo>
                  <a:pt x="2159146" y="179282"/>
                </a:lnTo>
                <a:lnTo>
                  <a:pt x="2180842" y="221002"/>
                </a:lnTo>
                <a:lnTo>
                  <a:pt x="2195779" y="267271"/>
                </a:lnTo>
                <a:lnTo>
                  <a:pt x="2202042" y="316465"/>
                </a:lnTo>
                <a:lnTo>
                  <a:pt x="2202281" y="4079986"/>
                </a:lnTo>
                <a:lnTo>
                  <a:pt x="2231731" y="4079986"/>
                </a:lnTo>
                <a:lnTo>
                  <a:pt x="2231872" y="328663"/>
                </a:lnTo>
                <a:lnTo>
                  <a:pt x="2225495" y="262024"/>
                </a:lnTo>
                <a:lnTo>
                  <a:pt x="2203945" y="198920"/>
                </a:lnTo>
                <a:lnTo>
                  <a:pt x="2176086" y="151803"/>
                </a:lnTo>
                <a:lnTo>
                  <a:pt x="2142930" y="111883"/>
                </a:lnTo>
                <a:lnTo>
                  <a:pt x="2104463" y="79211"/>
                </a:lnTo>
                <a:lnTo>
                  <a:pt x="2060667" y="53839"/>
                </a:lnTo>
                <a:lnTo>
                  <a:pt x="2056813" y="52425"/>
                </a:lnTo>
                <a:close/>
              </a:path>
              <a:path w="2232025" h="4080509">
                <a:moveTo>
                  <a:pt x="54802" y="850214"/>
                </a:moveTo>
                <a:lnTo>
                  <a:pt x="22009" y="850214"/>
                </a:lnTo>
                <a:lnTo>
                  <a:pt x="23990" y="854481"/>
                </a:lnTo>
                <a:lnTo>
                  <a:pt x="23964" y="1076083"/>
                </a:lnTo>
                <a:lnTo>
                  <a:pt x="22136" y="1080249"/>
                </a:lnTo>
                <a:lnTo>
                  <a:pt x="54792" y="1080249"/>
                </a:lnTo>
                <a:lnTo>
                  <a:pt x="54802" y="850214"/>
                </a:lnTo>
                <a:close/>
              </a:path>
              <a:path w="2232025" h="4080509">
                <a:moveTo>
                  <a:pt x="341017" y="23348"/>
                </a:moveTo>
                <a:lnTo>
                  <a:pt x="298564" y="25196"/>
                </a:lnTo>
                <a:lnTo>
                  <a:pt x="243969" y="35441"/>
                </a:lnTo>
                <a:lnTo>
                  <a:pt x="193792" y="54460"/>
                </a:lnTo>
                <a:lnTo>
                  <a:pt x="148106" y="82200"/>
                </a:lnTo>
                <a:lnTo>
                  <a:pt x="106984" y="118605"/>
                </a:lnTo>
                <a:lnTo>
                  <a:pt x="76399" y="155971"/>
                </a:lnTo>
                <a:lnTo>
                  <a:pt x="52976" y="196171"/>
                </a:lnTo>
                <a:lnTo>
                  <a:pt x="36530" y="239092"/>
                </a:lnTo>
                <a:lnTo>
                  <a:pt x="26875" y="284622"/>
                </a:lnTo>
                <a:lnTo>
                  <a:pt x="23825" y="332651"/>
                </a:lnTo>
                <a:lnTo>
                  <a:pt x="23960" y="381920"/>
                </a:lnTo>
                <a:lnTo>
                  <a:pt x="24041" y="637082"/>
                </a:lnTo>
                <a:lnTo>
                  <a:pt x="22974" y="643216"/>
                </a:lnTo>
                <a:lnTo>
                  <a:pt x="3492" y="644245"/>
                </a:lnTo>
                <a:lnTo>
                  <a:pt x="76" y="650341"/>
                </a:lnTo>
                <a:lnTo>
                  <a:pt x="88" y="845197"/>
                </a:lnTo>
                <a:lnTo>
                  <a:pt x="3886" y="850912"/>
                </a:lnTo>
                <a:lnTo>
                  <a:pt x="22009" y="850214"/>
                </a:lnTo>
                <a:lnTo>
                  <a:pt x="54802" y="850214"/>
                </a:lnTo>
                <a:lnTo>
                  <a:pt x="54825" y="325170"/>
                </a:lnTo>
                <a:lnTo>
                  <a:pt x="58485" y="277580"/>
                </a:lnTo>
                <a:lnTo>
                  <a:pt x="69341" y="233738"/>
                </a:lnTo>
                <a:lnTo>
                  <a:pt x="87245" y="193622"/>
                </a:lnTo>
                <a:lnTo>
                  <a:pt x="112053" y="157210"/>
                </a:lnTo>
                <a:lnTo>
                  <a:pt x="143615" y="124477"/>
                </a:lnTo>
                <a:lnTo>
                  <a:pt x="181787" y="95402"/>
                </a:lnTo>
                <a:lnTo>
                  <a:pt x="216936" y="76091"/>
                </a:lnTo>
                <a:lnTo>
                  <a:pt x="254020" y="62742"/>
                </a:lnTo>
                <a:lnTo>
                  <a:pt x="292764" y="54991"/>
                </a:lnTo>
                <a:lnTo>
                  <a:pt x="332892" y="52476"/>
                </a:lnTo>
                <a:lnTo>
                  <a:pt x="2056813" y="52425"/>
                </a:lnTo>
                <a:lnTo>
                  <a:pt x="2011529" y="35817"/>
                </a:lnTo>
                <a:lnTo>
                  <a:pt x="1957031" y="25196"/>
                </a:lnTo>
                <a:lnTo>
                  <a:pt x="1943627" y="24142"/>
                </a:lnTo>
                <a:lnTo>
                  <a:pt x="1872145" y="24142"/>
                </a:lnTo>
                <a:lnTo>
                  <a:pt x="1871910" y="23361"/>
                </a:lnTo>
                <a:lnTo>
                  <a:pt x="341017" y="23348"/>
                </a:lnTo>
                <a:close/>
              </a:path>
              <a:path w="2232025" h="4080509">
                <a:moveTo>
                  <a:pt x="1876996" y="23113"/>
                </a:moveTo>
                <a:lnTo>
                  <a:pt x="1872145" y="24142"/>
                </a:lnTo>
                <a:lnTo>
                  <a:pt x="1943627" y="24142"/>
                </a:lnTo>
                <a:lnTo>
                  <a:pt x="1938158" y="23712"/>
                </a:lnTo>
                <a:lnTo>
                  <a:pt x="1923685" y="23444"/>
                </a:lnTo>
                <a:lnTo>
                  <a:pt x="1900398" y="23444"/>
                </a:lnTo>
                <a:lnTo>
                  <a:pt x="1881517" y="23253"/>
                </a:lnTo>
                <a:lnTo>
                  <a:pt x="1876996" y="23113"/>
                </a:lnTo>
                <a:close/>
              </a:path>
              <a:path w="2232025" h="4080509">
                <a:moveTo>
                  <a:pt x="1919279" y="23363"/>
                </a:moveTo>
                <a:lnTo>
                  <a:pt x="1900398" y="23444"/>
                </a:lnTo>
                <a:lnTo>
                  <a:pt x="1923685" y="23444"/>
                </a:lnTo>
                <a:lnTo>
                  <a:pt x="1919279" y="23363"/>
                </a:lnTo>
                <a:close/>
              </a:path>
              <a:path w="2232025" h="4080509">
                <a:moveTo>
                  <a:pt x="1846414" y="0"/>
                </a:moveTo>
                <a:lnTo>
                  <a:pt x="1515948" y="25"/>
                </a:lnTo>
                <a:lnTo>
                  <a:pt x="1508252" y="1485"/>
                </a:lnTo>
                <a:lnTo>
                  <a:pt x="1507744" y="8547"/>
                </a:lnTo>
                <a:lnTo>
                  <a:pt x="1505269" y="17685"/>
                </a:lnTo>
                <a:lnTo>
                  <a:pt x="1500093" y="22039"/>
                </a:lnTo>
                <a:lnTo>
                  <a:pt x="1492986" y="23361"/>
                </a:lnTo>
                <a:lnTo>
                  <a:pt x="1871910" y="23361"/>
                </a:lnTo>
                <a:lnTo>
                  <a:pt x="1870202" y="17678"/>
                </a:lnTo>
                <a:lnTo>
                  <a:pt x="1866822" y="7447"/>
                </a:lnTo>
                <a:lnTo>
                  <a:pt x="1863180" y="2200"/>
                </a:lnTo>
                <a:lnTo>
                  <a:pt x="1857102" y="272"/>
                </a:lnTo>
                <a:lnTo>
                  <a:pt x="1846414" y="0"/>
                </a:lnTo>
                <a:close/>
              </a:path>
            </a:pathLst>
          </a:custGeom>
          <a:solidFill>
            <a:srgbClr val="EF41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423621" y="3387534"/>
            <a:ext cx="1994535" cy="3335654"/>
          </a:xfrm>
          <a:custGeom>
            <a:avLst/>
            <a:gdLst/>
            <a:ahLst/>
            <a:cxnLst/>
            <a:rect l="l" t="t" r="r" b="b"/>
            <a:pathLst>
              <a:path w="1994534" h="3335654">
                <a:moveTo>
                  <a:pt x="1993988" y="3335197"/>
                </a:moveTo>
                <a:lnTo>
                  <a:pt x="0" y="3335197"/>
                </a:lnTo>
                <a:lnTo>
                  <a:pt x="0" y="0"/>
                </a:lnTo>
                <a:lnTo>
                  <a:pt x="1993988" y="0"/>
                </a:lnTo>
                <a:lnTo>
                  <a:pt x="1993988" y="3335197"/>
                </a:lnTo>
                <a:close/>
              </a:path>
            </a:pathLst>
          </a:custGeom>
          <a:ln w="20358">
            <a:solidFill>
              <a:srgbClr val="EF41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213589" y="3120555"/>
            <a:ext cx="413384" cy="92710"/>
          </a:xfrm>
          <a:custGeom>
            <a:avLst/>
            <a:gdLst/>
            <a:ahLst/>
            <a:cxnLst/>
            <a:rect l="l" t="t" r="r" b="b"/>
            <a:pathLst>
              <a:path w="413384" h="92710">
                <a:moveTo>
                  <a:pt x="207454" y="0"/>
                </a:moveTo>
                <a:lnTo>
                  <a:pt x="49263" y="25"/>
                </a:lnTo>
                <a:lnTo>
                  <a:pt x="3554" y="27748"/>
                </a:lnTo>
                <a:lnTo>
                  <a:pt x="0" y="46405"/>
                </a:lnTo>
                <a:lnTo>
                  <a:pt x="3687" y="64721"/>
                </a:lnTo>
                <a:lnTo>
                  <a:pt x="13809" y="79174"/>
                </a:lnTo>
                <a:lnTo>
                  <a:pt x="29244" y="88661"/>
                </a:lnTo>
                <a:lnTo>
                  <a:pt x="48869" y="92075"/>
                </a:lnTo>
                <a:lnTo>
                  <a:pt x="371576" y="92125"/>
                </a:lnTo>
                <a:lnTo>
                  <a:pt x="377774" y="91706"/>
                </a:lnTo>
                <a:lnTo>
                  <a:pt x="412736" y="54265"/>
                </a:lnTo>
                <a:lnTo>
                  <a:pt x="412775" y="38798"/>
                </a:lnTo>
                <a:lnTo>
                  <a:pt x="407136" y="22870"/>
                </a:lnTo>
                <a:lnTo>
                  <a:pt x="397167" y="10679"/>
                </a:lnTo>
                <a:lnTo>
                  <a:pt x="383511" y="2867"/>
                </a:lnTo>
                <a:lnTo>
                  <a:pt x="366814" y="76"/>
                </a:lnTo>
                <a:lnTo>
                  <a:pt x="20745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377000" y="2940732"/>
            <a:ext cx="86360" cy="85090"/>
          </a:xfrm>
          <a:custGeom>
            <a:avLst/>
            <a:gdLst/>
            <a:ahLst/>
            <a:cxnLst/>
            <a:rect l="l" t="t" r="r" b="b"/>
            <a:pathLst>
              <a:path w="86359" h="85089">
                <a:moveTo>
                  <a:pt x="43548" y="0"/>
                </a:moveTo>
                <a:lnTo>
                  <a:pt x="26842" y="3139"/>
                </a:lnTo>
                <a:lnTo>
                  <a:pt x="13058" y="11993"/>
                </a:lnTo>
                <a:lnTo>
                  <a:pt x="3632" y="25197"/>
                </a:lnTo>
                <a:lnTo>
                  <a:pt x="0" y="41389"/>
                </a:lnTo>
                <a:lnTo>
                  <a:pt x="3259" y="57552"/>
                </a:lnTo>
                <a:lnTo>
                  <a:pt x="12465" y="71215"/>
                </a:lnTo>
                <a:lnTo>
                  <a:pt x="26013" y="80744"/>
                </a:lnTo>
                <a:lnTo>
                  <a:pt x="42303" y="84505"/>
                </a:lnTo>
                <a:lnTo>
                  <a:pt x="59256" y="81420"/>
                </a:lnTo>
                <a:lnTo>
                  <a:pt x="73137" y="72385"/>
                </a:lnTo>
                <a:lnTo>
                  <a:pt x="82521" y="58790"/>
                </a:lnTo>
                <a:lnTo>
                  <a:pt x="85978" y="42024"/>
                </a:lnTo>
                <a:lnTo>
                  <a:pt x="82763" y="25479"/>
                </a:lnTo>
                <a:lnTo>
                  <a:pt x="73850" y="12196"/>
                </a:lnTo>
                <a:lnTo>
                  <a:pt x="60393" y="3321"/>
                </a:lnTo>
                <a:lnTo>
                  <a:pt x="43548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505082" y="5679049"/>
            <a:ext cx="66040" cy="163830"/>
          </a:xfrm>
          <a:custGeom>
            <a:avLst/>
            <a:gdLst/>
            <a:ahLst/>
            <a:cxnLst/>
            <a:rect l="l" t="t" r="r" b="b"/>
            <a:pathLst>
              <a:path w="66040" h="163829">
                <a:moveTo>
                  <a:pt x="65582" y="110566"/>
                </a:moveTo>
                <a:lnTo>
                  <a:pt x="50939" y="110566"/>
                </a:lnTo>
                <a:lnTo>
                  <a:pt x="50939" y="150837"/>
                </a:lnTo>
                <a:lnTo>
                  <a:pt x="14528" y="150837"/>
                </a:lnTo>
                <a:lnTo>
                  <a:pt x="14528" y="12865"/>
                </a:lnTo>
                <a:lnTo>
                  <a:pt x="50939" y="12865"/>
                </a:lnTo>
                <a:lnTo>
                  <a:pt x="50939" y="49682"/>
                </a:lnTo>
                <a:lnTo>
                  <a:pt x="65582" y="49682"/>
                </a:lnTo>
                <a:lnTo>
                  <a:pt x="65582" y="11607"/>
                </a:lnTo>
                <a:lnTo>
                  <a:pt x="65582" y="8191"/>
                </a:lnTo>
                <a:lnTo>
                  <a:pt x="64465" y="5397"/>
                </a:lnTo>
                <a:lnTo>
                  <a:pt x="62229" y="3238"/>
                </a:lnTo>
                <a:lnTo>
                  <a:pt x="60007" y="1079"/>
                </a:lnTo>
                <a:lnTo>
                  <a:pt x="57175" y="0"/>
                </a:lnTo>
                <a:lnTo>
                  <a:pt x="53759" y="0"/>
                </a:lnTo>
                <a:lnTo>
                  <a:pt x="11607" y="0"/>
                </a:lnTo>
                <a:lnTo>
                  <a:pt x="8191" y="0"/>
                </a:lnTo>
                <a:lnTo>
                  <a:pt x="5397" y="1079"/>
                </a:lnTo>
                <a:lnTo>
                  <a:pt x="3238" y="3238"/>
                </a:lnTo>
                <a:lnTo>
                  <a:pt x="1079" y="5397"/>
                </a:lnTo>
                <a:lnTo>
                  <a:pt x="0" y="8191"/>
                </a:lnTo>
                <a:lnTo>
                  <a:pt x="0" y="11607"/>
                </a:lnTo>
                <a:lnTo>
                  <a:pt x="0" y="152095"/>
                </a:lnTo>
                <a:lnTo>
                  <a:pt x="0" y="155511"/>
                </a:lnTo>
                <a:lnTo>
                  <a:pt x="1079" y="158305"/>
                </a:lnTo>
                <a:lnTo>
                  <a:pt x="3238" y="160464"/>
                </a:lnTo>
                <a:lnTo>
                  <a:pt x="5397" y="162623"/>
                </a:lnTo>
                <a:lnTo>
                  <a:pt x="8191" y="163703"/>
                </a:lnTo>
                <a:lnTo>
                  <a:pt x="11607" y="163703"/>
                </a:lnTo>
                <a:lnTo>
                  <a:pt x="53759" y="163703"/>
                </a:lnTo>
                <a:lnTo>
                  <a:pt x="57175" y="163703"/>
                </a:lnTo>
                <a:lnTo>
                  <a:pt x="60007" y="162623"/>
                </a:lnTo>
                <a:lnTo>
                  <a:pt x="62229" y="160464"/>
                </a:lnTo>
                <a:lnTo>
                  <a:pt x="64465" y="158305"/>
                </a:lnTo>
                <a:lnTo>
                  <a:pt x="65582" y="155511"/>
                </a:lnTo>
                <a:lnTo>
                  <a:pt x="65582" y="152095"/>
                </a:lnTo>
                <a:lnTo>
                  <a:pt x="65582" y="110566"/>
                </a:lnTo>
                <a:close/>
              </a:path>
            </a:pathLst>
          </a:custGeom>
          <a:ln w="1142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6589591" y="5678627"/>
            <a:ext cx="73025" cy="164465"/>
          </a:xfrm>
          <a:custGeom>
            <a:avLst/>
            <a:gdLst/>
            <a:ahLst/>
            <a:cxnLst/>
            <a:rect l="l" t="t" r="r" b="b"/>
            <a:pathLst>
              <a:path w="73025" h="164464">
                <a:moveTo>
                  <a:pt x="43522" y="0"/>
                </a:moveTo>
                <a:lnTo>
                  <a:pt x="29197" y="0"/>
                </a:lnTo>
                <a:lnTo>
                  <a:pt x="0" y="163715"/>
                </a:lnTo>
                <a:lnTo>
                  <a:pt x="0" y="164134"/>
                </a:lnTo>
                <a:lnTo>
                  <a:pt x="14020" y="164134"/>
                </a:lnTo>
                <a:lnTo>
                  <a:pt x="19773" y="127723"/>
                </a:lnTo>
                <a:lnTo>
                  <a:pt x="52311" y="127723"/>
                </a:lnTo>
                <a:lnTo>
                  <a:pt x="58064" y="164134"/>
                </a:lnTo>
                <a:lnTo>
                  <a:pt x="72504" y="164134"/>
                </a:lnTo>
                <a:lnTo>
                  <a:pt x="43522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611257" y="5704776"/>
            <a:ext cx="29209" cy="88900"/>
          </a:xfrm>
          <a:custGeom>
            <a:avLst/>
            <a:gdLst/>
            <a:ahLst/>
            <a:cxnLst/>
            <a:rect l="l" t="t" r="r" b="b"/>
            <a:pathLst>
              <a:path w="29209" h="88900">
                <a:moveTo>
                  <a:pt x="0" y="88709"/>
                </a:moveTo>
                <a:lnTo>
                  <a:pt x="14427" y="0"/>
                </a:lnTo>
                <a:lnTo>
                  <a:pt x="28765" y="88709"/>
                </a:lnTo>
                <a:lnTo>
                  <a:pt x="0" y="88709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672761" y="5679045"/>
            <a:ext cx="65405" cy="163830"/>
          </a:xfrm>
          <a:custGeom>
            <a:avLst/>
            <a:gdLst/>
            <a:ahLst/>
            <a:cxnLst/>
            <a:rect l="l" t="t" r="r" b="b"/>
            <a:pathLst>
              <a:path w="65404" h="163829">
                <a:moveTo>
                  <a:pt x="65379" y="0"/>
                </a:moveTo>
                <a:lnTo>
                  <a:pt x="0" y="0"/>
                </a:lnTo>
                <a:lnTo>
                  <a:pt x="0" y="12865"/>
                </a:lnTo>
                <a:lnTo>
                  <a:pt x="25527" y="12865"/>
                </a:lnTo>
                <a:lnTo>
                  <a:pt x="25527" y="163715"/>
                </a:lnTo>
                <a:lnTo>
                  <a:pt x="40068" y="163715"/>
                </a:lnTo>
                <a:lnTo>
                  <a:pt x="40068" y="12865"/>
                </a:lnTo>
                <a:lnTo>
                  <a:pt x="65379" y="12865"/>
                </a:lnTo>
                <a:lnTo>
                  <a:pt x="65379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6755193" y="5679045"/>
            <a:ext cx="68580" cy="163830"/>
          </a:xfrm>
          <a:custGeom>
            <a:avLst/>
            <a:gdLst/>
            <a:ahLst/>
            <a:cxnLst/>
            <a:rect l="l" t="t" r="r" b="b"/>
            <a:pathLst>
              <a:path w="68579" h="163829">
                <a:moveTo>
                  <a:pt x="68516" y="0"/>
                </a:moveTo>
                <a:lnTo>
                  <a:pt x="53974" y="0"/>
                </a:lnTo>
                <a:lnTo>
                  <a:pt x="53974" y="71970"/>
                </a:lnTo>
                <a:lnTo>
                  <a:pt x="14541" y="71970"/>
                </a:lnTo>
                <a:lnTo>
                  <a:pt x="14541" y="0"/>
                </a:lnTo>
                <a:lnTo>
                  <a:pt x="0" y="0"/>
                </a:lnTo>
                <a:lnTo>
                  <a:pt x="0" y="163715"/>
                </a:lnTo>
                <a:lnTo>
                  <a:pt x="14541" y="163715"/>
                </a:lnTo>
                <a:lnTo>
                  <a:pt x="14541" y="85051"/>
                </a:lnTo>
                <a:lnTo>
                  <a:pt x="53974" y="85051"/>
                </a:lnTo>
                <a:lnTo>
                  <a:pt x="53974" y="163715"/>
                </a:lnTo>
                <a:lnTo>
                  <a:pt x="68516" y="163715"/>
                </a:lnTo>
                <a:lnTo>
                  <a:pt x="68516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849857" y="5679049"/>
            <a:ext cx="69215" cy="163830"/>
          </a:xfrm>
          <a:custGeom>
            <a:avLst/>
            <a:gdLst/>
            <a:ahLst/>
            <a:cxnLst/>
            <a:rect l="l" t="t" r="r" b="b"/>
            <a:pathLst>
              <a:path w="69215" h="163829">
                <a:moveTo>
                  <a:pt x="69151" y="11607"/>
                </a:moveTo>
                <a:lnTo>
                  <a:pt x="69151" y="8191"/>
                </a:lnTo>
                <a:lnTo>
                  <a:pt x="68059" y="5397"/>
                </a:lnTo>
                <a:lnTo>
                  <a:pt x="65862" y="3238"/>
                </a:lnTo>
                <a:lnTo>
                  <a:pt x="63665" y="1079"/>
                </a:lnTo>
                <a:lnTo>
                  <a:pt x="60845" y="0"/>
                </a:lnTo>
                <a:lnTo>
                  <a:pt x="57429" y="0"/>
                </a:lnTo>
                <a:lnTo>
                  <a:pt x="11620" y="0"/>
                </a:lnTo>
                <a:lnTo>
                  <a:pt x="8204" y="0"/>
                </a:lnTo>
                <a:lnTo>
                  <a:pt x="5410" y="1079"/>
                </a:lnTo>
                <a:lnTo>
                  <a:pt x="3251" y="3238"/>
                </a:lnTo>
                <a:lnTo>
                  <a:pt x="1092" y="5397"/>
                </a:lnTo>
                <a:lnTo>
                  <a:pt x="0" y="8191"/>
                </a:lnTo>
                <a:lnTo>
                  <a:pt x="0" y="11607"/>
                </a:lnTo>
                <a:lnTo>
                  <a:pt x="0" y="152095"/>
                </a:lnTo>
                <a:lnTo>
                  <a:pt x="0" y="155511"/>
                </a:lnTo>
                <a:lnTo>
                  <a:pt x="1092" y="158305"/>
                </a:lnTo>
                <a:lnTo>
                  <a:pt x="3251" y="160464"/>
                </a:lnTo>
                <a:lnTo>
                  <a:pt x="5410" y="162623"/>
                </a:lnTo>
                <a:lnTo>
                  <a:pt x="8204" y="163702"/>
                </a:lnTo>
                <a:lnTo>
                  <a:pt x="11620" y="163702"/>
                </a:lnTo>
                <a:lnTo>
                  <a:pt x="57429" y="163702"/>
                </a:lnTo>
                <a:lnTo>
                  <a:pt x="60845" y="163702"/>
                </a:lnTo>
                <a:lnTo>
                  <a:pt x="63665" y="162623"/>
                </a:lnTo>
                <a:lnTo>
                  <a:pt x="65862" y="160464"/>
                </a:lnTo>
                <a:lnTo>
                  <a:pt x="68059" y="158305"/>
                </a:lnTo>
                <a:lnTo>
                  <a:pt x="69151" y="155511"/>
                </a:lnTo>
                <a:lnTo>
                  <a:pt x="69151" y="152095"/>
                </a:lnTo>
                <a:lnTo>
                  <a:pt x="69151" y="11607"/>
                </a:lnTo>
                <a:close/>
              </a:path>
            </a:pathLst>
          </a:custGeom>
          <a:ln w="1142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6864398" y="5691914"/>
            <a:ext cx="40640" cy="138430"/>
          </a:xfrm>
          <a:custGeom>
            <a:avLst/>
            <a:gdLst/>
            <a:ahLst/>
            <a:cxnLst/>
            <a:rect l="l" t="t" r="r" b="b"/>
            <a:pathLst>
              <a:path w="40640" h="138429">
                <a:moveTo>
                  <a:pt x="0" y="0"/>
                </a:moveTo>
                <a:lnTo>
                  <a:pt x="40068" y="0"/>
                </a:lnTo>
                <a:lnTo>
                  <a:pt x="40068" y="137972"/>
                </a:lnTo>
                <a:lnTo>
                  <a:pt x="0" y="137972"/>
                </a:lnTo>
                <a:lnTo>
                  <a:pt x="0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6945163" y="5679051"/>
            <a:ext cx="52705" cy="163830"/>
          </a:xfrm>
          <a:custGeom>
            <a:avLst/>
            <a:gdLst/>
            <a:ahLst/>
            <a:cxnLst/>
            <a:rect l="l" t="t" r="r" b="b"/>
            <a:pathLst>
              <a:path w="52704" h="163829">
                <a:moveTo>
                  <a:pt x="52298" y="150837"/>
                </a:moveTo>
                <a:lnTo>
                  <a:pt x="14541" y="150837"/>
                </a:lnTo>
                <a:lnTo>
                  <a:pt x="14541" y="0"/>
                </a:lnTo>
                <a:lnTo>
                  <a:pt x="0" y="0"/>
                </a:lnTo>
                <a:lnTo>
                  <a:pt x="0" y="163702"/>
                </a:lnTo>
                <a:lnTo>
                  <a:pt x="52298" y="163702"/>
                </a:lnTo>
                <a:lnTo>
                  <a:pt x="52298" y="150837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025443" y="5673331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145"/>
                </a:lnTo>
              </a:path>
            </a:pathLst>
          </a:custGeom>
          <a:ln w="259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060024" y="5679049"/>
            <a:ext cx="66040" cy="163830"/>
          </a:xfrm>
          <a:custGeom>
            <a:avLst/>
            <a:gdLst/>
            <a:ahLst/>
            <a:cxnLst/>
            <a:rect l="l" t="t" r="r" b="b"/>
            <a:pathLst>
              <a:path w="66040" h="163829">
                <a:moveTo>
                  <a:pt x="65582" y="110566"/>
                </a:moveTo>
                <a:lnTo>
                  <a:pt x="50939" y="110566"/>
                </a:lnTo>
                <a:lnTo>
                  <a:pt x="50939" y="150837"/>
                </a:lnTo>
                <a:lnTo>
                  <a:pt x="14528" y="150837"/>
                </a:lnTo>
                <a:lnTo>
                  <a:pt x="14528" y="12865"/>
                </a:lnTo>
                <a:lnTo>
                  <a:pt x="50939" y="12865"/>
                </a:lnTo>
                <a:lnTo>
                  <a:pt x="50939" y="49682"/>
                </a:lnTo>
                <a:lnTo>
                  <a:pt x="65582" y="49682"/>
                </a:lnTo>
                <a:lnTo>
                  <a:pt x="65582" y="11607"/>
                </a:lnTo>
                <a:lnTo>
                  <a:pt x="65582" y="8191"/>
                </a:lnTo>
                <a:lnTo>
                  <a:pt x="64465" y="5397"/>
                </a:lnTo>
                <a:lnTo>
                  <a:pt x="62229" y="3238"/>
                </a:lnTo>
                <a:lnTo>
                  <a:pt x="60007" y="1079"/>
                </a:lnTo>
                <a:lnTo>
                  <a:pt x="57175" y="0"/>
                </a:lnTo>
                <a:lnTo>
                  <a:pt x="53759" y="0"/>
                </a:lnTo>
                <a:lnTo>
                  <a:pt x="11607" y="0"/>
                </a:lnTo>
                <a:lnTo>
                  <a:pt x="8191" y="0"/>
                </a:lnTo>
                <a:lnTo>
                  <a:pt x="5397" y="1079"/>
                </a:lnTo>
                <a:lnTo>
                  <a:pt x="3238" y="3238"/>
                </a:lnTo>
                <a:lnTo>
                  <a:pt x="1079" y="5397"/>
                </a:lnTo>
                <a:lnTo>
                  <a:pt x="0" y="8191"/>
                </a:lnTo>
                <a:lnTo>
                  <a:pt x="0" y="11607"/>
                </a:lnTo>
                <a:lnTo>
                  <a:pt x="0" y="152095"/>
                </a:lnTo>
                <a:lnTo>
                  <a:pt x="0" y="155511"/>
                </a:lnTo>
                <a:lnTo>
                  <a:pt x="1079" y="158305"/>
                </a:lnTo>
                <a:lnTo>
                  <a:pt x="3238" y="160464"/>
                </a:lnTo>
                <a:lnTo>
                  <a:pt x="5397" y="162623"/>
                </a:lnTo>
                <a:lnTo>
                  <a:pt x="8191" y="163703"/>
                </a:lnTo>
                <a:lnTo>
                  <a:pt x="11607" y="163703"/>
                </a:lnTo>
                <a:lnTo>
                  <a:pt x="53759" y="163703"/>
                </a:lnTo>
                <a:lnTo>
                  <a:pt x="57175" y="163703"/>
                </a:lnTo>
                <a:lnTo>
                  <a:pt x="60007" y="162623"/>
                </a:lnTo>
                <a:lnTo>
                  <a:pt x="62229" y="160464"/>
                </a:lnTo>
                <a:lnTo>
                  <a:pt x="64465" y="158305"/>
                </a:lnTo>
                <a:lnTo>
                  <a:pt x="65582" y="155511"/>
                </a:lnTo>
                <a:lnTo>
                  <a:pt x="65582" y="152095"/>
                </a:lnTo>
                <a:lnTo>
                  <a:pt x="65582" y="110566"/>
                </a:lnTo>
                <a:close/>
              </a:path>
            </a:pathLst>
          </a:custGeom>
          <a:ln w="1142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189872" y="5679040"/>
            <a:ext cx="64769" cy="163830"/>
          </a:xfrm>
          <a:custGeom>
            <a:avLst/>
            <a:gdLst/>
            <a:ahLst/>
            <a:cxnLst/>
            <a:rect l="l" t="t" r="r" b="b"/>
            <a:pathLst>
              <a:path w="64770" h="163829">
                <a:moveTo>
                  <a:pt x="64439" y="114236"/>
                </a:moveTo>
                <a:lnTo>
                  <a:pt x="64439" y="109702"/>
                </a:lnTo>
                <a:lnTo>
                  <a:pt x="62941" y="105625"/>
                </a:lnTo>
                <a:lnTo>
                  <a:pt x="59943" y="101993"/>
                </a:lnTo>
                <a:lnTo>
                  <a:pt x="14541" y="47396"/>
                </a:lnTo>
                <a:lnTo>
                  <a:pt x="14541" y="12877"/>
                </a:lnTo>
                <a:lnTo>
                  <a:pt x="49898" y="12877"/>
                </a:lnTo>
                <a:lnTo>
                  <a:pt x="49898" y="49695"/>
                </a:lnTo>
                <a:lnTo>
                  <a:pt x="64439" y="49695"/>
                </a:lnTo>
                <a:lnTo>
                  <a:pt x="64439" y="11620"/>
                </a:lnTo>
                <a:lnTo>
                  <a:pt x="64439" y="8204"/>
                </a:lnTo>
                <a:lnTo>
                  <a:pt x="63372" y="5410"/>
                </a:lnTo>
                <a:lnTo>
                  <a:pt x="61252" y="3251"/>
                </a:lnTo>
                <a:lnTo>
                  <a:pt x="59118" y="1092"/>
                </a:lnTo>
                <a:lnTo>
                  <a:pt x="56349" y="0"/>
                </a:lnTo>
                <a:lnTo>
                  <a:pt x="52933" y="0"/>
                </a:lnTo>
                <a:lnTo>
                  <a:pt x="11722" y="0"/>
                </a:lnTo>
                <a:lnTo>
                  <a:pt x="8305" y="0"/>
                </a:lnTo>
                <a:lnTo>
                  <a:pt x="5499" y="1092"/>
                </a:lnTo>
                <a:lnTo>
                  <a:pt x="3301" y="3251"/>
                </a:lnTo>
                <a:lnTo>
                  <a:pt x="1104" y="5410"/>
                </a:lnTo>
                <a:lnTo>
                  <a:pt x="0" y="8204"/>
                </a:lnTo>
                <a:lnTo>
                  <a:pt x="0" y="11620"/>
                </a:lnTo>
                <a:lnTo>
                  <a:pt x="0" y="44780"/>
                </a:lnTo>
                <a:lnTo>
                  <a:pt x="0" y="49314"/>
                </a:lnTo>
                <a:lnTo>
                  <a:pt x="1574" y="53454"/>
                </a:lnTo>
                <a:lnTo>
                  <a:pt x="4711" y="57226"/>
                </a:lnTo>
                <a:lnTo>
                  <a:pt x="49898" y="111836"/>
                </a:lnTo>
                <a:lnTo>
                  <a:pt x="49898" y="150850"/>
                </a:lnTo>
                <a:lnTo>
                  <a:pt x="14541" y="150850"/>
                </a:lnTo>
                <a:lnTo>
                  <a:pt x="14541" y="110578"/>
                </a:lnTo>
                <a:lnTo>
                  <a:pt x="0" y="110578"/>
                </a:lnTo>
                <a:lnTo>
                  <a:pt x="0" y="152107"/>
                </a:lnTo>
                <a:lnTo>
                  <a:pt x="0" y="155524"/>
                </a:lnTo>
                <a:lnTo>
                  <a:pt x="1104" y="158318"/>
                </a:lnTo>
                <a:lnTo>
                  <a:pt x="3301" y="160477"/>
                </a:lnTo>
                <a:lnTo>
                  <a:pt x="5499" y="162636"/>
                </a:lnTo>
                <a:lnTo>
                  <a:pt x="8305" y="163715"/>
                </a:lnTo>
                <a:lnTo>
                  <a:pt x="11722" y="163715"/>
                </a:lnTo>
                <a:lnTo>
                  <a:pt x="52933" y="163715"/>
                </a:lnTo>
                <a:lnTo>
                  <a:pt x="56349" y="163715"/>
                </a:lnTo>
                <a:lnTo>
                  <a:pt x="59118" y="162636"/>
                </a:lnTo>
                <a:lnTo>
                  <a:pt x="61252" y="160477"/>
                </a:lnTo>
                <a:lnTo>
                  <a:pt x="63372" y="158318"/>
                </a:lnTo>
                <a:lnTo>
                  <a:pt x="64439" y="155524"/>
                </a:lnTo>
                <a:lnTo>
                  <a:pt x="64439" y="152107"/>
                </a:lnTo>
                <a:lnTo>
                  <a:pt x="64439" y="114236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280040" y="5679049"/>
            <a:ext cx="69215" cy="163830"/>
          </a:xfrm>
          <a:custGeom>
            <a:avLst/>
            <a:gdLst/>
            <a:ahLst/>
            <a:cxnLst/>
            <a:rect l="l" t="t" r="r" b="b"/>
            <a:pathLst>
              <a:path w="69215" h="163829">
                <a:moveTo>
                  <a:pt x="69151" y="11607"/>
                </a:moveTo>
                <a:lnTo>
                  <a:pt x="69151" y="8191"/>
                </a:lnTo>
                <a:lnTo>
                  <a:pt x="68059" y="5397"/>
                </a:lnTo>
                <a:lnTo>
                  <a:pt x="65862" y="3238"/>
                </a:lnTo>
                <a:lnTo>
                  <a:pt x="63665" y="1079"/>
                </a:lnTo>
                <a:lnTo>
                  <a:pt x="60845" y="0"/>
                </a:lnTo>
                <a:lnTo>
                  <a:pt x="57442" y="0"/>
                </a:lnTo>
                <a:lnTo>
                  <a:pt x="11620" y="0"/>
                </a:lnTo>
                <a:lnTo>
                  <a:pt x="8204" y="0"/>
                </a:lnTo>
                <a:lnTo>
                  <a:pt x="5410" y="1079"/>
                </a:lnTo>
                <a:lnTo>
                  <a:pt x="3251" y="3238"/>
                </a:lnTo>
                <a:lnTo>
                  <a:pt x="1092" y="5397"/>
                </a:lnTo>
                <a:lnTo>
                  <a:pt x="0" y="8191"/>
                </a:lnTo>
                <a:lnTo>
                  <a:pt x="0" y="11607"/>
                </a:lnTo>
                <a:lnTo>
                  <a:pt x="0" y="152095"/>
                </a:lnTo>
                <a:lnTo>
                  <a:pt x="0" y="155511"/>
                </a:lnTo>
                <a:lnTo>
                  <a:pt x="1092" y="158305"/>
                </a:lnTo>
                <a:lnTo>
                  <a:pt x="3251" y="160464"/>
                </a:lnTo>
                <a:lnTo>
                  <a:pt x="5410" y="162623"/>
                </a:lnTo>
                <a:lnTo>
                  <a:pt x="8204" y="163702"/>
                </a:lnTo>
                <a:lnTo>
                  <a:pt x="11620" y="163702"/>
                </a:lnTo>
                <a:lnTo>
                  <a:pt x="57442" y="163702"/>
                </a:lnTo>
                <a:lnTo>
                  <a:pt x="60845" y="163702"/>
                </a:lnTo>
                <a:lnTo>
                  <a:pt x="63665" y="162623"/>
                </a:lnTo>
                <a:lnTo>
                  <a:pt x="65862" y="160464"/>
                </a:lnTo>
                <a:lnTo>
                  <a:pt x="68059" y="158305"/>
                </a:lnTo>
                <a:lnTo>
                  <a:pt x="69151" y="155511"/>
                </a:lnTo>
                <a:lnTo>
                  <a:pt x="69151" y="152095"/>
                </a:lnTo>
                <a:lnTo>
                  <a:pt x="69151" y="11607"/>
                </a:lnTo>
                <a:close/>
              </a:path>
            </a:pathLst>
          </a:custGeom>
          <a:ln w="1142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294581" y="5691914"/>
            <a:ext cx="40640" cy="138430"/>
          </a:xfrm>
          <a:custGeom>
            <a:avLst/>
            <a:gdLst/>
            <a:ahLst/>
            <a:cxnLst/>
            <a:rect l="l" t="t" r="r" b="b"/>
            <a:pathLst>
              <a:path w="40640" h="138429">
                <a:moveTo>
                  <a:pt x="0" y="0"/>
                </a:moveTo>
                <a:lnTo>
                  <a:pt x="40068" y="0"/>
                </a:lnTo>
                <a:lnTo>
                  <a:pt x="40068" y="137972"/>
                </a:lnTo>
                <a:lnTo>
                  <a:pt x="0" y="137972"/>
                </a:lnTo>
                <a:lnTo>
                  <a:pt x="0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375348" y="5679049"/>
            <a:ext cx="66040" cy="163830"/>
          </a:xfrm>
          <a:custGeom>
            <a:avLst/>
            <a:gdLst/>
            <a:ahLst/>
            <a:cxnLst/>
            <a:rect l="l" t="t" r="r" b="b"/>
            <a:pathLst>
              <a:path w="66040" h="163829">
                <a:moveTo>
                  <a:pt x="65582" y="110566"/>
                </a:moveTo>
                <a:lnTo>
                  <a:pt x="50939" y="110566"/>
                </a:lnTo>
                <a:lnTo>
                  <a:pt x="50939" y="150837"/>
                </a:lnTo>
                <a:lnTo>
                  <a:pt x="14528" y="150837"/>
                </a:lnTo>
                <a:lnTo>
                  <a:pt x="14528" y="12865"/>
                </a:lnTo>
                <a:lnTo>
                  <a:pt x="50939" y="12865"/>
                </a:lnTo>
                <a:lnTo>
                  <a:pt x="50939" y="49682"/>
                </a:lnTo>
                <a:lnTo>
                  <a:pt x="65582" y="49682"/>
                </a:lnTo>
                <a:lnTo>
                  <a:pt x="65582" y="11607"/>
                </a:lnTo>
                <a:lnTo>
                  <a:pt x="65582" y="8191"/>
                </a:lnTo>
                <a:lnTo>
                  <a:pt x="64465" y="5397"/>
                </a:lnTo>
                <a:lnTo>
                  <a:pt x="62229" y="3238"/>
                </a:lnTo>
                <a:lnTo>
                  <a:pt x="60007" y="1079"/>
                </a:lnTo>
                <a:lnTo>
                  <a:pt x="57175" y="0"/>
                </a:lnTo>
                <a:lnTo>
                  <a:pt x="53759" y="0"/>
                </a:lnTo>
                <a:lnTo>
                  <a:pt x="11607" y="0"/>
                </a:lnTo>
                <a:lnTo>
                  <a:pt x="8191" y="0"/>
                </a:lnTo>
                <a:lnTo>
                  <a:pt x="5397" y="1079"/>
                </a:lnTo>
                <a:lnTo>
                  <a:pt x="3238" y="3238"/>
                </a:lnTo>
                <a:lnTo>
                  <a:pt x="1079" y="5397"/>
                </a:lnTo>
                <a:lnTo>
                  <a:pt x="0" y="8191"/>
                </a:lnTo>
                <a:lnTo>
                  <a:pt x="0" y="11607"/>
                </a:lnTo>
                <a:lnTo>
                  <a:pt x="0" y="152095"/>
                </a:lnTo>
                <a:lnTo>
                  <a:pt x="0" y="155511"/>
                </a:lnTo>
                <a:lnTo>
                  <a:pt x="1079" y="158305"/>
                </a:lnTo>
                <a:lnTo>
                  <a:pt x="3238" y="160464"/>
                </a:lnTo>
                <a:lnTo>
                  <a:pt x="5397" y="162623"/>
                </a:lnTo>
                <a:lnTo>
                  <a:pt x="8191" y="163703"/>
                </a:lnTo>
                <a:lnTo>
                  <a:pt x="11607" y="163703"/>
                </a:lnTo>
                <a:lnTo>
                  <a:pt x="53759" y="163703"/>
                </a:lnTo>
                <a:lnTo>
                  <a:pt x="57175" y="163703"/>
                </a:lnTo>
                <a:lnTo>
                  <a:pt x="60007" y="162623"/>
                </a:lnTo>
                <a:lnTo>
                  <a:pt x="62229" y="160464"/>
                </a:lnTo>
                <a:lnTo>
                  <a:pt x="64465" y="158305"/>
                </a:lnTo>
                <a:lnTo>
                  <a:pt x="65582" y="155511"/>
                </a:lnTo>
                <a:lnTo>
                  <a:pt x="65582" y="152095"/>
                </a:lnTo>
                <a:lnTo>
                  <a:pt x="65582" y="110566"/>
                </a:lnTo>
                <a:close/>
              </a:path>
            </a:pathLst>
          </a:custGeom>
          <a:ln w="1142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7474451" y="5673331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145"/>
                </a:lnTo>
              </a:path>
            </a:pathLst>
          </a:custGeom>
          <a:ln w="259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7502540" y="5678627"/>
            <a:ext cx="73025" cy="164465"/>
          </a:xfrm>
          <a:custGeom>
            <a:avLst/>
            <a:gdLst/>
            <a:ahLst/>
            <a:cxnLst/>
            <a:rect l="l" t="t" r="r" b="b"/>
            <a:pathLst>
              <a:path w="73025" h="164464">
                <a:moveTo>
                  <a:pt x="43522" y="0"/>
                </a:moveTo>
                <a:lnTo>
                  <a:pt x="29197" y="0"/>
                </a:lnTo>
                <a:lnTo>
                  <a:pt x="0" y="163715"/>
                </a:lnTo>
                <a:lnTo>
                  <a:pt x="0" y="164134"/>
                </a:lnTo>
                <a:lnTo>
                  <a:pt x="14020" y="164134"/>
                </a:lnTo>
                <a:lnTo>
                  <a:pt x="19773" y="127723"/>
                </a:lnTo>
                <a:lnTo>
                  <a:pt x="52311" y="127723"/>
                </a:lnTo>
                <a:lnTo>
                  <a:pt x="58064" y="164134"/>
                </a:lnTo>
                <a:lnTo>
                  <a:pt x="72504" y="164134"/>
                </a:lnTo>
                <a:lnTo>
                  <a:pt x="43522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524206" y="5704776"/>
            <a:ext cx="29209" cy="88900"/>
          </a:xfrm>
          <a:custGeom>
            <a:avLst/>
            <a:gdLst/>
            <a:ahLst/>
            <a:cxnLst/>
            <a:rect l="l" t="t" r="r" b="b"/>
            <a:pathLst>
              <a:path w="29209" h="88900">
                <a:moveTo>
                  <a:pt x="0" y="88709"/>
                </a:moveTo>
                <a:lnTo>
                  <a:pt x="14427" y="0"/>
                </a:lnTo>
                <a:lnTo>
                  <a:pt x="28765" y="88709"/>
                </a:lnTo>
                <a:lnTo>
                  <a:pt x="0" y="88709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594709" y="5679051"/>
            <a:ext cx="52705" cy="163830"/>
          </a:xfrm>
          <a:custGeom>
            <a:avLst/>
            <a:gdLst/>
            <a:ahLst/>
            <a:cxnLst/>
            <a:rect l="l" t="t" r="r" b="b"/>
            <a:pathLst>
              <a:path w="52704" h="163829">
                <a:moveTo>
                  <a:pt x="52298" y="150837"/>
                </a:moveTo>
                <a:lnTo>
                  <a:pt x="14541" y="150837"/>
                </a:lnTo>
                <a:lnTo>
                  <a:pt x="14541" y="0"/>
                </a:lnTo>
                <a:lnTo>
                  <a:pt x="0" y="0"/>
                </a:lnTo>
                <a:lnTo>
                  <a:pt x="0" y="163702"/>
                </a:lnTo>
                <a:lnTo>
                  <a:pt x="52298" y="163702"/>
                </a:lnTo>
                <a:lnTo>
                  <a:pt x="52298" y="150837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697363" y="5679045"/>
            <a:ext cx="65405" cy="163830"/>
          </a:xfrm>
          <a:custGeom>
            <a:avLst/>
            <a:gdLst/>
            <a:ahLst/>
            <a:cxnLst/>
            <a:rect l="l" t="t" r="r" b="b"/>
            <a:pathLst>
              <a:path w="65404" h="163829">
                <a:moveTo>
                  <a:pt x="65379" y="0"/>
                </a:moveTo>
                <a:lnTo>
                  <a:pt x="0" y="0"/>
                </a:lnTo>
                <a:lnTo>
                  <a:pt x="0" y="12865"/>
                </a:lnTo>
                <a:lnTo>
                  <a:pt x="25527" y="12865"/>
                </a:lnTo>
                <a:lnTo>
                  <a:pt x="25527" y="163715"/>
                </a:lnTo>
                <a:lnTo>
                  <a:pt x="40068" y="163715"/>
                </a:lnTo>
                <a:lnTo>
                  <a:pt x="40068" y="12865"/>
                </a:lnTo>
                <a:lnTo>
                  <a:pt x="65379" y="12865"/>
                </a:lnTo>
                <a:lnTo>
                  <a:pt x="65379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779790" y="5679051"/>
            <a:ext cx="53975" cy="163830"/>
          </a:xfrm>
          <a:custGeom>
            <a:avLst/>
            <a:gdLst/>
            <a:ahLst/>
            <a:cxnLst/>
            <a:rect l="l" t="t" r="r" b="b"/>
            <a:pathLst>
              <a:path w="53975" h="163829">
                <a:moveTo>
                  <a:pt x="53771" y="150837"/>
                </a:moveTo>
                <a:lnTo>
                  <a:pt x="14541" y="150837"/>
                </a:lnTo>
                <a:lnTo>
                  <a:pt x="14541" y="87033"/>
                </a:lnTo>
                <a:lnTo>
                  <a:pt x="49695" y="87033"/>
                </a:lnTo>
                <a:lnTo>
                  <a:pt x="49695" y="73952"/>
                </a:lnTo>
                <a:lnTo>
                  <a:pt x="14541" y="73952"/>
                </a:lnTo>
                <a:lnTo>
                  <a:pt x="14541" y="12865"/>
                </a:lnTo>
                <a:lnTo>
                  <a:pt x="53149" y="12865"/>
                </a:lnTo>
                <a:lnTo>
                  <a:pt x="53149" y="0"/>
                </a:lnTo>
                <a:lnTo>
                  <a:pt x="0" y="0"/>
                </a:lnTo>
                <a:lnTo>
                  <a:pt x="0" y="163702"/>
                </a:lnTo>
                <a:lnTo>
                  <a:pt x="53771" y="163702"/>
                </a:lnTo>
                <a:lnTo>
                  <a:pt x="53771" y="150837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849769" y="5678627"/>
            <a:ext cx="73025" cy="164465"/>
          </a:xfrm>
          <a:custGeom>
            <a:avLst/>
            <a:gdLst/>
            <a:ahLst/>
            <a:cxnLst/>
            <a:rect l="l" t="t" r="r" b="b"/>
            <a:pathLst>
              <a:path w="73025" h="164464">
                <a:moveTo>
                  <a:pt x="43522" y="0"/>
                </a:moveTo>
                <a:lnTo>
                  <a:pt x="29197" y="0"/>
                </a:lnTo>
                <a:lnTo>
                  <a:pt x="0" y="163715"/>
                </a:lnTo>
                <a:lnTo>
                  <a:pt x="0" y="164134"/>
                </a:lnTo>
                <a:lnTo>
                  <a:pt x="14020" y="164134"/>
                </a:lnTo>
                <a:lnTo>
                  <a:pt x="19773" y="127723"/>
                </a:lnTo>
                <a:lnTo>
                  <a:pt x="52311" y="127723"/>
                </a:lnTo>
                <a:lnTo>
                  <a:pt x="58064" y="164134"/>
                </a:lnTo>
                <a:lnTo>
                  <a:pt x="72504" y="164134"/>
                </a:lnTo>
                <a:lnTo>
                  <a:pt x="43522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871435" y="5704776"/>
            <a:ext cx="29209" cy="88900"/>
          </a:xfrm>
          <a:custGeom>
            <a:avLst/>
            <a:gdLst/>
            <a:ahLst/>
            <a:cxnLst/>
            <a:rect l="l" t="t" r="r" b="b"/>
            <a:pathLst>
              <a:path w="29209" h="88900">
                <a:moveTo>
                  <a:pt x="0" y="88709"/>
                </a:moveTo>
                <a:lnTo>
                  <a:pt x="14427" y="0"/>
                </a:lnTo>
                <a:lnTo>
                  <a:pt x="28765" y="88709"/>
                </a:lnTo>
                <a:lnTo>
                  <a:pt x="0" y="88709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941940" y="5679049"/>
            <a:ext cx="66040" cy="163830"/>
          </a:xfrm>
          <a:custGeom>
            <a:avLst/>
            <a:gdLst/>
            <a:ahLst/>
            <a:cxnLst/>
            <a:rect l="l" t="t" r="r" b="b"/>
            <a:pathLst>
              <a:path w="66040" h="163829">
                <a:moveTo>
                  <a:pt x="65582" y="110566"/>
                </a:moveTo>
                <a:lnTo>
                  <a:pt x="50939" y="110566"/>
                </a:lnTo>
                <a:lnTo>
                  <a:pt x="50939" y="150837"/>
                </a:lnTo>
                <a:lnTo>
                  <a:pt x="14528" y="150837"/>
                </a:lnTo>
                <a:lnTo>
                  <a:pt x="14528" y="12865"/>
                </a:lnTo>
                <a:lnTo>
                  <a:pt x="50939" y="12865"/>
                </a:lnTo>
                <a:lnTo>
                  <a:pt x="50939" y="49682"/>
                </a:lnTo>
                <a:lnTo>
                  <a:pt x="65582" y="49682"/>
                </a:lnTo>
                <a:lnTo>
                  <a:pt x="65582" y="11607"/>
                </a:lnTo>
                <a:lnTo>
                  <a:pt x="65582" y="8191"/>
                </a:lnTo>
                <a:lnTo>
                  <a:pt x="64465" y="5397"/>
                </a:lnTo>
                <a:lnTo>
                  <a:pt x="62229" y="3238"/>
                </a:lnTo>
                <a:lnTo>
                  <a:pt x="60007" y="1079"/>
                </a:lnTo>
                <a:lnTo>
                  <a:pt x="57175" y="0"/>
                </a:lnTo>
                <a:lnTo>
                  <a:pt x="53759" y="0"/>
                </a:lnTo>
                <a:lnTo>
                  <a:pt x="11607" y="0"/>
                </a:lnTo>
                <a:lnTo>
                  <a:pt x="8191" y="0"/>
                </a:lnTo>
                <a:lnTo>
                  <a:pt x="5397" y="1079"/>
                </a:lnTo>
                <a:lnTo>
                  <a:pt x="3238" y="3238"/>
                </a:lnTo>
                <a:lnTo>
                  <a:pt x="1079" y="5397"/>
                </a:lnTo>
                <a:lnTo>
                  <a:pt x="0" y="8191"/>
                </a:lnTo>
                <a:lnTo>
                  <a:pt x="0" y="11607"/>
                </a:lnTo>
                <a:lnTo>
                  <a:pt x="0" y="152095"/>
                </a:lnTo>
                <a:lnTo>
                  <a:pt x="0" y="155511"/>
                </a:lnTo>
                <a:lnTo>
                  <a:pt x="1079" y="158305"/>
                </a:lnTo>
                <a:lnTo>
                  <a:pt x="3238" y="160464"/>
                </a:lnTo>
                <a:lnTo>
                  <a:pt x="5397" y="162623"/>
                </a:lnTo>
                <a:lnTo>
                  <a:pt x="8191" y="163703"/>
                </a:lnTo>
                <a:lnTo>
                  <a:pt x="11607" y="163703"/>
                </a:lnTo>
                <a:lnTo>
                  <a:pt x="53759" y="163703"/>
                </a:lnTo>
                <a:lnTo>
                  <a:pt x="57175" y="163703"/>
                </a:lnTo>
                <a:lnTo>
                  <a:pt x="60007" y="162623"/>
                </a:lnTo>
                <a:lnTo>
                  <a:pt x="62229" y="160464"/>
                </a:lnTo>
                <a:lnTo>
                  <a:pt x="64465" y="158305"/>
                </a:lnTo>
                <a:lnTo>
                  <a:pt x="65582" y="155511"/>
                </a:lnTo>
                <a:lnTo>
                  <a:pt x="65582" y="152095"/>
                </a:lnTo>
                <a:lnTo>
                  <a:pt x="65582" y="110566"/>
                </a:lnTo>
                <a:close/>
              </a:path>
            </a:pathLst>
          </a:custGeom>
          <a:ln w="1142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032944" y="5679045"/>
            <a:ext cx="68580" cy="163830"/>
          </a:xfrm>
          <a:custGeom>
            <a:avLst/>
            <a:gdLst/>
            <a:ahLst/>
            <a:cxnLst/>
            <a:rect l="l" t="t" r="r" b="b"/>
            <a:pathLst>
              <a:path w="68579" h="163829">
                <a:moveTo>
                  <a:pt x="68516" y="0"/>
                </a:moveTo>
                <a:lnTo>
                  <a:pt x="53974" y="0"/>
                </a:lnTo>
                <a:lnTo>
                  <a:pt x="53974" y="71970"/>
                </a:lnTo>
                <a:lnTo>
                  <a:pt x="14541" y="71970"/>
                </a:lnTo>
                <a:lnTo>
                  <a:pt x="14541" y="0"/>
                </a:lnTo>
                <a:lnTo>
                  <a:pt x="0" y="0"/>
                </a:lnTo>
                <a:lnTo>
                  <a:pt x="0" y="163715"/>
                </a:lnTo>
                <a:lnTo>
                  <a:pt x="14541" y="163715"/>
                </a:lnTo>
                <a:lnTo>
                  <a:pt x="14541" y="85051"/>
                </a:lnTo>
                <a:lnTo>
                  <a:pt x="53974" y="85051"/>
                </a:lnTo>
                <a:lnTo>
                  <a:pt x="53974" y="163715"/>
                </a:lnTo>
                <a:lnTo>
                  <a:pt x="68516" y="163715"/>
                </a:lnTo>
                <a:lnTo>
                  <a:pt x="68516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135715" y="5673331"/>
            <a:ext cx="0" cy="175260"/>
          </a:xfrm>
          <a:custGeom>
            <a:avLst/>
            <a:gdLst/>
            <a:ahLst/>
            <a:cxnLst/>
            <a:rect l="l" t="t" r="r" b="b"/>
            <a:pathLst>
              <a:path h="175260">
                <a:moveTo>
                  <a:pt x="0" y="0"/>
                </a:moveTo>
                <a:lnTo>
                  <a:pt x="0" y="175145"/>
                </a:lnTo>
              </a:path>
            </a:pathLst>
          </a:custGeom>
          <a:ln w="259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170289" y="5679045"/>
            <a:ext cx="67945" cy="163830"/>
          </a:xfrm>
          <a:custGeom>
            <a:avLst/>
            <a:gdLst/>
            <a:ahLst/>
            <a:cxnLst/>
            <a:rect l="l" t="t" r="r" b="b"/>
            <a:pathLst>
              <a:path w="67945" h="163829">
                <a:moveTo>
                  <a:pt x="67475" y="0"/>
                </a:moveTo>
                <a:lnTo>
                  <a:pt x="53771" y="0"/>
                </a:lnTo>
                <a:lnTo>
                  <a:pt x="53771" y="118313"/>
                </a:lnTo>
                <a:lnTo>
                  <a:pt x="10883" y="0"/>
                </a:lnTo>
                <a:lnTo>
                  <a:pt x="0" y="0"/>
                </a:lnTo>
                <a:lnTo>
                  <a:pt x="0" y="163715"/>
                </a:lnTo>
                <a:lnTo>
                  <a:pt x="13703" y="163715"/>
                </a:lnTo>
                <a:lnTo>
                  <a:pt x="13703" y="43307"/>
                </a:lnTo>
                <a:lnTo>
                  <a:pt x="57429" y="163715"/>
                </a:lnTo>
                <a:lnTo>
                  <a:pt x="67475" y="163715"/>
                </a:lnTo>
                <a:lnTo>
                  <a:pt x="67475" y="0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263915" y="5679045"/>
            <a:ext cx="66675" cy="163830"/>
          </a:xfrm>
          <a:custGeom>
            <a:avLst/>
            <a:gdLst/>
            <a:ahLst/>
            <a:cxnLst/>
            <a:rect l="l" t="t" r="r" b="b"/>
            <a:pathLst>
              <a:path w="66675" h="163829">
                <a:moveTo>
                  <a:pt x="66217" y="81699"/>
                </a:moveTo>
                <a:lnTo>
                  <a:pt x="34099" y="81699"/>
                </a:lnTo>
                <a:lnTo>
                  <a:pt x="34099" y="94246"/>
                </a:lnTo>
                <a:lnTo>
                  <a:pt x="51574" y="94246"/>
                </a:lnTo>
                <a:lnTo>
                  <a:pt x="51574" y="150850"/>
                </a:lnTo>
                <a:lnTo>
                  <a:pt x="14541" y="150850"/>
                </a:lnTo>
                <a:lnTo>
                  <a:pt x="14541" y="12865"/>
                </a:lnTo>
                <a:lnTo>
                  <a:pt x="51574" y="12865"/>
                </a:lnTo>
                <a:lnTo>
                  <a:pt x="51574" y="49695"/>
                </a:lnTo>
                <a:lnTo>
                  <a:pt x="66217" y="49695"/>
                </a:lnTo>
                <a:lnTo>
                  <a:pt x="66217" y="11607"/>
                </a:lnTo>
                <a:lnTo>
                  <a:pt x="66217" y="8191"/>
                </a:lnTo>
                <a:lnTo>
                  <a:pt x="65138" y="5410"/>
                </a:lnTo>
                <a:lnTo>
                  <a:pt x="62979" y="3238"/>
                </a:lnTo>
                <a:lnTo>
                  <a:pt x="60807" y="1079"/>
                </a:lnTo>
                <a:lnTo>
                  <a:pt x="58026" y="0"/>
                </a:lnTo>
                <a:lnTo>
                  <a:pt x="54610" y="0"/>
                </a:lnTo>
                <a:lnTo>
                  <a:pt x="11607" y="0"/>
                </a:lnTo>
                <a:lnTo>
                  <a:pt x="8191" y="0"/>
                </a:lnTo>
                <a:lnTo>
                  <a:pt x="5410" y="1079"/>
                </a:lnTo>
                <a:lnTo>
                  <a:pt x="3238" y="3238"/>
                </a:lnTo>
                <a:lnTo>
                  <a:pt x="1079" y="5410"/>
                </a:lnTo>
                <a:lnTo>
                  <a:pt x="0" y="8191"/>
                </a:lnTo>
                <a:lnTo>
                  <a:pt x="0" y="11607"/>
                </a:lnTo>
                <a:lnTo>
                  <a:pt x="0" y="152095"/>
                </a:lnTo>
                <a:lnTo>
                  <a:pt x="0" y="155511"/>
                </a:lnTo>
                <a:lnTo>
                  <a:pt x="1079" y="158305"/>
                </a:lnTo>
                <a:lnTo>
                  <a:pt x="3238" y="160464"/>
                </a:lnTo>
                <a:lnTo>
                  <a:pt x="5410" y="162636"/>
                </a:lnTo>
                <a:lnTo>
                  <a:pt x="8191" y="163715"/>
                </a:lnTo>
                <a:lnTo>
                  <a:pt x="11607" y="163715"/>
                </a:lnTo>
                <a:lnTo>
                  <a:pt x="54610" y="163715"/>
                </a:lnTo>
                <a:lnTo>
                  <a:pt x="58026" y="163715"/>
                </a:lnTo>
                <a:lnTo>
                  <a:pt x="60807" y="162636"/>
                </a:lnTo>
                <a:lnTo>
                  <a:pt x="62979" y="160464"/>
                </a:lnTo>
                <a:lnTo>
                  <a:pt x="65138" y="158305"/>
                </a:lnTo>
                <a:lnTo>
                  <a:pt x="66217" y="155511"/>
                </a:lnTo>
                <a:lnTo>
                  <a:pt x="66217" y="152095"/>
                </a:lnTo>
                <a:lnTo>
                  <a:pt x="66217" y="81699"/>
                </a:lnTo>
                <a:close/>
              </a:path>
            </a:pathLst>
          </a:custGeom>
          <a:ln w="1143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502439" y="4563149"/>
            <a:ext cx="176530" cy="216535"/>
          </a:xfrm>
          <a:custGeom>
            <a:avLst/>
            <a:gdLst/>
            <a:ahLst/>
            <a:cxnLst/>
            <a:rect l="l" t="t" r="r" b="b"/>
            <a:pathLst>
              <a:path w="176529" h="216535">
                <a:moveTo>
                  <a:pt x="92894" y="0"/>
                </a:moveTo>
                <a:lnTo>
                  <a:pt x="29566" y="22350"/>
                </a:lnTo>
                <a:lnTo>
                  <a:pt x="718" y="82715"/>
                </a:lnTo>
                <a:lnTo>
                  <a:pt x="0" y="123254"/>
                </a:lnTo>
                <a:lnTo>
                  <a:pt x="7420" y="165754"/>
                </a:lnTo>
                <a:lnTo>
                  <a:pt x="31743" y="200061"/>
                </a:lnTo>
                <a:lnTo>
                  <a:pt x="81731" y="216027"/>
                </a:lnTo>
                <a:lnTo>
                  <a:pt x="116539" y="204438"/>
                </a:lnTo>
                <a:lnTo>
                  <a:pt x="146104" y="172916"/>
                </a:lnTo>
                <a:lnTo>
                  <a:pt x="167063" y="131898"/>
                </a:lnTo>
                <a:lnTo>
                  <a:pt x="176054" y="91821"/>
                </a:lnTo>
                <a:lnTo>
                  <a:pt x="170922" y="57501"/>
                </a:lnTo>
                <a:lnTo>
                  <a:pt x="153562" y="28789"/>
                </a:lnTo>
                <a:lnTo>
                  <a:pt x="126659" y="8637"/>
                </a:lnTo>
                <a:lnTo>
                  <a:pt x="92894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595983" y="4778100"/>
            <a:ext cx="106045" cy="1186180"/>
          </a:xfrm>
          <a:custGeom>
            <a:avLst/>
            <a:gdLst/>
            <a:ahLst/>
            <a:cxnLst/>
            <a:rect l="l" t="t" r="r" b="b"/>
            <a:pathLst>
              <a:path w="106045" h="1186179">
                <a:moveTo>
                  <a:pt x="0" y="0"/>
                </a:moveTo>
                <a:lnTo>
                  <a:pt x="546" y="1185964"/>
                </a:lnTo>
                <a:lnTo>
                  <a:pt x="105486" y="1185964"/>
                </a:lnTo>
                <a:lnTo>
                  <a:pt x="64820" y="131152"/>
                </a:lnTo>
                <a:lnTo>
                  <a:pt x="59944" y="86462"/>
                </a:lnTo>
                <a:lnTo>
                  <a:pt x="46416" y="48017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398619" y="4773263"/>
            <a:ext cx="198120" cy="1191260"/>
          </a:xfrm>
          <a:custGeom>
            <a:avLst/>
            <a:gdLst/>
            <a:ahLst/>
            <a:cxnLst/>
            <a:rect l="l" t="t" r="r" b="b"/>
            <a:pathLst>
              <a:path w="198120" h="1191260">
                <a:moveTo>
                  <a:pt x="182105" y="0"/>
                </a:moveTo>
                <a:lnTo>
                  <a:pt x="174015" y="0"/>
                </a:lnTo>
                <a:lnTo>
                  <a:pt x="139701" y="10686"/>
                </a:lnTo>
                <a:lnTo>
                  <a:pt x="111686" y="39830"/>
                </a:lnTo>
                <a:lnTo>
                  <a:pt x="92801" y="83056"/>
                </a:lnTo>
                <a:lnTo>
                  <a:pt x="85877" y="135991"/>
                </a:lnTo>
                <a:lnTo>
                  <a:pt x="0" y="1190802"/>
                </a:lnTo>
                <a:lnTo>
                  <a:pt x="197916" y="1190802"/>
                </a:lnTo>
                <a:lnTo>
                  <a:pt x="197370" y="4838"/>
                </a:lnTo>
                <a:lnTo>
                  <a:pt x="189915" y="1701"/>
                </a:lnTo>
                <a:lnTo>
                  <a:pt x="182105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355597" y="4829592"/>
            <a:ext cx="146685" cy="400050"/>
          </a:xfrm>
          <a:custGeom>
            <a:avLst/>
            <a:gdLst/>
            <a:ahLst/>
            <a:cxnLst/>
            <a:rect l="l" t="t" r="r" b="b"/>
            <a:pathLst>
              <a:path w="146684" h="400050">
                <a:moveTo>
                  <a:pt x="141985" y="0"/>
                </a:moveTo>
                <a:lnTo>
                  <a:pt x="0" y="399440"/>
                </a:lnTo>
                <a:lnTo>
                  <a:pt x="146557" y="150380"/>
                </a:lnTo>
                <a:lnTo>
                  <a:pt x="141985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 txBox="1"/>
          <p:nvPr/>
        </p:nvSpPr>
        <p:spPr>
          <a:xfrm>
            <a:off x="6479299" y="4795274"/>
            <a:ext cx="1877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195" marR="39370" algn="just">
              <a:lnSpc>
                <a:spcPct val="100000"/>
              </a:lnSpc>
            </a:pPr>
            <a:r>
              <a:rPr sz="1200" spc="-45" dirty="0">
                <a:solidFill>
                  <a:srgbClr val="231F20"/>
                </a:solidFill>
                <a:latin typeface="Arial"/>
                <a:cs typeface="Arial"/>
              </a:rPr>
              <a:t>Christians 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Herefordshire 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must 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"do politics"</a:t>
            </a:r>
            <a:r>
              <a:rPr sz="12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Arial"/>
                <a:cs typeface="Arial"/>
              </a:rPr>
              <a:t>according  </a:t>
            </a:r>
            <a:r>
              <a:rPr sz="1200" spc="2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1200" spc="-90" dirty="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sz="1200" spc="-22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leaflet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6433235" y="4024672"/>
            <a:ext cx="1917064" cy="6572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53340" marR="89535" indent="165735">
              <a:lnSpc>
                <a:spcPct val="102899"/>
              </a:lnSpc>
              <a:spcBef>
                <a:spcPts val="320"/>
              </a:spcBef>
            </a:pPr>
            <a:r>
              <a:rPr sz="1700" b="1" spc="-100" dirty="0">
                <a:solidFill>
                  <a:srgbClr val="231F20"/>
                </a:solidFill>
                <a:latin typeface="Arial"/>
                <a:cs typeface="Arial"/>
              </a:rPr>
              <a:t>Church </a:t>
            </a:r>
            <a:r>
              <a:rPr sz="1700" b="1" spc="-60" dirty="0">
                <a:solidFill>
                  <a:srgbClr val="231F20"/>
                </a:solidFill>
                <a:latin typeface="Arial"/>
                <a:cs typeface="Arial"/>
              </a:rPr>
              <a:t>leaders  </a:t>
            </a:r>
            <a:r>
              <a:rPr sz="1700" b="1" spc="-65" dirty="0">
                <a:solidFill>
                  <a:srgbClr val="231F20"/>
                </a:solidFill>
                <a:latin typeface="Arial"/>
                <a:cs typeface="Arial"/>
              </a:rPr>
              <a:t>encourage</a:t>
            </a:r>
            <a:r>
              <a:rPr sz="1700" b="1" spc="-1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55" dirty="0">
                <a:solidFill>
                  <a:srgbClr val="231F20"/>
                </a:solidFill>
                <a:latin typeface="Arial"/>
                <a:cs typeface="Arial"/>
              </a:rPr>
              <a:t>politics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5744501" y="2149220"/>
            <a:ext cx="3505200" cy="1128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8070" marR="5080">
              <a:lnSpc>
                <a:spcPct val="101299"/>
              </a:lnSpc>
            </a:pPr>
            <a:r>
              <a:rPr sz="1600" dirty="0">
                <a:solidFill>
                  <a:srgbClr val="D2232A"/>
                </a:solidFill>
                <a:latin typeface="Arial"/>
                <a:cs typeface="Arial"/>
              </a:rPr>
              <a:t>SHOULD </a:t>
            </a:r>
            <a:r>
              <a:rPr sz="1600" dirty="0" smtClean="0">
                <a:solidFill>
                  <a:srgbClr val="D2232A"/>
                </a:solidFill>
                <a:latin typeface="Arial"/>
                <a:cs typeface="Arial"/>
              </a:rPr>
              <a:t>RELIGION</a:t>
            </a:r>
            <a:endParaRPr lang="en-GB" sz="1600" dirty="0" smtClean="0">
              <a:solidFill>
                <a:srgbClr val="D2232A"/>
              </a:solidFill>
              <a:latin typeface="Arial"/>
              <a:cs typeface="Arial"/>
            </a:endParaRPr>
          </a:p>
          <a:p>
            <a:pPr marL="1068070" marR="5080">
              <a:lnSpc>
                <a:spcPct val="101299"/>
              </a:lnSpc>
            </a:pPr>
            <a:r>
              <a:rPr sz="1600" dirty="0" smtClean="0">
                <a:solidFill>
                  <a:srgbClr val="D2232A"/>
                </a:solidFill>
                <a:latin typeface="Arial"/>
                <a:cs typeface="Arial"/>
              </a:rPr>
              <a:t>&amp; </a:t>
            </a:r>
            <a:r>
              <a:rPr sz="1600" dirty="0">
                <a:solidFill>
                  <a:srgbClr val="D2232A"/>
                </a:solidFill>
                <a:latin typeface="Arial"/>
                <a:cs typeface="Arial"/>
              </a:rPr>
              <a:t>POLITICS MIX?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240" name="Picture 239" descr="caritas logos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36" y="3399846"/>
            <a:ext cx="1976400" cy="625382"/>
          </a:xfrm>
          <a:prstGeom prst="rect">
            <a:avLst/>
          </a:prstGeom>
        </p:spPr>
      </p:pic>
      <p:sp>
        <p:nvSpPr>
          <p:cNvPr id="231" name="Rectangle 230"/>
          <p:cNvSpPr/>
          <p:nvPr/>
        </p:nvSpPr>
        <p:spPr>
          <a:xfrm>
            <a:off x="9372600" y="3368059"/>
            <a:ext cx="1371600" cy="84041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0" y="1661677"/>
            <a:ext cx="5949315" cy="3477895"/>
          </a:xfrm>
          <a:custGeom>
            <a:avLst/>
            <a:gdLst/>
            <a:ahLst/>
            <a:cxnLst/>
            <a:rect l="l" t="t" r="r" b="b"/>
            <a:pathLst>
              <a:path w="5949315" h="3477895">
                <a:moveTo>
                  <a:pt x="5174576" y="0"/>
                </a:moveTo>
                <a:lnTo>
                  <a:pt x="0" y="0"/>
                </a:lnTo>
                <a:lnTo>
                  <a:pt x="0" y="3477323"/>
                </a:lnTo>
                <a:lnTo>
                  <a:pt x="5948997" y="3477323"/>
                </a:lnTo>
                <a:lnTo>
                  <a:pt x="5947625" y="378599"/>
                </a:lnTo>
                <a:lnTo>
                  <a:pt x="517457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0" y="1772039"/>
            <a:ext cx="828040" cy="956310"/>
          </a:xfrm>
          <a:custGeom>
            <a:avLst/>
            <a:gdLst/>
            <a:ahLst/>
            <a:cxnLst/>
            <a:rect l="l" t="t" r="r" b="b"/>
            <a:pathLst>
              <a:path w="828040" h="956310">
                <a:moveTo>
                  <a:pt x="0" y="0"/>
                </a:moveTo>
                <a:lnTo>
                  <a:pt x="0" y="956094"/>
                </a:lnTo>
                <a:lnTo>
                  <a:pt x="828001" y="478040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0" y="1722965"/>
            <a:ext cx="829310" cy="957580"/>
          </a:xfrm>
          <a:custGeom>
            <a:avLst/>
            <a:gdLst/>
            <a:ahLst/>
            <a:cxnLst/>
            <a:rect l="l" t="t" r="r" b="b"/>
            <a:pathLst>
              <a:path w="829310" h="957580">
                <a:moveTo>
                  <a:pt x="0" y="0"/>
                </a:moveTo>
                <a:lnTo>
                  <a:pt x="0" y="957160"/>
                </a:lnTo>
                <a:lnTo>
                  <a:pt x="828929" y="478586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 txBox="1"/>
          <p:nvPr/>
        </p:nvSpPr>
        <p:spPr>
          <a:xfrm>
            <a:off x="1117516" y="1896174"/>
            <a:ext cx="7266940" cy="3050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505200">
              <a:lnSpc>
                <a:spcPct val="101600"/>
              </a:lnSpc>
            </a:pPr>
            <a:r>
              <a:rPr sz="1700" spc="-100" dirty="0" smtClean="0">
                <a:solidFill>
                  <a:srgbClr val="FFFFFF"/>
                </a:solidFill>
                <a:latin typeface="Arial"/>
                <a:cs typeface="Arial"/>
              </a:rPr>
              <a:t>Feel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lives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700" spc="-5" dirty="0">
                <a:solidFill>
                  <a:srgbClr val="FFFFFF"/>
                </a:solidFill>
                <a:latin typeface="Arial"/>
                <a:cs typeface="Arial"/>
              </a:rPr>
              <a:t>life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confused,  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Riddled </a:t>
            </a:r>
            <a:r>
              <a:rPr sz="1700" spc="4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700" spc="5" dirty="0">
                <a:solidFill>
                  <a:srgbClr val="FFFFFF"/>
                </a:solidFill>
                <a:latin typeface="Arial"/>
                <a:cs typeface="Arial"/>
              </a:rPr>
              <a:t>doubt,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loving </a:t>
            </a:r>
            <a:r>
              <a:rPr sz="1700" spc="-60" dirty="0">
                <a:solidFill>
                  <a:srgbClr val="FFFFFF"/>
                </a:solidFill>
                <a:latin typeface="Arial"/>
                <a:cs typeface="Arial"/>
              </a:rPr>
              <a:t>abused;  </a:t>
            </a:r>
            <a:r>
              <a:rPr sz="1700" spc="-100" dirty="0">
                <a:solidFill>
                  <a:srgbClr val="FFFFFF"/>
                </a:solidFill>
                <a:latin typeface="Arial"/>
                <a:cs typeface="Arial"/>
              </a:rPr>
              <a:t>Feel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lonely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heart,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FFFFFF"/>
                </a:solidFill>
                <a:latin typeface="Arial"/>
                <a:cs typeface="Arial"/>
              </a:rPr>
              <a:t>conscious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60" dirty="0">
                <a:solidFill>
                  <a:srgbClr val="FFFFFF"/>
                </a:solidFill>
                <a:latin typeface="Arial"/>
                <a:cs typeface="Arial"/>
              </a:rPr>
              <a:t>sin,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700" spc="-40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longs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Arial"/>
                <a:cs typeface="Arial"/>
              </a:rPr>
              <a:t>pure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75" dirty="0">
                <a:solidFill>
                  <a:srgbClr val="FFFFFF"/>
                </a:solidFill>
                <a:latin typeface="Arial"/>
                <a:cs typeface="Arial"/>
              </a:rPr>
              <a:t>fears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FFFFFF"/>
                </a:solidFill>
                <a:latin typeface="Arial"/>
                <a:cs typeface="Arial"/>
              </a:rPr>
              <a:t>begin.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spc="-1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lost</a:t>
            </a:r>
            <a:r>
              <a:rPr sz="170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Christ 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shows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700" spc="-75" dirty="0">
                <a:solidFill>
                  <a:srgbClr val="FFFFFF"/>
                </a:solidFill>
                <a:latin typeface="Arial"/>
                <a:cs typeface="Arial"/>
              </a:rPr>
              <a:t>face;</a:t>
            </a:r>
            <a:endParaRPr sz="1700" dirty="0">
              <a:latin typeface="Arial"/>
              <a:cs typeface="Arial"/>
            </a:endParaRPr>
          </a:p>
          <a:p>
            <a:pPr marL="12700" marR="3886835">
              <a:lnSpc>
                <a:spcPct val="101600"/>
              </a:lnSpc>
            </a:pPr>
            <a:r>
              <a:rPr sz="1700" spc="-17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00" spc="-3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unloved </a:t>
            </a:r>
            <a:r>
              <a:rPr sz="1700" spc="-35" dirty="0">
                <a:solidFill>
                  <a:srgbClr val="FFFFFF"/>
                </a:solidFill>
                <a:latin typeface="Arial"/>
                <a:cs typeface="Arial"/>
              </a:rPr>
              <a:t>he </a:t>
            </a:r>
            <a:r>
              <a:rPr sz="1700" spc="-55" dirty="0">
                <a:solidFill>
                  <a:srgbClr val="FFFFFF"/>
                </a:solidFill>
                <a:latin typeface="Arial"/>
                <a:cs typeface="Arial"/>
              </a:rPr>
              <a:t>gives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his </a:t>
            </a:r>
            <a:r>
              <a:rPr sz="1700" spc="-55" dirty="0">
                <a:solidFill>
                  <a:srgbClr val="FFFFFF"/>
                </a:solidFill>
                <a:latin typeface="Arial"/>
                <a:cs typeface="Arial"/>
              </a:rPr>
              <a:t>embrace;  </a:t>
            </a:r>
            <a:r>
              <a:rPr sz="1700" spc="-17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FFFFFF"/>
                </a:solidFill>
                <a:latin typeface="Arial"/>
                <a:cs typeface="Arial"/>
              </a:rPr>
              <a:t>those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FFFFFF"/>
                </a:solidFill>
                <a:latin typeface="Arial"/>
                <a:cs typeface="Arial"/>
              </a:rPr>
              <a:t>cry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Arial"/>
                <a:cs typeface="Arial"/>
              </a:rPr>
              <a:t>pain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7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disgrace,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Christ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FFFFFF"/>
                </a:solidFill>
                <a:latin typeface="Arial"/>
                <a:cs typeface="Arial"/>
              </a:rPr>
              <a:t>makes,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FFFFFF"/>
                </a:solidFill>
                <a:latin typeface="Arial"/>
                <a:cs typeface="Arial"/>
              </a:rPr>
              <a:t>his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FFFFFF"/>
                </a:solidFill>
                <a:latin typeface="Arial"/>
                <a:cs typeface="Arial"/>
              </a:rPr>
              <a:t>friends,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11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FFFFFF"/>
                </a:solidFill>
                <a:latin typeface="Arial"/>
                <a:cs typeface="Arial"/>
              </a:rPr>
              <a:t>touching</a:t>
            </a:r>
            <a:r>
              <a:rPr sz="17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spc="-65" dirty="0">
                <a:solidFill>
                  <a:srgbClr val="FFFFFF"/>
                </a:solidFill>
                <a:latin typeface="Arial"/>
                <a:cs typeface="Arial"/>
              </a:rPr>
              <a:t>place.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 marR="3362960">
              <a:lnSpc>
                <a:spcPct val="100000"/>
              </a:lnSpc>
            </a:pPr>
            <a:r>
              <a:rPr sz="1300" spc="-50" dirty="0">
                <a:solidFill>
                  <a:srgbClr val="FFFFFF"/>
                </a:solidFill>
                <a:latin typeface="Arial"/>
                <a:cs typeface="Arial"/>
              </a:rPr>
              <a:t>John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0" dirty="0">
                <a:solidFill>
                  <a:srgbClr val="FFFFFF"/>
                </a:solidFill>
                <a:latin typeface="Arial"/>
                <a:cs typeface="Arial"/>
              </a:rPr>
              <a:t>Bell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8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FFFFFF"/>
                </a:solidFill>
                <a:latin typeface="Arial"/>
                <a:cs typeface="Arial"/>
              </a:rPr>
              <a:t>Graham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5" dirty="0">
                <a:solidFill>
                  <a:srgbClr val="FFFFFF"/>
                </a:solidFill>
                <a:latin typeface="Arial"/>
                <a:cs typeface="Arial"/>
              </a:rPr>
              <a:t>Maule,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Copyright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"/>
                <a:cs typeface="Arial"/>
              </a:rPr>
              <a:t>©</a:t>
            </a:r>
            <a:r>
              <a:rPr sz="13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80" dirty="0">
                <a:solidFill>
                  <a:srgbClr val="FFFFFF"/>
                </a:solidFill>
                <a:latin typeface="Arial"/>
                <a:cs typeface="Arial"/>
              </a:rPr>
              <a:t>WGRG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8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30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8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3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Arial"/>
                <a:cs typeface="Arial"/>
              </a:rPr>
              <a:t>Iona  </a:t>
            </a:r>
            <a:r>
              <a:rPr sz="1300" spc="-20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5494338" y="1679717"/>
            <a:ext cx="2250907" cy="4756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700889" y="4250622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712" y="0"/>
                </a:moveTo>
                <a:lnTo>
                  <a:pt x="120270" y="8735"/>
                </a:lnTo>
                <a:lnTo>
                  <a:pt x="79170" y="28673"/>
                </a:lnTo>
                <a:lnTo>
                  <a:pt x="45004" y="58048"/>
                </a:lnTo>
                <a:lnTo>
                  <a:pt x="19359" y="95096"/>
                </a:lnTo>
                <a:lnTo>
                  <a:pt x="3828" y="138053"/>
                </a:lnTo>
                <a:lnTo>
                  <a:pt x="0" y="185153"/>
                </a:lnTo>
                <a:lnTo>
                  <a:pt x="8731" y="231570"/>
                </a:lnTo>
                <a:lnTo>
                  <a:pt x="28667" y="272657"/>
                </a:lnTo>
                <a:lnTo>
                  <a:pt x="58042" y="306820"/>
                </a:lnTo>
                <a:lnTo>
                  <a:pt x="95090" y="332467"/>
                </a:lnTo>
                <a:lnTo>
                  <a:pt x="138044" y="348005"/>
                </a:lnTo>
                <a:lnTo>
                  <a:pt x="185140" y="351840"/>
                </a:lnTo>
                <a:lnTo>
                  <a:pt x="231573" y="343102"/>
                </a:lnTo>
                <a:lnTo>
                  <a:pt x="258580" y="329996"/>
                </a:lnTo>
                <a:lnTo>
                  <a:pt x="184048" y="329996"/>
                </a:lnTo>
                <a:lnTo>
                  <a:pt x="134935" y="324693"/>
                </a:lnTo>
                <a:lnTo>
                  <a:pt x="91486" y="305037"/>
                </a:lnTo>
                <a:lnTo>
                  <a:pt x="56376" y="273434"/>
                </a:lnTo>
                <a:lnTo>
                  <a:pt x="32279" y="232290"/>
                </a:lnTo>
                <a:lnTo>
                  <a:pt x="21869" y="184010"/>
                </a:lnTo>
                <a:lnTo>
                  <a:pt x="27175" y="134899"/>
                </a:lnTo>
                <a:lnTo>
                  <a:pt x="46839" y="91457"/>
                </a:lnTo>
                <a:lnTo>
                  <a:pt x="78453" y="56354"/>
                </a:lnTo>
                <a:lnTo>
                  <a:pt x="119611" y="32263"/>
                </a:lnTo>
                <a:lnTo>
                  <a:pt x="167906" y="21856"/>
                </a:lnTo>
                <a:lnTo>
                  <a:pt x="260357" y="21856"/>
                </a:lnTo>
                <a:lnTo>
                  <a:pt x="256758" y="19365"/>
                </a:lnTo>
                <a:lnTo>
                  <a:pt x="213804" y="3833"/>
                </a:lnTo>
                <a:lnTo>
                  <a:pt x="166712" y="0"/>
                </a:lnTo>
                <a:close/>
              </a:path>
              <a:path w="352425" h="352425">
                <a:moveTo>
                  <a:pt x="260357" y="21856"/>
                </a:moveTo>
                <a:lnTo>
                  <a:pt x="167906" y="21856"/>
                </a:lnTo>
                <a:lnTo>
                  <a:pt x="217008" y="27161"/>
                </a:lnTo>
                <a:lnTo>
                  <a:pt x="260440" y="46820"/>
                </a:lnTo>
                <a:lnTo>
                  <a:pt x="295534" y="78426"/>
                </a:lnTo>
                <a:lnTo>
                  <a:pt x="319617" y="119574"/>
                </a:lnTo>
                <a:lnTo>
                  <a:pt x="330022" y="167855"/>
                </a:lnTo>
                <a:lnTo>
                  <a:pt x="324720" y="216960"/>
                </a:lnTo>
                <a:lnTo>
                  <a:pt x="305067" y="260399"/>
                </a:lnTo>
                <a:lnTo>
                  <a:pt x="273468" y="295499"/>
                </a:lnTo>
                <a:lnTo>
                  <a:pt x="232327" y="319589"/>
                </a:lnTo>
                <a:lnTo>
                  <a:pt x="184048" y="329996"/>
                </a:lnTo>
                <a:lnTo>
                  <a:pt x="258580" y="329996"/>
                </a:lnTo>
                <a:lnTo>
                  <a:pt x="306836" y="293781"/>
                </a:lnTo>
                <a:lnTo>
                  <a:pt x="332485" y="256734"/>
                </a:lnTo>
                <a:lnTo>
                  <a:pt x="348026" y="213789"/>
                </a:lnTo>
                <a:lnTo>
                  <a:pt x="351866" y="166712"/>
                </a:lnTo>
                <a:lnTo>
                  <a:pt x="343128" y="120271"/>
                </a:lnTo>
                <a:lnTo>
                  <a:pt x="323187" y="79173"/>
                </a:lnTo>
                <a:lnTo>
                  <a:pt x="293808" y="45008"/>
                </a:lnTo>
                <a:lnTo>
                  <a:pt x="260357" y="21856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722765" y="4272481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6024" y="0"/>
                </a:moveTo>
                <a:lnTo>
                  <a:pt x="97734" y="10407"/>
                </a:lnTo>
                <a:lnTo>
                  <a:pt x="56577" y="34497"/>
                </a:lnTo>
                <a:lnTo>
                  <a:pt x="24963" y="69600"/>
                </a:lnTo>
                <a:lnTo>
                  <a:pt x="5301" y="113043"/>
                </a:lnTo>
                <a:lnTo>
                  <a:pt x="0" y="162153"/>
                </a:lnTo>
                <a:lnTo>
                  <a:pt x="10408" y="210433"/>
                </a:lnTo>
                <a:lnTo>
                  <a:pt x="34502" y="251578"/>
                </a:lnTo>
                <a:lnTo>
                  <a:pt x="69608" y="283180"/>
                </a:lnTo>
                <a:lnTo>
                  <a:pt x="113054" y="302836"/>
                </a:lnTo>
                <a:lnTo>
                  <a:pt x="162166" y="308140"/>
                </a:lnTo>
                <a:lnTo>
                  <a:pt x="210450" y="297733"/>
                </a:lnTo>
                <a:lnTo>
                  <a:pt x="251592" y="273643"/>
                </a:lnTo>
                <a:lnTo>
                  <a:pt x="283191" y="238542"/>
                </a:lnTo>
                <a:lnTo>
                  <a:pt x="302845" y="195103"/>
                </a:lnTo>
                <a:lnTo>
                  <a:pt x="308152" y="145999"/>
                </a:lnTo>
                <a:lnTo>
                  <a:pt x="297742" y="97712"/>
                </a:lnTo>
                <a:lnTo>
                  <a:pt x="273654" y="56564"/>
                </a:lnTo>
                <a:lnTo>
                  <a:pt x="238559" y="24960"/>
                </a:lnTo>
                <a:lnTo>
                  <a:pt x="195126" y="5303"/>
                </a:lnTo>
                <a:lnTo>
                  <a:pt x="146024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858557" y="4459580"/>
            <a:ext cx="51435" cy="208915"/>
          </a:xfrm>
          <a:custGeom>
            <a:avLst/>
            <a:gdLst/>
            <a:ahLst/>
            <a:cxnLst/>
            <a:rect l="l" t="t" r="r" b="b"/>
            <a:pathLst>
              <a:path w="51434" h="208914">
                <a:moveTo>
                  <a:pt x="18834" y="0"/>
                </a:moveTo>
                <a:lnTo>
                  <a:pt x="8976" y="1502"/>
                </a:lnTo>
                <a:lnTo>
                  <a:pt x="3063" y="5113"/>
                </a:lnTo>
                <a:lnTo>
                  <a:pt x="328" y="11774"/>
                </a:lnTo>
                <a:lnTo>
                  <a:pt x="0" y="22428"/>
                </a:lnTo>
                <a:lnTo>
                  <a:pt x="1036" y="42944"/>
                </a:lnTo>
                <a:lnTo>
                  <a:pt x="4279" y="104482"/>
                </a:lnTo>
                <a:lnTo>
                  <a:pt x="6419" y="145519"/>
                </a:lnTo>
                <a:lnTo>
                  <a:pt x="8597" y="186537"/>
                </a:lnTo>
                <a:lnTo>
                  <a:pt x="30454" y="208699"/>
                </a:lnTo>
                <a:lnTo>
                  <a:pt x="39956" y="206997"/>
                </a:lnTo>
                <a:lnTo>
                  <a:pt x="46459" y="202601"/>
                </a:lnTo>
                <a:lnTo>
                  <a:pt x="50053" y="195345"/>
                </a:lnTo>
                <a:lnTo>
                  <a:pt x="50825" y="185064"/>
                </a:lnTo>
                <a:lnTo>
                  <a:pt x="48705" y="143692"/>
                </a:lnTo>
                <a:lnTo>
                  <a:pt x="46551" y="102327"/>
                </a:lnTo>
                <a:lnTo>
                  <a:pt x="44360" y="60966"/>
                </a:lnTo>
                <a:lnTo>
                  <a:pt x="42125" y="19608"/>
                </a:lnTo>
                <a:lnTo>
                  <a:pt x="29686" y="240"/>
                </a:lnTo>
                <a:lnTo>
                  <a:pt x="188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856052" y="4370204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49" y="0"/>
                </a:moveTo>
                <a:lnTo>
                  <a:pt x="16590" y="7798"/>
                </a:lnTo>
                <a:lnTo>
                  <a:pt x="14452" y="14965"/>
                </a:lnTo>
                <a:lnTo>
                  <a:pt x="11438" y="21700"/>
                </a:lnTo>
                <a:lnTo>
                  <a:pt x="7950" y="28206"/>
                </a:lnTo>
                <a:lnTo>
                  <a:pt x="4709" y="34525"/>
                </a:lnTo>
                <a:lnTo>
                  <a:pt x="2122" y="41047"/>
                </a:lnTo>
                <a:lnTo>
                  <a:pt x="461" y="47810"/>
                </a:lnTo>
                <a:lnTo>
                  <a:pt x="0" y="54851"/>
                </a:lnTo>
                <a:lnTo>
                  <a:pt x="1301" y="62857"/>
                </a:lnTo>
                <a:lnTo>
                  <a:pt x="4694" y="69265"/>
                </a:lnTo>
                <a:lnTo>
                  <a:pt x="10299" y="73750"/>
                </a:lnTo>
                <a:lnTo>
                  <a:pt x="18237" y="75984"/>
                </a:lnTo>
                <a:lnTo>
                  <a:pt x="26204" y="75463"/>
                </a:lnTo>
                <a:lnTo>
                  <a:pt x="32224" y="72224"/>
                </a:lnTo>
                <a:lnTo>
                  <a:pt x="36423" y="66729"/>
                </a:lnTo>
                <a:lnTo>
                  <a:pt x="38925" y="59436"/>
                </a:lnTo>
                <a:lnTo>
                  <a:pt x="40259" y="42326"/>
                </a:lnTo>
                <a:lnTo>
                  <a:pt x="36903" y="26784"/>
                </a:lnTo>
                <a:lnTo>
                  <a:pt x="29188" y="12708"/>
                </a:lnTo>
                <a:lnTo>
                  <a:pt x="17449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135046" y="4149036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687" y="0"/>
                </a:moveTo>
                <a:lnTo>
                  <a:pt x="120246" y="8738"/>
                </a:lnTo>
                <a:lnTo>
                  <a:pt x="79152" y="28681"/>
                </a:lnTo>
                <a:lnTo>
                  <a:pt x="44991" y="58062"/>
                </a:lnTo>
                <a:lnTo>
                  <a:pt x="19353" y="95113"/>
                </a:lnTo>
                <a:lnTo>
                  <a:pt x="3826" y="138066"/>
                </a:lnTo>
                <a:lnTo>
                  <a:pt x="0" y="185153"/>
                </a:lnTo>
                <a:lnTo>
                  <a:pt x="8730" y="231570"/>
                </a:lnTo>
                <a:lnTo>
                  <a:pt x="28663" y="272657"/>
                </a:lnTo>
                <a:lnTo>
                  <a:pt x="58035" y="306820"/>
                </a:lnTo>
                <a:lnTo>
                  <a:pt x="95080" y="332467"/>
                </a:lnTo>
                <a:lnTo>
                  <a:pt x="138033" y="348005"/>
                </a:lnTo>
                <a:lnTo>
                  <a:pt x="185127" y="351840"/>
                </a:lnTo>
                <a:lnTo>
                  <a:pt x="231564" y="343102"/>
                </a:lnTo>
                <a:lnTo>
                  <a:pt x="258570" y="329996"/>
                </a:lnTo>
                <a:lnTo>
                  <a:pt x="184035" y="329996"/>
                </a:lnTo>
                <a:lnTo>
                  <a:pt x="134942" y="324694"/>
                </a:lnTo>
                <a:lnTo>
                  <a:pt x="91507" y="305041"/>
                </a:lnTo>
                <a:lnTo>
                  <a:pt x="56407" y="273440"/>
                </a:lnTo>
                <a:lnTo>
                  <a:pt x="32315" y="232295"/>
                </a:lnTo>
                <a:lnTo>
                  <a:pt x="21907" y="184010"/>
                </a:lnTo>
                <a:lnTo>
                  <a:pt x="27212" y="134903"/>
                </a:lnTo>
                <a:lnTo>
                  <a:pt x="46870" y="91470"/>
                </a:lnTo>
                <a:lnTo>
                  <a:pt x="78475" y="56379"/>
                </a:lnTo>
                <a:lnTo>
                  <a:pt x="119618" y="32297"/>
                </a:lnTo>
                <a:lnTo>
                  <a:pt x="167893" y="21894"/>
                </a:lnTo>
                <a:lnTo>
                  <a:pt x="260379" y="21894"/>
                </a:lnTo>
                <a:lnTo>
                  <a:pt x="256738" y="19374"/>
                </a:lnTo>
                <a:lnTo>
                  <a:pt x="213783" y="3835"/>
                </a:lnTo>
                <a:lnTo>
                  <a:pt x="166687" y="0"/>
                </a:lnTo>
                <a:close/>
              </a:path>
              <a:path w="352425" h="352425">
                <a:moveTo>
                  <a:pt x="260379" y="21894"/>
                </a:moveTo>
                <a:lnTo>
                  <a:pt x="167893" y="21894"/>
                </a:lnTo>
                <a:lnTo>
                  <a:pt x="217004" y="27194"/>
                </a:lnTo>
                <a:lnTo>
                  <a:pt x="260447" y="46841"/>
                </a:lnTo>
                <a:lnTo>
                  <a:pt x="295552" y="78434"/>
                </a:lnTo>
                <a:lnTo>
                  <a:pt x="319647" y="119573"/>
                </a:lnTo>
                <a:lnTo>
                  <a:pt x="330060" y="167855"/>
                </a:lnTo>
                <a:lnTo>
                  <a:pt x="324754" y="216965"/>
                </a:lnTo>
                <a:lnTo>
                  <a:pt x="305091" y="260404"/>
                </a:lnTo>
                <a:lnTo>
                  <a:pt x="273479" y="295503"/>
                </a:lnTo>
                <a:lnTo>
                  <a:pt x="232324" y="319591"/>
                </a:lnTo>
                <a:lnTo>
                  <a:pt x="184035" y="329996"/>
                </a:lnTo>
                <a:lnTo>
                  <a:pt x="258570" y="329996"/>
                </a:lnTo>
                <a:lnTo>
                  <a:pt x="306822" y="293781"/>
                </a:lnTo>
                <a:lnTo>
                  <a:pt x="332466" y="256734"/>
                </a:lnTo>
                <a:lnTo>
                  <a:pt x="348002" y="213789"/>
                </a:lnTo>
                <a:lnTo>
                  <a:pt x="351840" y="166712"/>
                </a:lnTo>
                <a:lnTo>
                  <a:pt x="343104" y="120284"/>
                </a:lnTo>
                <a:lnTo>
                  <a:pt x="323164" y="79190"/>
                </a:lnTo>
                <a:lnTo>
                  <a:pt x="293787" y="45023"/>
                </a:lnTo>
                <a:lnTo>
                  <a:pt x="260379" y="21894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156960" y="4170934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5973" y="0"/>
                </a:moveTo>
                <a:lnTo>
                  <a:pt x="97703" y="10403"/>
                </a:lnTo>
                <a:lnTo>
                  <a:pt x="56561" y="34484"/>
                </a:lnTo>
                <a:lnTo>
                  <a:pt x="24956" y="69575"/>
                </a:lnTo>
                <a:lnTo>
                  <a:pt x="5299" y="113008"/>
                </a:lnTo>
                <a:lnTo>
                  <a:pt x="0" y="162115"/>
                </a:lnTo>
                <a:lnTo>
                  <a:pt x="10401" y="210395"/>
                </a:lnTo>
                <a:lnTo>
                  <a:pt x="34489" y="251539"/>
                </a:lnTo>
                <a:lnTo>
                  <a:pt x="69588" y="283142"/>
                </a:lnTo>
                <a:lnTo>
                  <a:pt x="113022" y="302798"/>
                </a:lnTo>
                <a:lnTo>
                  <a:pt x="162115" y="308102"/>
                </a:lnTo>
                <a:lnTo>
                  <a:pt x="210409" y="297696"/>
                </a:lnTo>
                <a:lnTo>
                  <a:pt x="251565" y="273608"/>
                </a:lnTo>
                <a:lnTo>
                  <a:pt x="283177" y="238509"/>
                </a:lnTo>
                <a:lnTo>
                  <a:pt x="302841" y="195070"/>
                </a:lnTo>
                <a:lnTo>
                  <a:pt x="308152" y="145961"/>
                </a:lnTo>
                <a:lnTo>
                  <a:pt x="297738" y="97678"/>
                </a:lnTo>
                <a:lnTo>
                  <a:pt x="273640" y="56540"/>
                </a:lnTo>
                <a:lnTo>
                  <a:pt x="238532" y="24946"/>
                </a:lnTo>
                <a:lnTo>
                  <a:pt x="195085" y="5299"/>
                </a:lnTo>
                <a:lnTo>
                  <a:pt x="145973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292713" y="4358006"/>
            <a:ext cx="51435" cy="208915"/>
          </a:xfrm>
          <a:custGeom>
            <a:avLst/>
            <a:gdLst/>
            <a:ahLst/>
            <a:cxnLst/>
            <a:rect l="l" t="t" r="r" b="b"/>
            <a:pathLst>
              <a:path w="51434" h="208914">
                <a:moveTo>
                  <a:pt x="18846" y="0"/>
                </a:moveTo>
                <a:lnTo>
                  <a:pt x="8986" y="1502"/>
                </a:lnTo>
                <a:lnTo>
                  <a:pt x="3070" y="5113"/>
                </a:lnTo>
                <a:lnTo>
                  <a:pt x="330" y="11774"/>
                </a:lnTo>
                <a:lnTo>
                  <a:pt x="0" y="22428"/>
                </a:lnTo>
                <a:lnTo>
                  <a:pt x="1043" y="42946"/>
                </a:lnTo>
                <a:lnTo>
                  <a:pt x="4292" y="104482"/>
                </a:lnTo>
                <a:lnTo>
                  <a:pt x="7505" y="166029"/>
                </a:lnTo>
                <a:lnTo>
                  <a:pt x="14343" y="204028"/>
                </a:lnTo>
                <a:lnTo>
                  <a:pt x="30467" y="208699"/>
                </a:lnTo>
                <a:lnTo>
                  <a:pt x="39961" y="206997"/>
                </a:lnTo>
                <a:lnTo>
                  <a:pt x="46461" y="202601"/>
                </a:lnTo>
                <a:lnTo>
                  <a:pt x="50053" y="195345"/>
                </a:lnTo>
                <a:lnTo>
                  <a:pt x="50825" y="185064"/>
                </a:lnTo>
                <a:lnTo>
                  <a:pt x="48705" y="143692"/>
                </a:lnTo>
                <a:lnTo>
                  <a:pt x="46551" y="102327"/>
                </a:lnTo>
                <a:lnTo>
                  <a:pt x="44360" y="60966"/>
                </a:lnTo>
                <a:lnTo>
                  <a:pt x="42125" y="19608"/>
                </a:lnTo>
                <a:lnTo>
                  <a:pt x="29697" y="240"/>
                </a:lnTo>
                <a:lnTo>
                  <a:pt x="18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290221" y="4268632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49" y="0"/>
                </a:moveTo>
                <a:lnTo>
                  <a:pt x="16588" y="7798"/>
                </a:lnTo>
                <a:lnTo>
                  <a:pt x="14446" y="14965"/>
                </a:lnTo>
                <a:lnTo>
                  <a:pt x="11427" y="21700"/>
                </a:lnTo>
                <a:lnTo>
                  <a:pt x="7937" y="28206"/>
                </a:lnTo>
                <a:lnTo>
                  <a:pt x="4697" y="34520"/>
                </a:lnTo>
                <a:lnTo>
                  <a:pt x="2111" y="41043"/>
                </a:lnTo>
                <a:lnTo>
                  <a:pt x="454" y="47809"/>
                </a:lnTo>
                <a:lnTo>
                  <a:pt x="0" y="54851"/>
                </a:lnTo>
                <a:lnTo>
                  <a:pt x="1299" y="62857"/>
                </a:lnTo>
                <a:lnTo>
                  <a:pt x="4689" y="69265"/>
                </a:lnTo>
                <a:lnTo>
                  <a:pt x="10294" y="73750"/>
                </a:lnTo>
                <a:lnTo>
                  <a:pt x="18237" y="75984"/>
                </a:lnTo>
                <a:lnTo>
                  <a:pt x="26202" y="75461"/>
                </a:lnTo>
                <a:lnTo>
                  <a:pt x="32219" y="72220"/>
                </a:lnTo>
                <a:lnTo>
                  <a:pt x="36418" y="66724"/>
                </a:lnTo>
                <a:lnTo>
                  <a:pt x="38925" y="59435"/>
                </a:lnTo>
                <a:lnTo>
                  <a:pt x="40258" y="42321"/>
                </a:lnTo>
                <a:lnTo>
                  <a:pt x="36898" y="26779"/>
                </a:lnTo>
                <a:lnTo>
                  <a:pt x="29183" y="12706"/>
                </a:lnTo>
                <a:lnTo>
                  <a:pt x="17449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576878" y="4051650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712" y="0"/>
                </a:moveTo>
                <a:lnTo>
                  <a:pt x="120274" y="8735"/>
                </a:lnTo>
                <a:lnTo>
                  <a:pt x="79176" y="28673"/>
                </a:lnTo>
                <a:lnTo>
                  <a:pt x="45008" y="58048"/>
                </a:lnTo>
                <a:lnTo>
                  <a:pt x="19362" y="95096"/>
                </a:lnTo>
                <a:lnTo>
                  <a:pt x="3829" y="138053"/>
                </a:lnTo>
                <a:lnTo>
                  <a:pt x="0" y="185153"/>
                </a:lnTo>
                <a:lnTo>
                  <a:pt x="8732" y="231570"/>
                </a:lnTo>
                <a:lnTo>
                  <a:pt x="28670" y="272657"/>
                </a:lnTo>
                <a:lnTo>
                  <a:pt x="58046" y="306820"/>
                </a:lnTo>
                <a:lnTo>
                  <a:pt x="95095" y="332467"/>
                </a:lnTo>
                <a:lnTo>
                  <a:pt x="138049" y="348005"/>
                </a:lnTo>
                <a:lnTo>
                  <a:pt x="185140" y="351840"/>
                </a:lnTo>
                <a:lnTo>
                  <a:pt x="231586" y="343102"/>
                </a:lnTo>
                <a:lnTo>
                  <a:pt x="258596" y="329996"/>
                </a:lnTo>
                <a:lnTo>
                  <a:pt x="184073" y="329996"/>
                </a:lnTo>
                <a:lnTo>
                  <a:pt x="134963" y="324694"/>
                </a:lnTo>
                <a:lnTo>
                  <a:pt x="91519" y="305041"/>
                </a:lnTo>
                <a:lnTo>
                  <a:pt x="56415" y="273440"/>
                </a:lnTo>
                <a:lnTo>
                  <a:pt x="32320" y="232295"/>
                </a:lnTo>
                <a:lnTo>
                  <a:pt x="21907" y="184010"/>
                </a:lnTo>
                <a:lnTo>
                  <a:pt x="27212" y="134901"/>
                </a:lnTo>
                <a:lnTo>
                  <a:pt x="46872" y="91461"/>
                </a:lnTo>
                <a:lnTo>
                  <a:pt x="78483" y="56362"/>
                </a:lnTo>
                <a:lnTo>
                  <a:pt x="119638" y="32275"/>
                </a:lnTo>
                <a:lnTo>
                  <a:pt x="167932" y="21869"/>
                </a:lnTo>
                <a:lnTo>
                  <a:pt x="260392" y="21869"/>
                </a:lnTo>
                <a:lnTo>
                  <a:pt x="256775" y="19365"/>
                </a:lnTo>
                <a:lnTo>
                  <a:pt x="213817" y="3833"/>
                </a:lnTo>
                <a:lnTo>
                  <a:pt x="166712" y="0"/>
                </a:lnTo>
                <a:close/>
              </a:path>
              <a:path w="352425" h="352425">
                <a:moveTo>
                  <a:pt x="260392" y="21869"/>
                </a:moveTo>
                <a:lnTo>
                  <a:pt x="167932" y="21869"/>
                </a:lnTo>
                <a:lnTo>
                  <a:pt x="217033" y="27172"/>
                </a:lnTo>
                <a:lnTo>
                  <a:pt x="260466" y="46828"/>
                </a:lnTo>
                <a:lnTo>
                  <a:pt x="295559" y="78431"/>
                </a:lnTo>
                <a:lnTo>
                  <a:pt x="319643" y="119575"/>
                </a:lnTo>
                <a:lnTo>
                  <a:pt x="330047" y="167855"/>
                </a:lnTo>
                <a:lnTo>
                  <a:pt x="324750" y="216965"/>
                </a:lnTo>
                <a:lnTo>
                  <a:pt x="305098" y="260404"/>
                </a:lnTo>
                <a:lnTo>
                  <a:pt x="273497" y="295503"/>
                </a:lnTo>
                <a:lnTo>
                  <a:pt x="232353" y="319591"/>
                </a:lnTo>
                <a:lnTo>
                  <a:pt x="184073" y="329996"/>
                </a:lnTo>
                <a:lnTo>
                  <a:pt x="258596" y="329996"/>
                </a:lnTo>
                <a:lnTo>
                  <a:pt x="306851" y="293781"/>
                </a:lnTo>
                <a:lnTo>
                  <a:pt x="332494" y="256734"/>
                </a:lnTo>
                <a:lnTo>
                  <a:pt x="348028" y="213789"/>
                </a:lnTo>
                <a:lnTo>
                  <a:pt x="351866" y="166712"/>
                </a:lnTo>
                <a:lnTo>
                  <a:pt x="343131" y="120271"/>
                </a:lnTo>
                <a:lnTo>
                  <a:pt x="323195" y="79173"/>
                </a:lnTo>
                <a:lnTo>
                  <a:pt x="293822" y="45008"/>
                </a:lnTo>
                <a:lnTo>
                  <a:pt x="260392" y="21869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598791" y="4073523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6011" y="0"/>
                </a:moveTo>
                <a:lnTo>
                  <a:pt x="97722" y="10405"/>
                </a:lnTo>
                <a:lnTo>
                  <a:pt x="56569" y="34493"/>
                </a:lnTo>
                <a:lnTo>
                  <a:pt x="24959" y="69592"/>
                </a:lnTo>
                <a:lnTo>
                  <a:pt x="5299" y="113031"/>
                </a:lnTo>
                <a:lnTo>
                  <a:pt x="0" y="162140"/>
                </a:lnTo>
                <a:lnTo>
                  <a:pt x="10407" y="210421"/>
                </a:lnTo>
                <a:lnTo>
                  <a:pt x="34497" y="251565"/>
                </a:lnTo>
                <a:lnTo>
                  <a:pt x="69600" y="283168"/>
                </a:lnTo>
                <a:lnTo>
                  <a:pt x="113043" y="302823"/>
                </a:lnTo>
                <a:lnTo>
                  <a:pt x="162153" y="308127"/>
                </a:lnTo>
                <a:lnTo>
                  <a:pt x="210438" y="297721"/>
                </a:lnTo>
                <a:lnTo>
                  <a:pt x="251583" y="273633"/>
                </a:lnTo>
                <a:lnTo>
                  <a:pt x="283184" y="238535"/>
                </a:lnTo>
                <a:lnTo>
                  <a:pt x="302837" y="195095"/>
                </a:lnTo>
                <a:lnTo>
                  <a:pt x="308140" y="145986"/>
                </a:lnTo>
                <a:lnTo>
                  <a:pt x="297729" y="97701"/>
                </a:lnTo>
                <a:lnTo>
                  <a:pt x="273642" y="56556"/>
                </a:lnTo>
                <a:lnTo>
                  <a:pt x="238546" y="24955"/>
                </a:lnTo>
                <a:lnTo>
                  <a:pt x="195113" y="5302"/>
                </a:lnTo>
                <a:lnTo>
                  <a:pt x="146011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734572" y="4260608"/>
            <a:ext cx="50800" cy="208915"/>
          </a:xfrm>
          <a:custGeom>
            <a:avLst/>
            <a:gdLst/>
            <a:ahLst/>
            <a:cxnLst/>
            <a:rect l="l" t="t" r="r" b="b"/>
            <a:pathLst>
              <a:path w="50800" h="208914">
                <a:moveTo>
                  <a:pt x="18821" y="0"/>
                </a:moveTo>
                <a:lnTo>
                  <a:pt x="8967" y="1502"/>
                </a:lnTo>
                <a:lnTo>
                  <a:pt x="3062" y="5114"/>
                </a:lnTo>
                <a:lnTo>
                  <a:pt x="331" y="11780"/>
                </a:lnTo>
                <a:lnTo>
                  <a:pt x="0" y="22440"/>
                </a:lnTo>
                <a:lnTo>
                  <a:pt x="1041" y="42951"/>
                </a:lnTo>
                <a:lnTo>
                  <a:pt x="8597" y="186537"/>
                </a:lnTo>
                <a:lnTo>
                  <a:pt x="30441" y="208699"/>
                </a:lnTo>
                <a:lnTo>
                  <a:pt x="39948" y="206997"/>
                </a:lnTo>
                <a:lnTo>
                  <a:pt x="46451" y="202601"/>
                </a:lnTo>
                <a:lnTo>
                  <a:pt x="50042" y="195345"/>
                </a:lnTo>
                <a:lnTo>
                  <a:pt x="50812" y="185064"/>
                </a:lnTo>
                <a:lnTo>
                  <a:pt x="48692" y="143692"/>
                </a:lnTo>
                <a:lnTo>
                  <a:pt x="46539" y="102327"/>
                </a:lnTo>
                <a:lnTo>
                  <a:pt x="44347" y="60966"/>
                </a:lnTo>
                <a:lnTo>
                  <a:pt x="42113" y="19608"/>
                </a:lnTo>
                <a:lnTo>
                  <a:pt x="188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732068" y="4171234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37" y="0"/>
                </a:moveTo>
                <a:lnTo>
                  <a:pt x="16578" y="7798"/>
                </a:lnTo>
                <a:lnTo>
                  <a:pt x="14443" y="14965"/>
                </a:lnTo>
                <a:lnTo>
                  <a:pt x="11436" y="21700"/>
                </a:lnTo>
                <a:lnTo>
                  <a:pt x="7962" y="28206"/>
                </a:lnTo>
                <a:lnTo>
                  <a:pt x="4709" y="34520"/>
                </a:lnTo>
                <a:lnTo>
                  <a:pt x="2119" y="41043"/>
                </a:lnTo>
                <a:lnTo>
                  <a:pt x="460" y="47809"/>
                </a:lnTo>
                <a:lnTo>
                  <a:pt x="0" y="54851"/>
                </a:lnTo>
                <a:lnTo>
                  <a:pt x="1304" y="62857"/>
                </a:lnTo>
                <a:lnTo>
                  <a:pt x="4694" y="69265"/>
                </a:lnTo>
                <a:lnTo>
                  <a:pt x="10295" y="73750"/>
                </a:lnTo>
                <a:lnTo>
                  <a:pt x="18237" y="75984"/>
                </a:lnTo>
                <a:lnTo>
                  <a:pt x="26198" y="75461"/>
                </a:lnTo>
                <a:lnTo>
                  <a:pt x="32218" y="72220"/>
                </a:lnTo>
                <a:lnTo>
                  <a:pt x="36416" y="66724"/>
                </a:lnTo>
                <a:lnTo>
                  <a:pt x="38912" y="59436"/>
                </a:lnTo>
                <a:lnTo>
                  <a:pt x="40257" y="42321"/>
                </a:lnTo>
                <a:lnTo>
                  <a:pt x="36899" y="26779"/>
                </a:lnTo>
                <a:lnTo>
                  <a:pt x="29179" y="12706"/>
                </a:lnTo>
                <a:lnTo>
                  <a:pt x="17437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984866" y="4005558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66700" y="0"/>
                </a:moveTo>
                <a:lnTo>
                  <a:pt x="120258" y="8736"/>
                </a:lnTo>
                <a:lnTo>
                  <a:pt x="79161" y="28676"/>
                </a:lnTo>
                <a:lnTo>
                  <a:pt x="44997" y="58053"/>
                </a:lnTo>
                <a:lnTo>
                  <a:pt x="19356" y="95102"/>
                </a:lnTo>
                <a:lnTo>
                  <a:pt x="3827" y="138057"/>
                </a:lnTo>
                <a:lnTo>
                  <a:pt x="0" y="185153"/>
                </a:lnTo>
                <a:lnTo>
                  <a:pt x="8731" y="231570"/>
                </a:lnTo>
                <a:lnTo>
                  <a:pt x="28667" y="272657"/>
                </a:lnTo>
                <a:lnTo>
                  <a:pt x="58042" y="306820"/>
                </a:lnTo>
                <a:lnTo>
                  <a:pt x="95090" y="332467"/>
                </a:lnTo>
                <a:lnTo>
                  <a:pt x="138044" y="348005"/>
                </a:lnTo>
                <a:lnTo>
                  <a:pt x="185140" y="351840"/>
                </a:lnTo>
                <a:lnTo>
                  <a:pt x="231577" y="343102"/>
                </a:lnTo>
                <a:lnTo>
                  <a:pt x="258585" y="329996"/>
                </a:lnTo>
                <a:lnTo>
                  <a:pt x="184048" y="329996"/>
                </a:lnTo>
                <a:lnTo>
                  <a:pt x="134939" y="324694"/>
                </a:lnTo>
                <a:lnTo>
                  <a:pt x="91499" y="305041"/>
                </a:lnTo>
                <a:lnTo>
                  <a:pt x="56400" y="273440"/>
                </a:lnTo>
                <a:lnTo>
                  <a:pt x="32313" y="232295"/>
                </a:lnTo>
                <a:lnTo>
                  <a:pt x="21907" y="184010"/>
                </a:lnTo>
                <a:lnTo>
                  <a:pt x="27209" y="134901"/>
                </a:lnTo>
                <a:lnTo>
                  <a:pt x="46863" y="91461"/>
                </a:lnTo>
                <a:lnTo>
                  <a:pt x="78466" y="56362"/>
                </a:lnTo>
                <a:lnTo>
                  <a:pt x="119615" y="32275"/>
                </a:lnTo>
                <a:lnTo>
                  <a:pt x="167906" y="21869"/>
                </a:lnTo>
                <a:lnTo>
                  <a:pt x="260367" y="21869"/>
                </a:lnTo>
                <a:lnTo>
                  <a:pt x="256754" y="19368"/>
                </a:lnTo>
                <a:lnTo>
                  <a:pt x="213796" y="3833"/>
                </a:lnTo>
                <a:lnTo>
                  <a:pt x="166700" y="0"/>
                </a:lnTo>
                <a:close/>
              </a:path>
              <a:path w="352425" h="352425">
                <a:moveTo>
                  <a:pt x="260367" y="21869"/>
                </a:moveTo>
                <a:lnTo>
                  <a:pt x="167906" y="21869"/>
                </a:lnTo>
                <a:lnTo>
                  <a:pt x="217014" y="27172"/>
                </a:lnTo>
                <a:lnTo>
                  <a:pt x="260450" y="46828"/>
                </a:lnTo>
                <a:lnTo>
                  <a:pt x="295545" y="78431"/>
                </a:lnTo>
                <a:lnTo>
                  <a:pt x="319630" y="119575"/>
                </a:lnTo>
                <a:lnTo>
                  <a:pt x="330034" y="167855"/>
                </a:lnTo>
                <a:lnTo>
                  <a:pt x="324732" y="216965"/>
                </a:lnTo>
                <a:lnTo>
                  <a:pt x="305079" y="260404"/>
                </a:lnTo>
                <a:lnTo>
                  <a:pt x="273478" y="295503"/>
                </a:lnTo>
                <a:lnTo>
                  <a:pt x="232333" y="319591"/>
                </a:lnTo>
                <a:lnTo>
                  <a:pt x="184048" y="329996"/>
                </a:lnTo>
                <a:lnTo>
                  <a:pt x="258585" y="329996"/>
                </a:lnTo>
                <a:lnTo>
                  <a:pt x="306841" y="293781"/>
                </a:lnTo>
                <a:lnTo>
                  <a:pt x="332488" y="256734"/>
                </a:lnTo>
                <a:lnTo>
                  <a:pt x="348026" y="213789"/>
                </a:lnTo>
                <a:lnTo>
                  <a:pt x="351866" y="166712"/>
                </a:lnTo>
                <a:lnTo>
                  <a:pt x="343128" y="120275"/>
                </a:lnTo>
                <a:lnTo>
                  <a:pt x="323186" y="79179"/>
                </a:lnTo>
                <a:lnTo>
                  <a:pt x="293806" y="45013"/>
                </a:lnTo>
                <a:lnTo>
                  <a:pt x="260367" y="21869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006781" y="4027430"/>
            <a:ext cx="308610" cy="308610"/>
          </a:xfrm>
          <a:custGeom>
            <a:avLst/>
            <a:gdLst/>
            <a:ahLst/>
            <a:cxnLst/>
            <a:rect l="l" t="t" r="r" b="b"/>
            <a:pathLst>
              <a:path w="308609" h="308610">
                <a:moveTo>
                  <a:pt x="145986" y="0"/>
                </a:moveTo>
                <a:lnTo>
                  <a:pt x="97700" y="10405"/>
                </a:lnTo>
                <a:lnTo>
                  <a:pt x="56552" y="34493"/>
                </a:lnTo>
                <a:lnTo>
                  <a:pt x="24950" y="69592"/>
                </a:lnTo>
                <a:lnTo>
                  <a:pt x="5297" y="113031"/>
                </a:lnTo>
                <a:lnTo>
                  <a:pt x="0" y="162140"/>
                </a:lnTo>
                <a:lnTo>
                  <a:pt x="10399" y="210421"/>
                </a:lnTo>
                <a:lnTo>
                  <a:pt x="34483" y="251565"/>
                </a:lnTo>
                <a:lnTo>
                  <a:pt x="69580" y="283168"/>
                </a:lnTo>
                <a:lnTo>
                  <a:pt x="113019" y="302823"/>
                </a:lnTo>
                <a:lnTo>
                  <a:pt x="162128" y="308127"/>
                </a:lnTo>
                <a:lnTo>
                  <a:pt x="210418" y="297721"/>
                </a:lnTo>
                <a:lnTo>
                  <a:pt x="251564" y="273633"/>
                </a:lnTo>
                <a:lnTo>
                  <a:pt x="283165" y="238535"/>
                </a:lnTo>
                <a:lnTo>
                  <a:pt x="302820" y="195095"/>
                </a:lnTo>
                <a:lnTo>
                  <a:pt x="308127" y="145986"/>
                </a:lnTo>
                <a:lnTo>
                  <a:pt x="297716" y="97701"/>
                </a:lnTo>
                <a:lnTo>
                  <a:pt x="273628" y="56556"/>
                </a:lnTo>
                <a:lnTo>
                  <a:pt x="238531" y="24955"/>
                </a:lnTo>
                <a:lnTo>
                  <a:pt x="195094" y="5302"/>
                </a:lnTo>
                <a:lnTo>
                  <a:pt x="145986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142533" y="4214515"/>
            <a:ext cx="51435" cy="208915"/>
          </a:xfrm>
          <a:custGeom>
            <a:avLst/>
            <a:gdLst/>
            <a:ahLst/>
            <a:cxnLst/>
            <a:rect l="l" t="t" r="r" b="b"/>
            <a:pathLst>
              <a:path w="51434" h="208914">
                <a:moveTo>
                  <a:pt x="18846" y="0"/>
                </a:moveTo>
                <a:lnTo>
                  <a:pt x="8986" y="1502"/>
                </a:lnTo>
                <a:lnTo>
                  <a:pt x="3070" y="5114"/>
                </a:lnTo>
                <a:lnTo>
                  <a:pt x="330" y="11780"/>
                </a:lnTo>
                <a:lnTo>
                  <a:pt x="0" y="22440"/>
                </a:lnTo>
                <a:lnTo>
                  <a:pt x="1043" y="42951"/>
                </a:lnTo>
                <a:lnTo>
                  <a:pt x="4292" y="104482"/>
                </a:lnTo>
                <a:lnTo>
                  <a:pt x="7505" y="166029"/>
                </a:lnTo>
                <a:lnTo>
                  <a:pt x="14347" y="204028"/>
                </a:lnTo>
                <a:lnTo>
                  <a:pt x="30467" y="208699"/>
                </a:lnTo>
                <a:lnTo>
                  <a:pt x="39963" y="206997"/>
                </a:lnTo>
                <a:lnTo>
                  <a:pt x="46467" y="202601"/>
                </a:lnTo>
                <a:lnTo>
                  <a:pt x="50064" y="195345"/>
                </a:lnTo>
                <a:lnTo>
                  <a:pt x="50838" y="185064"/>
                </a:lnTo>
                <a:lnTo>
                  <a:pt x="48717" y="143692"/>
                </a:lnTo>
                <a:lnTo>
                  <a:pt x="46564" y="102327"/>
                </a:lnTo>
                <a:lnTo>
                  <a:pt x="44373" y="60966"/>
                </a:lnTo>
                <a:lnTo>
                  <a:pt x="42138" y="19608"/>
                </a:lnTo>
                <a:lnTo>
                  <a:pt x="29699" y="240"/>
                </a:lnTo>
                <a:lnTo>
                  <a:pt x="188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140043" y="4125141"/>
            <a:ext cx="40640" cy="76200"/>
          </a:xfrm>
          <a:custGeom>
            <a:avLst/>
            <a:gdLst/>
            <a:ahLst/>
            <a:cxnLst/>
            <a:rect l="l" t="t" r="r" b="b"/>
            <a:pathLst>
              <a:path w="40640" h="76200">
                <a:moveTo>
                  <a:pt x="17449" y="0"/>
                </a:moveTo>
                <a:lnTo>
                  <a:pt x="16590" y="7798"/>
                </a:lnTo>
                <a:lnTo>
                  <a:pt x="14451" y="14965"/>
                </a:lnTo>
                <a:lnTo>
                  <a:pt x="11432" y="21700"/>
                </a:lnTo>
                <a:lnTo>
                  <a:pt x="7937" y="28206"/>
                </a:lnTo>
                <a:lnTo>
                  <a:pt x="4702" y="34525"/>
                </a:lnTo>
                <a:lnTo>
                  <a:pt x="2116" y="41047"/>
                </a:lnTo>
                <a:lnTo>
                  <a:pt x="456" y="47810"/>
                </a:lnTo>
                <a:lnTo>
                  <a:pt x="0" y="54851"/>
                </a:lnTo>
                <a:lnTo>
                  <a:pt x="1301" y="62857"/>
                </a:lnTo>
                <a:lnTo>
                  <a:pt x="4694" y="69265"/>
                </a:lnTo>
                <a:lnTo>
                  <a:pt x="10299" y="73750"/>
                </a:lnTo>
                <a:lnTo>
                  <a:pt x="18237" y="75984"/>
                </a:lnTo>
                <a:lnTo>
                  <a:pt x="26202" y="75461"/>
                </a:lnTo>
                <a:lnTo>
                  <a:pt x="32219" y="72220"/>
                </a:lnTo>
                <a:lnTo>
                  <a:pt x="36418" y="66724"/>
                </a:lnTo>
                <a:lnTo>
                  <a:pt x="38925" y="59435"/>
                </a:lnTo>
                <a:lnTo>
                  <a:pt x="40258" y="42326"/>
                </a:lnTo>
                <a:lnTo>
                  <a:pt x="36898" y="26784"/>
                </a:lnTo>
                <a:lnTo>
                  <a:pt x="29183" y="12708"/>
                </a:lnTo>
                <a:lnTo>
                  <a:pt x="17449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331397" y="4745116"/>
            <a:ext cx="152400" cy="367665"/>
          </a:xfrm>
          <a:custGeom>
            <a:avLst/>
            <a:gdLst/>
            <a:ahLst/>
            <a:cxnLst/>
            <a:rect l="l" t="t" r="r" b="b"/>
            <a:pathLst>
              <a:path w="152400" h="367664">
                <a:moveTo>
                  <a:pt x="0" y="0"/>
                </a:moveTo>
                <a:lnTo>
                  <a:pt x="15836" y="145440"/>
                </a:lnTo>
                <a:lnTo>
                  <a:pt x="152057" y="367195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088363" y="4279031"/>
            <a:ext cx="309245" cy="371475"/>
          </a:xfrm>
          <a:custGeom>
            <a:avLst/>
            <a:gdLst/>
            <a:ahLst/>
            <a:cxnLst/>
            <a:rect l="l" t="t" r="r" b="b"/>
            <a:pathLst>
              <a:path w="309245" h="371475">
                <a:moveTo>
                  <a:pt x="0" y="0"/>
                </a:moveTo>
                <a:lnTo>
                  <a:pt x="277558" y="371284"/>
                </a:lnTo>
                <a:lnTo>
                  <a:pt x="308991" y="207606"/>
                </a:lnTo>
                <a:lnTo>
                  <a:pt x="0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668655" y="4340498"/>
            <a:ext cx="374650" cy="370205"/>
          </a:xfrm>
          <a:custGeom>
            <a:avLst/>
            <a:gdLst/>
            <a:ahLst/>
            <a:cxnLst/>
            <a:rect l="l" t="t" r="r" b="b"/>
            <a:pathLst>
              <a:path w="374650" h="370204">
                <a:moveTo>
                  <a:pt x="0" y="0"/>
                </a:moveTo>
                <a:lnTo>
                  <a:pt x="327647" y="369709"/>
                </a:lnTo>
                <a:lnTo>
                  <a:pt x="374091" y="206908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318413" y="4216896"/>
            <a:ext cx="221615" cy="273050"/>
          </a:xfrm>
          <a:custGeom>
            <a:avLst/>
            <a:gdLst/>
            <a:ahLst/>
            <a:cxnLst/>
            <a:rect l="l" t="t" r="r" b="b"/>
            <a:pathLst>
              <a:path w="221615" h="273050">
                <a:moveTo>
                  <a:pt x="110642" y="0"/>
                </a:moveTo>
                <a:lnTo>
                  <a:pt x="67545" y="8689"/>
                </a:lnTo>
                <a:lnTo>
                  <a:pt x="32361" y="32332"/>
                </a:lnTo>
                <a:lnTo>
                  <a:pt x="8656" y="67374"/>
                </a:lnTo>
                <a:lnTo>
                  <a:pt x="0" y="110261"/>
                </a:lnTo>
                <a:lnTo>
                  <a:pt x="925" y="150560"/>
                </a:lnTo>
                <a:lnTo>
                  <a:pt x="7166" y="193805"/>
                </a:lnTo>
                <a:lnTo>
                  <a:pt x="24029" y="233155"/>
                </a:lnTo>
                <a:lnTo>
                  <a:pt x="56824" y="261770"/>
                </a:lnTo>
                <a:lnTo>
                  <a:pt x="110858" y="272808"/>
                </a:lnTo>
                <a:lnTo>
                  <a:pt x="145826" y="261703"/>
                </a:lnTo>
                <a:lnTo>
                  <a:pt x="176187" y="233042"/>
                </a:lnTo>
                <a:lnTo>
                  <a:pt x="200122" y="193667"/>
                </a:lnTo>
                <a:lnTo>
                  <a:pt x="215815" y="150421"/>
                </a:lnTo>
                <a:lnTo>
                  <a:pt x="221449" y="110147"/>
                </a:lnTo>
                <a:lnTo>
                  <a:pt x="212723" y="67267"/>
                </a:lnTo>
                <a:lnTo>
                  <a:pt x="188963" y="32256"/>
                </a:lnTo>
                <a:lnTo>
                  <a:pt x="153745" y="8654"/>
                </a:lnTo>
                <a:lnTo>
                  <a:pt x="1106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444061" y="4487579"/>
            <a:ext cx="211454" cy="1494155"/>
          </a:xfrm>
          <a:custGeom>
            <a:avLst/>
            <a:gdLst/>
            <a:ahLst/>
            <a:cxnLst/>
            <a:rect l="l" t="t" r="r" b="b"/>
            <a:pathLst>
              <a:path w="211454" h="1494154">
                <a:moveTo>
                  <a:pt x="0" y="0"/>
                </a:moveTo>
                <a:lnTo>
                  <a:pt x="78968" y="1493608"/>
                </a:lnTo>
                <a:lnTo>
                  <a:pt x="211124" y="1486687"/>
                </a:lnTo>
                <a:lnTo>
                  <a:pt x="90297" y="160896"/>
                </a:lnTo>
                <a:lnTo>
                  <a:pt x="81208" y="104930"/>
                </a:lnTo>
                <a:lnTo>
                  <a:pt x="61631" y="57407"/>
                </a:lnTo>
                <a:lnTo>
                  <a:pt x="33813" y="21403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273779" y="4483016"/>
            <a:ext cx="249554" cy="1511300"/>
          </a:xfrm>
          <a:custGeom>
            <a:avLst/>
            <a:gdLst/>
            <a:ahLst/>
            <a:cxnLst/>
            <a:rect l="l" t="t" r="r" b="b"/>
            <a:pathLst>
              <a:path w="249554" h="1511300">
                <a:moveTo>
                  <a:pt x="140538" y="0"/>
                </a:moveTo>
                <a:lnTo>
                  <a:pt x="76714" y="36486"/>
                </a:lnTo>
                <a:lnTo>
                  <a:pt x="54629" y="74819"/>
                </a:lnTo>
                <a:lnTo>
                  <a:pt x="41337" y="122658"/>
                </a:lnTo>
                <a:lnTo>
                  <a:pt x="38519" y="177088"/>
                </a:lnTo>
                <a:lnTo>
                  <a:pt x="0" y="1511236"/>
                </a:lnTo>
                <a:lnTo>
                  <a:pt x="249250" y="1498180"/>
                </a:lnTo>
                <a:lnTo>
                  <a:pt x="170281" y="4559"/>
                </a:lnTo>
                <a:lnTo>
                  <a:pt x="140538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980523" y="4279033"/>
            <a:ext cx="215900" cy="266065"/>
          </a:xfrm>
          <a:custGeom>
            <a:avLst/>
            <a:gdLst/>
            <a:ahLst/>
            <a:cxnLst/>
            <a:rect l="l" t="t" r="r" b="b"/>
            <a:pathLst>
              <a:path w="215900" h="266064">
                <a:moveTo>
                  <a:pt x="107835" y="0"/>
                </a:moveTo>
                <a:lnTo>
                  <a:pt x="65836" y="8466"/>
                </a:lnTo>
                <a:lnTo>
                  <a:pt x="31543" y="31518"/>
                </a:lnTo>
                <a:lnTo>
                  <a:pt x="8437" y="65690"/>
                </a:lnTo>
                <a:lnTo>
                  <a:pt x="0" y="107518"/>
                </a:lnTo>
                <a:lnTo>
                  <a:pt x="885" y="146790"/>
                </a:lnTo>
                <a:lnTo>
                  <a:pt x="6958" y="188930"/>
                </a:lnTo>
                <a:lnTo>
                  <a:pt x="23393" y="227272"/>
                </a:lnTo>
                <a:lnTo>
                  <a:pt x="55362" y="255151"/>
                </a:lnTo>
                <a:lnTo>
                  <a:pt x="108038" y="265899"/>
                </a:lnTo>
                <a:lnTo>
                  <a:pt x="142145" y="255102"/>
                </a:lnTo>
                <a:lnTo>
                  <a:pt x="171759" y="227172"/>
                </a:lnTo>
                <a:lnTo>
                  <a:pt x="195103" y="188784"/>
                </a:lnTo>
                <a:lnTo>
                  <a:pt x="210400" y="146612"/>
                </a:lnTo>
                <a:lnTo>
                  <a:pt x="215874" y="107327"/>
                </a:lnTo>
                <a:lnTo>
                  <a:pt x="207376" y="65545"/>
                </a:lnTo>
                <a:lnTo>
                  <a:pt x="184219" y="31418"/>
                </a:lnTo>
                <a:lnTo>
                  <a:pt x="149880" y="8413"/>
                </a:lnTo>
                <a:lnTo>
                  <a:pt x="107835" y="0"/>
                </a:lnTo>
                <a:close/>
              </a:path>
            </a:pathLst>
          </a:custGeom>
          <a:solidFill>
            <a:srgbClr val="8058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103034" y="4542928"/>
            <a:ext cx="206375" cy="1456690"/>
          </a:xfrm>
          <a:custGeom>
            <a:avLst/>
            <a:gdLst/>
            <a:ahLst/>
            <a:cxnLst/>
            <a:rect l="l" t="t" r="r" b="b"/>
            <a:pathLst>
              <a:path w="206375" h="1456689">
                <a:moveTo>
                  <a:pt x="0" y="0"/>
                </a:moveTo>
                <a:lnTo>
                  <a:pt x="76974" y="1456245"/>
                </a:lnTo>
                <a:lnTo>
                  <a:pt x="205816" y="1449489"/>
                </a:lnTo>
                <a:lnTo>
                  <a:pt x="88036" y="156832"/>
                </a:lnTo>
                <a:lnTo>
                  <a:pt x="79165" y="102278"/>
                </a:lnTo>
                <a:lnTo>
                  <a:pt x="60072" y="55951"/>
                </a:lnTo>
                <a:lnTo>
                  <a:pt x="32952" y="20856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936962" y="4538474"/>
            <a:ext cx="243204" cy="1473835"/>
          </a:xfrm>
          <a:custGeom>
            <a:avLst/>
            <a:gdLst/>
            <a:ahLst/>
            <a:cxnLst/>
            <a:rect l="l" t="t" r="r" b="b"/>
            <a:pathLst>
              <a:path w="243204" h="1473835">
                <a:moveTo>
                  <a:pt x="137071" y="0"/>
                </a:moveTo>
                <a:lnTo>
                  <a:pt x="74838" y="35561"/>
                </a:lnTo>
                <a:lnTo>
                  <a:pt x="53292" y="72933"/>
                </a:lnTo>
                <a:lnTo>
                  <a:pt x="40320" y="119571"/>
                </a:lnTo>
                <a:lnTo>
                  <a:pt x="37566" y="172631"/>
                </a:lnTo>
                <a:lnTo>
                  <a:pt x="0" y="1473428"/>
                </a:lnTo>
                <a:lnTo>
                  <a:pt x="243052" y="1460690"/>
                </a:lnTo>
                <a:lnTo>
                  <a:pt x="168427" y="5041"/>
                </a:lnTo>
                <a:lnTo>
                  <a:pt x="137071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563297" y="4340505"/>
            <a:ext cx="211454" cy="260350"/>
          </a:xfrm>
          <a:custGeom>
            <a:avLst/>
            <a:gdLst/>
            <a:ahLst/>
            <a:cxnLst/>
            <a:rect l="l" t="t" r="r" b="b"/>
            <a:pathLst>
              <a:path w="211454" h="260350">
                <a:moveTo>
                  <a:pt x="105359" y="0"/>
                </a:moveTo>
                <a:lnTo>
                  <a:pt x="64315" y="8256"/>
                </a:lnTo>
                <a:lnTo>
                  <a:pt x="30800" y="30756"/>
                </a:lnTo>
                <a:lnTo>
                  <a:pt x="8225" y="64118"/>
                </a:lnTo>
                <a:lnTo>
                  <a:pt x="0" y="104965"/>
                </a:lnTo>
                <a:lnTo>
                  <a:pt x="855" y="143348"/>
                </a:lnTo>
                <a:lnTo>
                  <a:pt x="6780" y="184546"/>
                </a:lnTo>
                <a:lnTo>
                  <a:pt x="22835" y="222035"/>
                </a:lnTo>
                <a:lnTo>
                  <a:pt x="54080" y="249291"/>
                </a:lnTo>
                <a:lnTo>
                  <a:pt x="105575" y="259791"/>
                </a:lnTo>
                <a:lnTo>
                  <a:pt x="146609" y="243693"/>
                </a:lnTo>
                <a:lnTo>
                  <a:pt x="180095" y="204015"/>
                </a:lnTo>
                <a:lnTo>
                  <a:pt x="202651" y="153485"/>
                </a:lnTo>
                <a:lnTo>
                  <a:pt x="210896" y="104825"/>
                </a:lnTo>
                <a:lnTo>
                  <a:pt x="202596" y="64000"/>
                </a:lnTo>
                <a:lnTo>
                  <a:pt x="179968" y="30667"/>
                </a:lnTo>
                <a:lnTo>
                  <a:pt x="146420" y="8206"/>
                </a:lnTo>
                <a:lnTo>
                  <a:pt x="10535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682960" y="4598310"/>
            <a:ext cx="201295" cy="1413510"/>
          </a:xfrm>
          <a:custGeom>
            <a:avLst/>
            <a:gdLst/>
            <a:ahLst/>
            <a:cxnLst/>
            <a:rect l="l" t="t" r="r" b="b"/>
            <a:pathLst>
              <a:path w="201295" h="1413510">
                <a:moveTo>
                  <a:pt x="0" y="0"/>
                </a:moveTo>
                <a:lnTo>
                  <a:pt x="74599" y="1411135"/>
                </a:lnTo>
                <a:lnTo>
                  <a:pt x="200926" y="1413497"/>
                </a:lnTo>
                <a:lnTo>
                  <a:pt x="85978" y="153238"/>
                </a:lnTo>
                <a:lnTo>
                  <a:pt x="77322" y="99957"/>
                </a:lnTo>
                <a:lnTo>
                  <a:pt x="58691" y="54697"/>
                </a:lnTo>
                <a:lnTo>
                  <a:pt x="32209" y="2039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521316" y="4593971"/>
            <a:ext cx="236854" cy="1417955"/>
          </a:xfrm>
          <a:custGeom>
            <a:avLst/>
            <a:gdLst/>
            <a:ahLst/>
            <a:cxnLst/>
            <a:rect l="l" t="t" r="r" b="b"/>
            <a:pathLst>
              <a:path w="236854" h="1417954">
                <a:moveTo>
                  <a:pt x="133311" y="0"/>
                </a:moveTo>
                <a:lnTo>
                  <a:pt x="72513" y="34742"/>
                </a:lnTo>
                <a:lnTo>
                  <a:pt x="51467" y="71252"/>
                </a:lnTo>
                <a:lnTo>
                  <a:pt x="38796" y="116820"/>
                </a:lnTo>
                <a:lnTo>
                  <a:pt x="36106" y="168668"/>
                </a:lnTo>
                <a:lnTo>
                  <a:pt x="0" y="1417802"/>
                </a:lnTo>
                <a:lnTo>
                  <a:pt x="94431" y="1415678"/>
                </a:lnTo>
                <a:lnTo>
                  <a:pt x="236229" y="1415174"/>
                </a:lnTo>
                <a:lnTo>
                  <a:pt x="163956" y="5346"/>
                </a:lnTo>
                <a:lnTo>
                  <a:pt x="156680" y="3025"/>
                </a:lnTo>
                <a:lnTo>
                  <a:pt x="148848" y="1225"/>
                </a:lnTo>
                <a:lnTo>
                  <a:pt x="140909" y="149"/>
                </a:lnTo>
                <a:lnTo>
                  <a:pt x="133311" y="0"/>
                </a:lnTo>
                <a:close/>
              </a:path>
              <a:path w="236854" h="1417954">
                <a:moveTo>
                  <a:pt x="236229" y="1415174"/>
                </a:moveTo>
                <a:lnTo>
                  <a:pt x="188959" y="1415174"/>
                </a:lnTo>
                <a:lnTo>
                  <a:pt x="236245" y="1415478"/>
                </a:lnTo>
                <a:lnTo>
                  <a:pt x="236229" y="1415174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153535" y="4431994"/>
            <a:ext cx="201930" cy="248920"/>
          </a:xfrm>
          <a:custGeom>
            <a:avLst/>
            <a:gdLst/>
            <a:ahLst/>
            <a:cxnLst/>
            <a:rect l="l" t="t" r="r" b="b"/>
            <a:pathLst>
              <a:path w="201929" h="248920">
                <a:moveTo>
                  <a:pt x="100799" y="0"/>
                </a:moveTo>
                <a:lnTo>
                  <a:pt x="61545" y="7943"/>
                </a:lnTo>
                <a:lnTo>
                  <a:pt x="29487" y="29497"/>
                </a:lnTo>
                <a:lnTo>
                  <a:pt x="7886" y="61445"/>
                </a:lnTo>
                <a:lnTo>
                  <a:pt x="0" y="100571"/>
                </a:lnTo>
                <a:lnTo>
                  <a:pt x="815" y="137289"/>
                </a:lnTo>
                <a:lnTo>
                  <a:pt x="6488" y="176719"/>
                </a:lnTo>
                <a:lnTo>
                  <a:pt x="21857" y="212608"/>
                </a:lnTo>
                <a:lnTo>
                  <a:pt x="51762" y="238700"/>
                </a:lnTo>
                <a:lnTo>
                  <a:pt x="101041" y="248742"/>
                </a:lnTo>
                <a:lnTo>
                  <a:pt x="140328" y="233339"/>
                </a:lnTo>
                <a:lnTo>
                  <a:pt x="172386" y="195365"/>
                </a:lnTo>
                <a:lnTo>
                  <a:pt x="193981" y="147002"/>
                </a:lnTo>
                <a:lnTo>
                  <a:pt x="201879" y="100431"/>
                </a:lnTo>
                <a:lnTo>
                  <a:pt x="193934" y="61332"/>
                </a:lnTo>
                <a:lnTo>
                  <a:pt x="172270" y="29403"/>
                </a:lnTo>
                <a:lnTo>
                  <a:pt x="140141" y="7880"/>
                </a:lnTo>
                <a:lnTo>
                  <a:pt x="10079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268062" y="4678822"/>
            <a:ext cx="193040" cy="1343025"/>
          </a:xfrm>
          <a:custGeom>
            <a:avLst/>
            <a:gdLst/>
            <a:ahLst/>
            <a:cxnLst/>
            <a:rect l="l" t="t" r="r" b="b"/>
            <a:pathLst>
              <a:path w="193040" h="1343025">
                <a:moveTo>
                  <a:pt x="0" y="0"/>
                </a:moveTo>
                <a:lnTo>
                  <a:pt x="66027" y="1342821"/>
                </a:lnTo>
                <a:lnTo>
                  <a:pt x="129460" y="1338546"/>
                </a:lnTo>
                <a:lnTo>
                  <a:pt x="192951" y="1335252"/>
                </a:lnTo>
                <a:lnTo>
                  <a:pt x="82334" y="146773"/>
                </a:lnTo>
                <a:lnTo>
                  <a:pt x="74046" y="95688"/>
                </a:lnTo>
                <a:lnTo>
                  <a:pt x="56202" y="52341"/>
                </a:lnTo>
                <a:lnTo>
                  <a:pt x="30840" y="19516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113794" y="4674654"/>
            <a:ext cx="225425" cy="1370965"/>
          </a:xfrm>
          <a:custGeom>
            <a:avLst/>
            <a:gdLst/>
            <a:ahLst/>
            <a:cxnLst/>
            <a:rect l="l" t="t" r="r" b="b"/>
            <a:pathLst>
              <a:path w="225425" h="1370964">
                <a:moveTo>
                  <a:pt x="134845" y="0"/>
                </a:moveTo>
                <a:lnTo>
                  <a:pt x="88414" y="14374"/>
                </a:lnTo>
                <a:lnTo>
                  <a:pt x="57997" y="49525"/>
                </a:lnTo>
                <a:lnTo>
                  <a:pt x="38911" y="100309"/>
                </a:lnTo>
                <a:lnTo>
                  <a:pt x="34150" y="161544"/>
                </a:lnTo>
                <a:lnTo>
                  <a:pt x="0" y="1370406"/>
                </a:lnTo>
                <a:lnTo>
                  <a:pt x="56211" y="1363055"/>
                </a:lnTo>
                <a:lnTo>
                  <a:pt x="112469" y="1356668"/>
                </a:lnTo>
                <a:lnTo>
                  <a:pt x="168772" y="1351200"/>
                </a:lnTo>
                <a:lnTo>
                  <a:pt x="225120" y="1346606"/>
                </a:lnTo>
                <a:lnTo>
                  <a:pt x="163588" y="8547"/>
                </a:lnTo>
                <a:lnTo>
                  <a:pt x="153436" y="3656"/>
                </a:lnTo>
                <a:lnTo>
                  <a:pt x="143729" y="1006"/>
                </a:lnTo>
                <a:lnTo>
                  <a:pt x="134845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817399" y="4514984"/>
            <a:ext cx="393065" cy="290830"/>
          </a:xfrm>
          <a:custGeom>
            <a:avLst/>
            <a:gdLst/>
            <a:ahLst/>
            <a:cxnLst/>
            <a:rect l="l" t="t" r="r" b="b"/>
            <a:pathLst>
              <a:path w="393065" h="290829">
                <a:moveTo>
                  <a:pt x="0" y="0"/>
                </a:moveTo>
                <a:lnTo>
                  <a:pt x="349313" y="290474"/>
                </a:lnTo>
                <a:lnTo>
                  <a:pt x="392468" y="168160"/>
                </a:lnTo>
                <a:lnTo>
                  <a:pt x="0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296420" y="4389323"/>
            <a:ext cx="327660" cy="396875"/>
          </a:xfrm>
          <a:custGeom>
            <a:avLst/>
            <a:gdLst/>
            <a:ahLst/>
            <a:cxnLst/>
            <a:rect l="l" t="t" r="r" b="b"/>
            <a:pathLst>
              <a:path w="327659" h="396875">
                <a:moveTo>
                  <a:pt x="0" y="0"/>
                </a:moveTo>
                <a:lnTo>
                  <a:pt x="298818" y="396506"/>
                </a:lnTo>
                <a:lnTo>
                  <a:pt x="327634" y="213385"/>
                </a:lnTo>
                <a:lnTo>
                  <a:pt x="0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752233" y="4674196"/>
            <a:ext cx="163195" cy="511809"/>
          </a:xfrm>
          <a:custGeom>
            <a:avLst/>
            <a:gdLst/>
            <a:ahLst/>
            <a:cxnLst/>
            <a:rect l="l" t="t" r="r" b="b"/>
            <a:pathLst>
              <a:path w="163195" h="511810">
                <a:moveTo>
                  <a:pt x="0" y="0"/>
                </a:moveTo>
                <a:lnTo>
                  <a:pt x="7340" y="175323"/>
                </a:lnTo>
                <a:lnTo>
                  <a:pt x="162966" y="511644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182794" y="4647917"/>
            <a:ext cx="90805" cy="458470"/>
          </a:xfrm>
          <a:custGeom>
            <a:avLst/>
            <a:gdLst/>
            <a:ahLst/>
            <a:cxnLst/>
            <a:rect l="l" t="t" r="r" b="b"/>
            <a:pathLst>
              <a:path w="90804" h="458470">
                <a:moveTo>
                  <a:pt x="0" y="0"/>
                </a:moveTo>
                <a:lnTo>
                  <a:pt x="14604" y="278879"/>
                </a:lnTo>
                <a:lnTo>
                  <a:pt x="90246" y="458457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0" y="5854522"/>
            <a:ext cx="9144000" cy="985519"/>
          </a:xfrm>
          <a:custGeom>
            <a:avLst/>
            <a:gdLst/>
            <a:ahLst/>
            <a:cxnLst/>
            <a:rect l="l" t="t" r="r" b="b"/>
            <a:pathLst>
              <a:path w="9144000" h="985520">
                <a:moveTo>
                  <a:pt x="0" y="985481"/>
                </a:moveTo>
                <a:lnTo>
                  <a:pt x="9144000" y="985481"/>
                </a:lnTo>
                <a:lnTo>
                  <a:pt x="9144000" y="0"/>
                </a:lnTo>
                <a:lnTo>
                  <a:pt x="0" y="0"/>
                </a:lnTo>
                <a:lnTo>
                  <a:pt x="0" y="9854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84193" y="6189680"/>
            <a:ext cx="228600" cy="384810"/>
          </a:xfrm>
          <a:custGeom>
            <a:avLst/>
            <a:gdLst/>
            <a:ahLst/>
            <a:cxnLst/>
            <a:rect l="l" t="t" r="r" b="b"/>
            <a:pathLst>
              <a:path w="228600" h="384809">
                <a:moveTo>
                  <a:pt x="228017" y="262594"/>
                </a:moveTo>
                <a:lnTo>
                  <a:pt x="35005" y="262594"/>
                </a:lnTo>
                <a:lnTo>
                  <a:pt x="76581" y="262610"/>
                </a:lnTo>
                <a:lnTo>
                  <a:pt x="78676" y="263499"/>
                </a:lnTo>
                <a:lnTo>
                  <a:pt x="194652" y="377532"/>
                </a:lnTo>
                <a:lnTo>
                  <a:pt x="198450" y="380822"/>
                </a:lnTo>
                <a:lnTo>
                  <a:pt x="203212" y="382765"/>
                </a:lnTo>
                <a:lnTo>
                  <a:pt x="210145" y="384328"/>
                </a:lnTo>
                <a:lnTo>
                  <a:pt x="216395" y="383244"/>
                </a:lnTo>
                <a:lnTo>
                  <a:pt x="221625" y="379650"/>
                </a:lnTo>
                <a:lnTo>
                  <a:pt x="225501" y="373684"/>
                </a:lnTo>
                <a:lnTo>
                  <a:pt x="227418" y="369252"/>
                </a:lnTo>
                <a:lnTo>
                  <a:pt x="228028" y="364604"/>
                </a:lnTo>
                <a:lnTo>
                  <a:pt x="228017" y="262594"/>
                </a:lnTo>
                <a:close/>
              </a:path>
              <a:path w="228600" h="384809">
                <a:moveTo>
                  <a:pt x="22098" y="121500"/>
                </a:moveTo>
                <a:lnTo>
                  <a:pt x="14882" y="122029"/>
                </a:lnTo>
                <a:lnTo>
                  <a:pt x="8767" y="124190"/>
                </a:lnTo>
                <a:lnTo>
                  <a:pt x="3793" y="128212"/>
                </a:lnTo>
                <a:lnTo>
                  <a:pt x="0" y="134327"/>
                </a:lnTo>
                <a:lnTo>
                  <a:pt x="0" y="249961"/>
                </a:lnTo>
                <a:lnTo>
                  <a:pt x="3794" y="256080"/>
                </a:lnTo>
                <a:lnTo>
                  <a:pt x="8770" y="260099"/>
                </a:lnTo>
                <a:lnTo>
                  <a:pt x="14892" y="262255"/>
                </a:lnTo>
                <a:lnTo>
                  <a:pt x="22123" y="262788"/>
                </a:lnTo>
                <a:lnTo>
                  <a:pt x="35005" y="262594"/>
                </a:lnTo>
                <a:lnTo>
                  <a:pt x="228017" y="262594"/>
                </a:lnTo>
                <a:lnTo>
                  <a:pt x="228002" y="121716"/>
                </a:lnTo>
                <a:lnTo>
                  <a:pt x="76301" y="121716"/>
                </a:lnTo>
                <a:lnTo>
                  <a:pt x="34758" y="121694"/>
                </a:lnTo>
                <a:lnTo>
                  <a:pt x="22098" y="121500"/>
                </a:lnTo>
                <a:close/>
              </a:path>
              <a:path w="228600" h="384809">
                <a:moveTo>
                  <a:pt x="214388" y="0"/>
                </a:moveTo>
                <a:lnTo>
                  <a:pt x="208165" y="0"/>
                </a:lnTo>
                <a:lnTo>
                  <a:pt x="201256" y="1511"/>
                </a:lnTo>
                <a:lnTo>
                  <a:pt x="195834" y="5460"/>
                </a:lnTo>
                <a:lnTo>
                  <a:pt x="78803" y="120586"/>
                </a:lnTo>
                <a:lnTo>
                  <a:pt x="76301" y="121716"/>
                </a:lnTo>
                <a:lnTo>
                  <a:pt x="228002" y="121716"/>
                </a:lnTo>
                <a:lnTo>
                  <a:pt x="227990" y="10807"/>
                </a:lnTo>
                <a:lnTo>
                  <a:pt x="224180" y="3403"/>
                </a:lnTo>
                <a:lnTo>
                  <a:pt x="214388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24202" y="6208011"/>
            <a:ext cx="133985" cy="347980"/>
          </a:xfrm>
          <a:custGeom>
            <a:avLst/>
            <a:gdLst/>
            <a:ahLst/>
            <a:cxnLst/>
            <a:rect l="l" t="t" r="r" b="b"/>
            <a:pathLst>
              <a:path w="133984" h="347979">
                <a:moveTo>
                  <a:pt x="15033" y="0"/>
                </a:moveTo>
                <a:lnTo>
                  <a:pt x="7529" y="4312"/>
                </a:lnTo>
                <a:lnTo>
                  <a:pt x="2718" y="11627"/>
                </a:lnTo>
                <a:lnTo>
                  <a:pt x="2019" y="20522"/>
                </a:lnTo>
                <a:lnTo>
                  <a:pt x="3682" y="28853"/>
                </a:lnTo>
                <a:lnTo>
                  <a:pt x="9855" y="32587"/>
                </a:lnTo>
                <a:lnTo>
                  <a:pt x="16459" y="36232"/>
                </a:lnTo>
                <a:lnTo>
                  <a:pt x="54217" y="65157"/>
                </a:lnTo>
                <a:lnTo>
                  <a:pt x="81187" y="103078"/>
                </a:lnTo>
                <a:lnTo>
                  <a:pt x="95790" y="147124"/>
                </a:lnTo>
                <a:lnTo>
                  <a:pt x="96443" y="194423"/>
                </a:lnTo>
                <a:lnTo>
                  <a:pt x="87229" y="230918"/>
                </a:lnTo>
                <a:lnTo>
                  <a:pt x="47123" y="289454"/>
                </a:lnTo>
                <a:lnTo>
                  <a:pt x="13474" y="313130"/>
                </a:lnTo>
                <a:lnTo>
                  <a:pt x="10477" y="314743"/>
                </a:lnTo>
                <a:lnTo>
                  <a:pt x="1930" y="321969"/>
                </a:lnTo>
                <a:lnTo>
                  <a:pt x="22076" y="347840"/>
                </a:lnTo>
                <a:lnTo>
                  <a:pt x="30022" y="345146"/>
                </a:lnTo>
                <a:lnTo>
                  <a:pt x="72528" y="315003"/>
                </a:lnTo>
                <a:lnTo>
                  <a:pt x="98619" y="285046"/>
                </a:lnTo>
                <a:lnTo>
                  <a:pt x="119675" y="246608"/>
                </a:lnTo>
                <a:lnTo>
                  <a:pt x="130744" y="208244"/>
                </a:lnTo>
                <a:lnTo>
                  <a:pt x="133451" y="190714"/>
                </a:lnTo>
                <a:lnTo>
                  <a:pt x="133451" y="156907"/>
                </a:lnTo>
                <a:lnTo>
                  <a:pt x="132892" y="152818"/>
                </a:lnTo>
                <a:lnTo>
                  <a:pt x="132435" y="148703"/>
                </a:lnTo>
                <a:lnTo>
                  <a:pt x="121592" y="105981"/>
                </a:lnTo>
                <a:lnTo>
                  <a:pt x="104736" y="71514"/>
                </a:lnTo>
                <a:lnTo>
                  <a:pt x="81175" y="41240"/>
                </a:lnTo>
                <a:lnTo>
                  <a:pt x="50901" y="15175"/>
                </a:lnTo>
                <a:lnTo>
                  <a:pt x="23812" y="113"/>
                </a:lnTo>
                <a:lnTo>
                  <a:pt x="15033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87257" y="6256334"/>
            <a:ext cx="101600" cy="252729"/>
          </a:xfrm>
          <a:custGeom>
            <a:avLst/>
            <a:gdLst/>
            <a:ahLst/>
            <a:cxnLst/>
            <a:rect l="l" t="t" r="r" b="b"/>
            <a:pathLst>
              <a:path w="101600" h="252729">
                <a:moveTo>
                  <a:pt x="21092" y="0"/>
                </a:moveTo>
                <a:lnTo>
                  <a:pt x="13968" y="200"/>
                </a:lnTo>
                <a:lnTo>
                  <a:pt x="7747" y="3094"/>
                </a:lnTo>
                <a:lnTo>
                  <a:pt x="2984" y="8520"/>
                </a:lnTo>
                <a:lnTo>
                  <a:pt x="553" y="15447"/>
                </a:lnTo>
                <a:lnTo>
                  <a:pt x="1052" y="22301"/>
                </a:lnTo>
                <a:lnTo>
                  <a:pt x="4368" y="28539"/>
                </a:lnTo>
                <a:lnTo>
                  <a:pt x="10388" y="33615"/>
                </a:lnTo>
                <a:lnTo>
                  <a:pt x="18561" y="38832"/>
                </a:lnTo>
                <a:lnTo>
                  <a:pt x="26247" y="44607"/>
                </a:lnTo>
                <a:lnTo>
                  <a:pt x="33434" y="50993"/>
                </a:lnTo>
                <a:lnTo>
                  <a:pt x="40106" y="58038"/>
                </a:lnTo>
                <a:lnTo>
                  <a:pt x="57073" y="86152"/>
                </a:lnTo>
                <a:lnTo>
                  <a:pt x="64312" y="118159"/>
                </a:lnTo>
                <a:lnTo>
                  <a:pt x="61598" y="150881"/>
                </a:lnTo>
                <a:lnTo>
                  <a:pt x="40991" y="191731"/>
                </a:lnTo>
                <a:lnTo>
                  <a:pt x="11442" y="216661"/>
                </a:lnTo>
                <a:lnTo>
                  <a:pt x="6210" y="219658"/>
                </a:lnTo>
                <a:lnTo>
                  <a:pt x="2235" y="223734"/>
                </a:lnTo>
                <a:lnTo>
                  <a:pt x="0" y="237222"/>
                </a:lnTo>
                <a:lnTo>
                  <a:pt x="2171" y="243445"/>
                </a:lnTo>
                <a:lnTo>
                  <a:pt x="14859" y="252271"/>
                </a:lnTo>
                <a:lnTo>
                  <a:pt x="21742" y="252348"/>
                </a:lnTo>
                <a:lnTo>
                  <a:pt x="28473" y="248385"/>
                </a:lnTo>
                <a:lnTo>
                  <a:pt x="59290" y="225104"/>
                </a:lnTo>
                <a:lnTo>
                  <a:pt x="81560" y="196802"/>
                </a:lnTo>
                <a:lnTo>
                  <a:pt x="95451" y="163612"/>
                </a:lnTo>
                <a:lnTo>
                  <a:pt x="101130" y="125665"/>
                </a:lnTo>
                <a:lnTo>
                  <a:pt x="100876" y="123239"/>
                </a:lnTo>
                <a:lnTo>
                  <a:pt x="100520" y="121182"/>
                </a:lnTo>
                <a:lnTo>
                  <a:pt x="100457" y="119112"/>
                </a:lnTo>
                <a:lnTo>
                  <a:pt x="89621" y="70413"/>
                </a:lnTo>
                <a:lnTo>
                  <a:pt x="58943" y="25313"/>
                </a:lnTo>
                <a:lnTo>
                  <a:pt x="28562" y="2653"/>
                </a:lnTo>
                <a:lnTo>
                  <a:pt x="2109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50680" y="6311821"/>
            <a:ext cx="76835" cy="139065"/>
          </a:xfrm>
          <a:custGeom>
            <a:avLst/>
            <a:gdLst/>
            <a:ahLst/>
            <a:cxnLst/>
            <a:rect l="l" t="t" r="r" b="b"/>
            <a:pathLst>
              <a:path w="76834" h="139064">
                <a:moveTo>
                  <a:pt x="15582" y="0"/>
                </a:moveTo>
                <a:lnTo>
                  <a:pt x="9575" y="2552"/>
                </a:lnTo>
                <a:lnTo>
                  <a:pt x="850" y="13703"/>
                </a:lnTo>
                <a:lnTo>
                  <a:pt x="0" y="19926"/>
                </a:lnTo>
                <a:lnTo>
                  <a:pt x="5600" y="32791"/>
                </a:lnTo>
                <a:lnTo>
                  <a:pt x="11087" y="35344"/>
                </a:lnTo>
                <a:lnTo>
                  <a:pt x="17081" y="37617"/>
                </a:lnTo>
                <a:lnTo>
                  <a:pt x="26606" y="42649"/>
                </a:lnTo>
                <a:lnTo>
                  <a:pt x="33675" y="49566"/>
                </a:lnTo>
                <a:lnTo>
                  <a:pt x="38175" y="58328"/>
                </a:lnTo>
                <a:lnTo>
                  <a:pt x="39992" y="68897"/>
                </a:lnTo>
                <a:lnTo>
                  <a:pt x="39146" y="78580"/>
                </a:lnTo>
                <a:lnTo>
                  <a:pt x="14401" y="103276"/>
                </a:lnTo>
                <a:lnTo>
                  <a:pt x="10655" y="105308"/>
                </a:lnTo>
                <a:lnTo>
                  <a:pt x="5457" y="109441"/>
                </a:lnTo>
                <a:lnTo>
                  <a:pt x="2268" y="114811"/>
                </a:lnTo>
                <a:lnTo>
                  <a:pt x="1234" y="120928"/>
                </a:lnTo>
                <a:lnTo>
                  <a:pt x="2501" y="127304"/>
                </a:lnTo>
                <a:lnTo>
                  <a:pt x="5885" y="132852"/>
                </a:lnTo>
                <a:lnTo>
                  <a:pt x="10817" y="136690"/>
                </a:lnTo>
                <a:lnTo>
                  <a:pt x="16810" y="138527"/>
                </a:lnTo>
                <a:lnTo>
                  <a:pt x="23380" y="138074"/>
                </a:lnTo>
                <a:lnTo>
                  <a:pt x="44303" y="128999"/>
                </a:lnTo>
                <a:lnTo>
                  <a:pt x="60907" y="113898"/>
                </a:lnTo>
                <a:lnTo>
                  <a:pt x="72013" y="93870"/>
                </a:lnTo>
                <a:lnTo>
                  <a:pt x="76441" y="70015"/>
                </a:lnTo>
                <a:lnTo>
                  <a:pt x="76149" y="66624"/>
                </a:lnTo>
                <a:lnTo>
                  <a:pt x="75907" y="63233"/>
                </a:lnTo>
                <a:lnTo>
                  <a:pt x="56543" y="20908"/>
                </a:lnTo>
                <a:lnTo>
                  <a:pt x="22529" y="1816"/>
                </a:lnTo>
                <a:lnTo>
                  <a:pt x="1558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64085" y="2072017"/>
            <a:ext cx="221615" cy="268605"/>
          </a:xfrm>
          <a:custGeom>
            <a:avLst/>
            <a:gdLst/>
            <a:ahLst/>
            <a:cxnLst/>
            <a:rect l="l" t="t" r="r" b="b"/>
            <a:pathLst>
              <a:path w="221615" h="268605">
                <a:moveTo>
                  <a:pt x="217098" y="0"/>
                </a:moveTo>
                <a:lnTo>
                  <a:pt x="76052" y="25488"/>
                </a:lnTo>
                <a:lnTo>
                  <a:pt x="58577" y="49275"/>
                </a:lnTo>
                <a:lnTo>
                  <a:pt x="58962" y="76530"/>
                </a:lnTo>
                <a:lnTo>
                  <a:pt x="58975" y="136555"/>
                </a:lnTo>
                <a:lnTo>
                  <a:pt x="58866" y="162726"/>
                </a:lnTo>
                <a:lnTo>
                  <a:pt x="58740" y="180500"/>
                </a:lnTo>
                <a:lnTo>
                  <a:pt x="58361" y="184950"/>
                </a:lnTo>
                <a:lnTo>
                  <a:pt x="58196" y="188290"/>
                </a:lnTo>
                <a:lnTo>
                  <a:pt x="48205" y="190430"/>
                </a:lnTo>
                <a:lnTo>
                  <a:pt x="38755" y="192293"/>
                </a:lnTo>
                <a:lnTo>
                  <a:pt x="29881" y="194448"/>
                </a:lnTo>
                <a:lnTo>
                  <a:pt x="21620" y="197459"/>
                </a:lnTo>
                <a:lnTo>
                  <a:pt x="6452" y="210171"/>
                </a:lnTo>
                <a:lnTo>
                  <a:pt x="0" y="227696"/>
                </a:lnTo>
                <a:lnTo>
                  <a:pt x="2655" y="245724"/>
                </a:lnTo>
                <a:lnTo>
                  <a:pt x="14812" y="259943"/>
                </a:lnTo>
                <a:lnTo>
                  <a:pt x="27437" y="265906"/>
                </a:lnTo>
                <a:lnTo>
                  <a:pt x="40325" y="267987"/>
                </a:lnTo>
                <a:lnTo>
                  <a:pt x="53315" y="266303"/>
                </a:lnTo>
                <a:lnTo>
                  <a:pt x="87213" y="233618"/>
                </a:lnTo>
                <a:lnTo>
                  <a:pt x="88284" y="221586"/>
                </a:lnTo>
                <a:lnTo>
                  <a:pt x="88212" y="210171"/>
                </a:lnTo>
                <a:lnTo>
                  <a:pt x="88104" y="201536"/>
                </a:lnTo>
                <a:lnTo>
                  <a:pt x="87984" y="188290"/>
                </a:lnTo>
                <a:lnTo>
                  <a:pt x="88085" y="136555"/>
                </a:lnTo>
                <a:lnTo>
                  <a:pt x="92384" y="95808"/>
                </a:lnTo>
                <a:lnTo>
                  <a:pt x="189895" y="76530"/>
                </a:lnTo>
                <a:lnTo>
                  <a:pt x="221129" y="76530"/>
                </a:lnTo>
                <a:lnTo>
                  <a:pt x="221248" y="40056"/>
                </a:lnTo>
                <a:lnTo>
                  <a:pt x="221373" y="19812"/>
                </a:lnTo>
                <a:lnTo>
                  <a:pt x="221530" y="4102"/>
                </a:lnTo>
                <a:lnTo>
                  <a:pt x="217098" y="0"/>
                </a:lnTo>
                <a:close/>
              </a:path>
              <a:path w="221615" h="268605">
                <a:moveTo>
                  <a:pt x="221129" y="76530"/>
                </a:moveTo>
                <a:lnTo>
                  <a:pt x="189895" y="76530"/>
                </a:lnTo>
                <a:lnTo>
                  <a:pt x="189895" y="159283"/>
                </a:lnTo>
                <a:lnTo>
                  <a:pt x="180768" y="161108"/>
                </a:lnTo>
                <a:lnTo>
                  <a:pt x="138787" y="180500"/>
                </a:lnTo>
                <a:lnTo>
                  <a:pt x="132059" y="201536"/>
                </a:lnTo>
                <a:lnTo>
                  <a:pt x="133644" y="212149"/>
                </a:lnTo>
                <a:lnTo>
                  <a:pt x="138945" y="221586"/>
                </a:lnTo>
                <a:lnTo>
                  <a:pt x="147414" y="229389"/>
                </a:lnTo>
                <a:lnTo>
                  <a:pt x="158500" y="235102"/>
                </a:lnTo>
                <a:lnTo>
                  <a:pt x="181309" y="237827"/>
                </a:lnTo>
                <a:lnTo>
                  <a:pt x="201374" y="230206"/>
                </a:lnTo>
                <a:lnTo>
                  <a:pt x="215673" y="214231"/>
                </a:lnTo>
                <a:lnTo>
                  <a:pt x="221089" y="192293"/>
                </a:lnTo>
                <a:lnTo>
                  <a:pt x="221129" y="76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TextBox 190"/>
          <p:cNvSpPr txBox="1"/>
          <p:nvPr/>
        </p:nvSpPr>
        <p:spPr>
          <a:xfrm>
            <a:off x="3728921" y="1023719"/>
            <a:ext cx="472927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CHRIST’S IS THE WORLD IN WHICH WE MOVE</a:t>
            </a:r>
            <a:endParaRPr lang="en-US" sz="1600" dirty="0" smtClean="0">
              <a:latin typeface="Arial"/>
              <a:cs typeface="Arial"/>
            </a:endParaRPr>
          </a:p>
          <a:p>
            <a:endParaRPr lang="en-US" dirty="0"/>
          </a:p>
        </p:txBody>
      </p:sp>
      <p:pic>
        <p:nvPicPr>
          <p:cNvPr id="192" name="Picture 191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3811" y="1597329"/>
            <a:ext cx="2769805" cy="23408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13692" y="1591005"/>
            <a:ext cx="2739390" cy="2352040"/>
          </a:xfrm>
          <a:custGeom>
            <a:avLst/>
            <a:gdLst/>
            <a:ahLst/>
            <a:cxnLst/>
            <a:rect l="l" t="t" r="r" b="b"/>
            <a:pathLst>
              <a:path w="2739390" h="2352040">
                <a:moveTo>
                  <a:pt x="0" y="2351595"/>
                </a:moveTo>
                <a:lnTo>
                  <a:pt x="2738843" y="2351595"/>
                </a:lnTo>
                <a:lnTo>
                  <a:pt x="2738843" y="0"/>
                </a:lnTo>
                <a:lnTo>
                  <a:pt x="0" y="0"/>
                </a:lnTo>
                <a:lnTo>
                  <a:pt x="0" y="2351595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5465" y="4066070"/>
            <a:ext cx="2519659" cy="1922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0006" y="4060864"/>
            <a:ext cx="2413000" cy="1933575"/>
          </a:xfrm>
          <a:custGeom>
            <a:avLst/>
            <a:gdLst/>
            <a:ahLst/>
            <a:cxnLst/>
            <a:rect l="l" t="t" r="r" b="b"/>
            <a:pathLst>
              <a:path w="2413000" h="1933575">
                <a:moveTo>
                  <a:pt x="2412390" y="1933058"/>
                </a:moveTo>
                <a:lnTo>
                  <a:pt x="419" y="1933587"/>
                </a:lnTo>
                <a:lnTo>
                  <a:pt x="0" y="0"/>
                </a:lnTo>
              </a:path>
            </a:pathLst>
          </a:custGeom>
          <a:ln w="109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62506" y="4162704"/>
            <a:ext cx="2640168" cy="1723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00943" y="4024719"/>
            <a:ext cx="2632109" cy="18425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1002" y="3999077"/>
            <a:ext cx="8307705" cy="217804"/>
          </a:xfrm>
          <a:custGeom>
            <a:avLst/>
            <a:gdLst/>
            <a:ahLst/>
            <a:cxnLst/>
            <a:rect l="l" t="t" r="r" b="b"/>
            <a:pathLst>
              <a:path w="8307705" h="217804">
                <a:moveTo>
                  <a:pt x="0" y="217335"/>
                </a:moveTo>
                <a:lnTo>
                  <a:pt x="8307311" y="217335"/>
                </a:lnTo>
                <a:lnTo>
                  <a:pt x="8307311" y="0"/>
                </a:lnTo>
                <a:lnTo>
                  <a:pt x="0" y="0"/>
                </a:lnTo>
                <a:lnTo>
                  <a:pt x="0" y="2173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" y="5790615"/>
            <a:ext cx="8262620" cy="217804"/>
          </a:xfrm>
          <a:custGeom>
            <a:avLst/>
            <a:gdLst/>
            <a:ahLst/>
            <a:cxnLst/>
            <a:rect l="l" t="t" r="r" b="b"/>
            <a:pathLst>
              <a:path w="8262620" h="217804">
                <a:moveTo>
                  <a:pt x="0" y="217335"/>
                </a:moveTo>
                <a:lnTo>
                  <a:pt x="8262594" y="217335"/>
                </a:lnTo>
                <a:lnTo>
                  <a:pt x="8262594" y="0"/>
                </a:lnTo>
                <a:lnTo>
                  <a:pt x="0" y="0"/>
                </a:lnTo>
                <a:lnTo>
                  <a:pt x="0" y="2173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69000" y="4193997"/>
            <a:ext cx="297180" cy="1620520"/>
          </a:xfrm>
          <a:custGeom>
            <a:avLst/>
            <a:gdLst/>
            <a:ahLst/>
            <a:cxnLst/>
            <a:rect l="l" t="t" r="r" b="b"/>
            <a:pathLst>
              <a:path w="297179" h="1620520">
                <a:moveTo>
                  <a:pt x="0" y="1620011"/>
                </a:moveTo>
                <a:lnTo>
                  <a:pt x="297002" y="1620011"/>
                </a:lnTo>
                <a:lnTo>
                  <a:pt x="297002" y="0"/>
                </a:lnTo>
                <a:lnTo>
                  <a:pt x="0" y="0"/>
                </a:lnTo>
                <a:lnTo>
                  <a:pt x="0" y="16200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97441" y="4166997"/>
            <a:ext cx="198120" cy="41275"/>
          </a:xfrm>
          <a:custGeom>
            <a:avLst/>
            <a:gdLst/>
            <a:ahLst/>
            <a:cxnLst/>
            <a:rect l="l" t="t" r="r" b="b"/>
            <a:pathLst>
              <a:path w="198119" h="41275">
                <a:moveTo>
                  <a:pt x="0" y="40779"/>
                </a:moveTo>
                <a:lnTo>
                  <a:pt x="197561" y="40779"/>
                </a:lnTo>
                <a:lnTo>
                  <a:pt x="197561" y="0"/>
                </a:lnTo>
                <a:lnTo>
                  <a:pt x="0" y="0"/>
                </a:lnTo>
                <a:lnTo>
                  <a:pt x="0" y="40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97441" y="5827788"/>
            <a:ext cx="198120" cy="104139"/>
          </a:xfrm>
          <a:custGeom>
            <a:avLst/>
            <a:gdLst/>
            <a:ahLst/>
            <a:cxnLst/>
            <a:rect l="l" t="t" r="r" b="b"/>
            <a:pathLst>
              <a:path w="198119" h="104139">
                <a:moveTo>
                  <a:pt x="0" y="103555"/>
                </a:moveTo>
                <a:lnTo>
                  <a:pt x="197561" y="103555"/>
                </a:lnTo>
                <a:lnTo>
                  <a:pt x="197561" y="0"/>
                </a:lnTo>
                <a:lnTo>
                  <a:pt x="0" y="0"/>
                </a:lnTo>
                <a:lnTo>
                  <a:pt x="0" y="1035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42996" y="4207776"/>
            <a:ext cx="297180" cy="1620520"/>
          </a:xfrm>
          <a:custGeom>
            <a:avLst/>
            <a:gdLst/>
            <a:ahLst/>
            <a:cxnLst/>
            <a:rect l="l" t="t" r="r" b="b"/>
            <a:pathLst>
              <a:path w="297180" h="1620520">
                <a:moveTo>
                  <a:pt x="0" y="1620012"/>
                </a:moveTo>
                <a:lnTo>
                  <a:pt x="297002" y="1620012"/>
                </a:lnTo>
                <a:lnTo>
                  <a:pt x="297002" y="0"/>
                </a:lnTo>
                <a:lnTo>
                  <a:pt x="0" y="0"/>
                </a:lnTo>
                <a:lnTo>
                  <a:pt x="0" y="1620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2851" y="4207776"/>
            <a:ext cx="297180" cy="1620520"/>
          </a:xfrm>
          <a:custGeom>
            <a:avLst/>
            <a:gdLst/>
            <a:ahLst/>
            <a:cxnLst/>
            <a:rect l="l" t="t" r="r" b="b"/>
            <a:pathLst>
              <a:path w="297180" h="1620520">
                <a:moveTo>
                  <a:pt x="0" y="1620012"/>
                </a:moveTo>
                <a:lnTo>
                  <a:pt x="297002" y="1620012"/>
                </a:lnTo>
                <a:lnTo>
                  <a:pt x="297002" y="0"/>
                </a:lnTo>
                <a:lnTo>
                  <a:pt x="0" y="0"/>
                </a:lnTo>
                <a:lnTo>
                  <a:pt x="0" y="1620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90841" y="1574571"/>
            <a:ext cx="2376474" cy="23399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508476" y="1614601"/>
            <a:ext cx="1651508" cy="22916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30396" y="406116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614702" y="4194022"/>
            <a:ext cx="297180" cy="1682114"/>
          </a:xfrm>
          <a:custGeom>
            <a:avLst/>
            <a:gdLst/>
            <a:ahLst/>
            <a:cxnLst/>
            <a:rect l="l" t="t" r="r" b="b"/>
            <a:pathLst>
              <a:path w="297179" h="1682114">
                <a:moveTo>
                  <a:pt x="0" y="1681556"/>
                </a:moveTo>
                <a:lnTo>
                  <a:pt x="297002" y="1681556"/>
                </a:lnTo>
                <a:lnTo>
                  <a:pt x="297002" y="0"/>
                </a:lnTo>
                <a:lnTo>
                  <a:pt x="0" y="0"/>
                </a:lnTo>
                <a:lnTo>
                  <a:pt x="0" y="16815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91"/>
          <p:cNvSpPr txBox="1"/>
          <p:nvPr/>
        </p:nvSpPr>
        <p:spPr>
          <a:xfrm>
            <a:off x="5460116" y="1078292"/>
            <a:ext cx="299808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CATHOLIC SOCIAL TEACHING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63" name="Picture 162" descr="caritas logos-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344608"/>
            <a:ext cx="7266940" cy="2465705"/>
          </a:xfrm>
          <a:custGeom>
            <a:avLst/>
            <a:gdLst/>
            <a:ahLst/>
            <a:cxnLst/>
            <a:rect l="l" t="t" r="r" b="b"/>
            <a:pathLst>
              <a:path w="7266940" h="2465704">
                <a:moveTo>
                  <a:pt x="6393599" y="0"/>
                </a:moveTo>
                <a:lnTo>
                  <a:pt x="0" y="0"/>
                </a:lnTo>
                <a:lnTo>
                  <a:pt x="0" y="2465120"/>
                </a:lnTo>
                <a:lnTo>
                  <a:pt x="7266901" y="2465120"/>
                </a:lnTo>
                <a:lnTo>
                  <a:pt x="7262622" y="480529"/>
                </a:lnTo>
                <a:lnTo>
                  <a:pt x="639359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70009" y="4048060"/>
            <a:ext cx="2499138" cy="27919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35973" y="3484017"/>
            <a:ext cx="2338492" cy="27485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00089" y="3195004"/>
            <a:ext cx="1915325" cy="2699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37949" y="3483395"/>
            <a:ext cx="1806050" cy="27827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5862688"/>
            <a:ext cx="9144000" cy="977900"/>
          </a:xfrm>
          <a:custGeom>
            <a:avLst/>
            <a:gdLst/>
            <a:ahLst/>
            <a:cxnLst/>
            <a:rect l="l" t="t" r="r" b="b"/>
            <a:pathLst>
              <a:path w="9144000" h="977900">
                <a:moveTo>
                  <a:pt x="0" y="977315"/>
                </a:moveTo>
                <a:lnTo>
                  <a:pt x="9144000" y="977315"/>
                </a:lnTo>
                <a:lnTo>
                  <a:pt x="9144000" y="0"/>
                </a:lnTo>
                <a:lnTo>
                  <a:pt x="0" y="0"/>
                </a:lnTo>
                <a:lnTo>
                  <a:pt x="0" y="9773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 txBox="1"/>
          <p:nvPr/>
        </p:nvSpPr>
        <p:spPr>
          <a:xfrm>
            <a:off x="782702" y="1706473"/>
            <a:ext cx="7625715" cy="2706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2200" spc="-125" dirty="0" smtClean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200" spc="-15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231F20"/>
                </a:solidFill>
                <a:latin typeface="Arial"/>
                <a:cs typeface="Arial"/>
              </a:rPr>
              <a:t>reflection</a:t>
            </a:r>
            <a:r>
              <a:rPr sz="22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22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2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spc="-125" dirty="0">
                <a:solidFill>
                  <a:srgbClr val="231F20"/>
                </a:solidFill>
                <a:latin typeface="Arial"/>
                <a:cs typeface="Arial"/>
              </a:rPr>
              <a:t>message</a:t>
            </a:r>
            <a:r>
              <a:rPr sz="22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2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spc="-180" dirty="0">
                <a:solidFill>
                  <a:srgbClr val="231F20"/>
                </a:solidFill>
                <a:latin typeface="Arial"/>
                <a:cs typeface="Arial"/>
              </a:rPr>
              <a:t>Jesus</a:t>
            </a:r>
            <a:endParaRPr sz="2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L="469265" marR="2568575" indent="-457200">
              <a:lnSpc>
                <a:spcPct val="174500"/>
              </a:lnSpc>
            </a:pP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Informed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Scripture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85" dirty="0">
                <a:solidFill>
                  <a:srgbClr val="FFFFFF"/>
                </a:solidFill>
                <a:latin typeface="Arial"/>
                <a:cs typeface="Arial"/>
              </a:rPr>
              <a:t>Church</a:t>
            </a:r>
            <a:r>
              <a:rPr sz="2200" spc="-2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2200" spc="-45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200" spc="-45" dirty="0" smtClean="0">
                <a:solidFill>
                  <a:srgbClr val="FFFFFF"/>
                </a:solidFill>
                <a:latin typeface="Arial"/>
                <a:cs typeface="Arial"/>
              </a:rPr>
              <a:t>radition  </a:t>
            </a:r>
            <a:r>
              <a:rPr sz="2200" spc="-75" dirty="0">
                <a:solidFill>
                  <a:srgbClr val="FFFFFF"/>
                </a:solidFill>
                <a:latin typeface="Arial"/>
                <a:cs typeface="Arial"/>
              </a:rPr>
              <a:t>Principles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200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guidance</a:t>
            </a:r>
            <a:endParaRPr sz="2200" dirty="0">
              <a:latin typeface="Arial"/>
              <a:cs typeface="Arial"/>
            </a:endParaRPr>
          </a:p>
          <a:p>
            <a:pPr marL="469265" marR="4569460">
              <a:lnSpc>
                <a:spcPct val="119700"/>
              </a:lnSpc>
            </a:pP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Criteria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200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judgement  </a:t>
            </a:r>
            <a:r>
              <a:rPr sz="2200" spc="-65" dirty="0">
                <a:solidFill>
                  <a:srgbClr val="FFFFFF"/>
                </a:solidFill>
                <a:latin typeface="Arial"/>
                <a:cs typeface="Arial"/>
              </a:rPr>
              <a:t>Directives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200" spc="-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532193" y="1820912"/>
            <a:ext cx="0" cy="114935"/>
          </a:xfrm>
          <a:custGeom>
            <a:avLst/>
            <a:gdLst/>
            <a:ahLst/>
            <a:cxnLst/>
            <a:rect l="l" t="t" r="r" b="b"/>
            <a:pathLst>
              <a:path h="114935">
                <a:moveTo>
                  <a:pt x="0" y="0"/>
                </a:moveTo>
                <a:lnTo>
                  <a:pt x="0" y="114592"/>
                </a:lnTo>
              </a:path>
            </a:pathLst>
          </a:custGeom>
          <a:ln w="501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32193" y="2777914"/>
            <a:ext cx="0" cy="114935"/>
          </a:xfrm>
          <a:custGeom>
            <a:avLst/>
            <a:gdLst/>
            <a:ahLst/>
            <a:cxnLst/>
            <a:rect l="l" t="t" r="r" b="b"/>
            <a:pathLst>
              <a:path h="114935">
                <a:moveTo>
                  <a:pt x="0" y="0"/>
                </a:moveTo>
                <a:lnTo>
                  <a:pt x="0" y="114604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91"/>
          <p:cNvSpPr txBox="1"/>
          <p:nvPr/>
        </p:nvSpPr>
        <p:spPr>
          <a:xfrm>
            <a:off x="5181600" y="1078292"/>
            <a:ext cx="32766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CATHOLIC SOCIAL </a:t>
            </a:r>
            <a:r>
              <a:rPr sz="1600" dirty="0" smtClean="0">
                <a:solidFill>
                  <a:srgbClr val="FFFFFF"/>
                </a:solidFill>
                <a:latin typeface="Arial"/>
                <a:cs typeface="Arial"/>
              </a:rPr>
              <a:t>TEACHING</a:t>
            </a:r>
            <a:r>
              <a:rPr lang="en-GB" sz="1600" dirty="0" smtClean="0">
                <a:solidFill>
                  <a:srgbClr val="FFFFFF"/>
                </a:solidFill>
                <a:latin typeface="Arial"/>
                <a:cs typeface="Arial"/>
              </a:rPr>
              <a:t> IS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54" name="Picture 153" descr="caritas logos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0"/>
                </a:moveTo>
                <a:lnTo>
                  <a:pt x="0" y="503300"/>
                </a:ln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1" y="551986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7" y="0"/>
                </a:moveTo>
                <a:lnTo>
                  <a:pt x="0" y="420081"/>
                </a:lnTo>
                <a:lnTo>
                  <a:pt x="727597" y="840163"/>
                </a:lnTo>
                <a:lnTo>
                  <a:pt x="727597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8" y="507844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1" y="0"/>
                </a:moveTo>
                <a:lnTo>
                  <a:pt x="0" y="420562"/>
                </a:lnTo>
                <a:lnTo>
                  <a:pt x="728431" y="841125"/>
                </a:lnTo>
                <a:lnTo>
                  <a:pt x="728431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8" y="820532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0" y="240640"/>
                </a:moveTo>
                <a:lnTo>
                  <a:pt x="137168" y="240843"/>
                </a:lnTo>
                <a:lnTo>
                  <a:pt x="137384" y="241160"/>
                </a:lnTo>
                <a:lnTo>
                  <a:pt x="137270" y="240640"/>
                </a:lnTo>
                <a:close/>
              </a:path>
              <a:path w="271779" h="241300">
                <a:moveTo>
                  <a:pt x="113399" y="195250"/>
                </a:moveTo>
                <a:lnTo>
                  <a:pt x="112682" y="195250"/>
                </a:lnTo>
                <a:lnTo>
                  <a:pt x="113267" y="199606"/>
                </a:lnTo>
                <a:lnTo>
                  <a:pt x="113584" y="206159"/>
                </a:lnTo>
                <a:lnTo>
                  <a:pt x="133930" y="236068"/>
                </a:lnTo>
                <a:lnTo>
                  <a:pt x="113399" y="195250"/>
                </a:lnTo>
                <a:close/>
              </a:path>
              <a:path w="271779" h="241300">
                <a:moveTo>
                  <a:pt x="21016" y="11582"/>
                </a:moveTo>
                <a:lnTo>
                  <a:pt x="364" y="38315"/>
                </a:lnTo>
                <a:lnTo>
                  <a:pt x="279" y="38453"/>
                </a:lnTo>
                <a:lnTo>
                  <a:pt x="0" y="39114"/>
                </a:lnTo>
                <a:lnTo>
                  <a:pt x="110739" y="201968"/>
                </a:lnTo>
                <a:lnTo>
                  <a:pt x="111070" y="197815"/>
                </a:lnTo>
                <a:lnTo>
                  <a:pt x="111527" y="195250"/>
                </a:lnTo>
                <a:lnTo>
                  <a:pt x="113399" y="195250"/>
                </a:lnTo>
                <a:lnTo>
                  <a:pt x="21016" y="11582"/>
                </a:lnTo>
                <a:close/>
              </a:path>
              <a:path w="271779" h="241300">
                <a:moveTo>
                  <a:pt x="249452" y="0"/>
                </a:moveTo>
                <a:lnTo>
                  <a:pt x="139137" y="236639"/>
                </a:lnTo>
                <a:lnTo>
                  <a:pt x="138997" y="238087"/>
                </a:lnTo>
                <a:lnTo>
                  <a:pt x="138844" y="239293"/>
                </a:lnTo>
                <a:lnTo>
                  <a:pt x="138692" y="240220"/>
                </a:lnTo>
                <a:lnTo>
                  <a:pt x="271335" y="24686"/>
                </a:lnTo>
                <a:lnTo>
                  <a:pt x="256534" y="5529"/>
                </a:lnTo>
                <a:lnTo>
                  <a:pt x="256320" y="5306"/>
                </a:lnTo>
                <a:lnTo>
                  <a:pt x="249452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89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12"/>
                </a:moveTo>
                <a:lnTo>
                  <a:pt x="115977" y="262945"/>
                </a:lnTo>
                <a:lnTo>
                  <a:pt x="116155" y="263187"/>
                </a:lnTo>
                <a:lnTo>
                  <a:pt x="116142" y="262412"/>
                </a:lnTo>
                <a:close/>
              </a:path>
              <a:path w="228600" h="263525">
                <a:moveTo>
                  <a:pt x="29581" y="8568"/>
                </a:moveTo>
                <a:lnTo>
                  <a:pt x="5056" y="27517"/>
                </a:lnTo>
                <a:lnTo>
                  <a:pt x="4512" y="28079"/>
                </a:lnTo>
                <a:lnTo>
                  <a:pt x="0" y="33919"/>
                </a:lnTo>
                <a:lnTo>
                  <a:pt x="112904" y="258411"/>
                </a:lnTo>
                <a:lnTo>
                  <a:pt x="115126" y="261688"/>
                </a:lnTo>
                <a:lnTo>
                  <a:pt x="29581" y="8568"/>
                </a:lnTo>
                <a:close/>
              </a:path>
              <a:path w="228600" h="263525">
                <a:moveTo>
                  <a:pt x="197114" y="0"/>
                </a:moveTo>
                <a:lnTo>
                  <a:pt x="118403" y="255109"/>
                </a:lnTo>
                <a:lnTo>
                  <a:pt x="118225" y="257827"/>
                </a:lnTo>
                <a:lnTo>
                  <a:pt x="118111" y="258983"/>
                </a:lnTo>
                <a:lnTo>
                  <a:pt x="228437" y="22347"/>
                </a:lnTo>
                <a:lnTo>
                  <a:pt x="202804" y="2543"/>
                </a:lnTo>
                <a:lnTo>
                  <a:pt x="201887" y="2014"/>
                </a:lnTo>
                <a:lnTo>
                  <a:pt x="197114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38" y="778155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0" y="0"/>
                </a:moveTo>
                <a:lnTo>
                  <a:pt x="50440" y="5383"/>
                </a:lnTo>
                <a:lnTo>
                  <a:pt x="11388" y="20920"/>
                </a:lnTo>
                <a:lnTo>
                  <a:pt x="0" y="28604"/>
                </a:lnTo>
                <a:lnTo>
                  <a:pt x="85545" y="281710"/>
                </a:lnTo>
                <a:lnTo>
                  <a:pt x="86396" y="282967"/>
                </a:lnTo>
                <a:lnTo>
                  <a:pt x="86437" y="281710"/>
                </a:lnTo>
                <a:lnTo>
                  <a:pt x="85939" y="278738"/>
                </a:lnTo>
                <a:lnTo>
                  <a:pt x="85537" y="271283"/>
                </a:lnTo>
                <a:lnTo>
                  <a:pt x="85507" y="248550"/>
                </a:lnTo>
                <a:lnTo>
                  <a:pt x="86320" y="238149"/>
                </a:lnTo>
                <a:lnTo>
                  <a:pt x="100236" y="238149"/>
                </a:lnTo>
                <a:lnTo>
                  <a:pt x="137308" y="117994"/>
                </a:lnTo>
                <a:lnTo>
                  <a:pt x="86675" y="117994"/>
                </a:lnTo>
                <a:lnTo>
                  <a:pt x="47334" y="91736"/>
                </a:lnTo>
                <a:lnTo>
                  <a:pt x="43978" y="75005"/>
                </a:lnTo>
                <a:lnTo>
                  <a:pt x="47334" y="58281"/>
                </a:lnTo>
                <a:lnTo>
                  <a:pt x="56487" y="44620"/>
                </a:lnTo>
                <a:lnTo>
                  <a:pt x="70060" y="35407"/>
                </a:lnTo>
                <a:lnTo>
                  <a:pt x="86675" y="32028"/>
                </a:lnTo>
                <a:lnTo>
                  <a:pt x="163832" y="32028"/>
                </a:lnTo>
                <a:lnTo>
                  <a:pt x="167532" y="20033"/>
                </a:lnTo>
                <a:lnTo>
                  <a:pt x="135479" y="6508"/>
                </a:lnTo>
                <a:lnTo>
                  <a:pt x="132992" y="5707"/>
                </a:lnTo>
                <a:lnTo>
                  <a:pt x="90500" y="0"/>
                </a:lnTo>
                <a:close/>
              </a:path>
              <a:path w="167640" h="283209">
                <a:moveTo>
                  <a:pt x="100236" y="238149"/>
                </a:moveTo>
                <a:lnTo>
                  <a:pt x="88352" y="238149"/>
                </a:lnTo>
                <a:lnTo>
                  <a:pt x="89177" y="248550"/>
                </a:lnTo>
                <a:lnTo>
                  <a:pt x="89054" y="270712"/>
                </a:lnTo>
                <a:lnTo>
                  <a:pt x="89037" y="271283"/>
                </a:lnTo>
                <a:lnTo>
                  <a:pt x="88821" y="275144"/>
                </a:lnTo>
                <a:lnTo>
                  <a:pt x="100236" y="238149"/>
                </a:lnTo>
                <a:close/>
              </a:path>
              <a:path w="167640" h="283209">
                <a:moveTo>
                  <a:pt x="163832" y="32028"/>
                </a:moveTo>
                <a:lnTo>
                  <a:pt x="86675" y="32028"/>
                </a:lnTo>
                <a:lnTo>
                  <a:pt x="103296" y="35407"/>
                </a:lnTo>
                <a:lnTo>
                  <a:pt x="116868" y="44620"/>
                </a:lnTo>
                <a:lnTo>
                  <a:pt x="126018" y="58281"/>
                </a:lnTo>
                <a:lnTo>
                  <a:pt x="129373" y="75005"/>
                </a:lnTo>
                <a:lnTo>
                  <a:pt x="126018" y="91736"/>
                </a:lnTo>
                <a:lnTo>
                  <a:pt x="116868" y="105401"/>
                </a:lnTo>
                <a:lnTo>
                  <a:pt x="103296" y="114615"/>
                </a:lnTo>
                <a:lnTo>
                  <a:pt x="86675" y="117994"/>
                </a:lnTo>
                <a:lnTo>
                  <a:pt x="137308" y="117994"/>
                </a:lnTo>
                <a:lnTo>
                  <a:pt x="163832" y="32028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0" y="1627032"/>
            <a:ext cx="7628890" cy="3858260"/>
          </a:xfrm>
          <a:custGeom>
            <a:avLst/>
            <a:gdLst/>
            <a:ahLst/>
            <a:cxnLst/>
            <a:rect l="l" t="t" r="r" b="b"/>
            <a:pathLst>
              <a:path w="7628890" h="3858260">
                <a:moveTo>
                  <a:pt x="6755142" y="0"/>
                </a:moveTo>
                <a:lnTo>
                  <a:pt x="0" y="0"/>
                </a:lnTo>
                <a:lnTo>
                  <a:pt x="0" y="3857739"/>
                </a:lnTo>
                <a:lnTo>
                  <a:pt x="7628432" y="3857739"/>
                </a:lnTo>
                <a:lnTo>
                  <a:pt x="7624152" y="480517"/>
                </a:lnTo>
                <a:lnTo>
                  <a:pt x="675514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3804" y="1953102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3804" y="2734759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3804" y="2347764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33804" y="3107822"/>
            <a:ext cx="0" cy="97155"/>
          </a:xfrm>
          <a:custGeom>
            <a:avLst/>
            <a:gdLst/>
            <a:ahLst/>
            <a:cxnLst/>
            <a:rect l="l" t="t" r="r" b="b"/>
            <a:pathLst>
              <a:path h="97155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33804" y="3889480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33804" y="3502477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33804" y="4262542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33804" y="5017201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33804" y="4639202"/>
            <a:ext cx="0" cy="97155"/>
          </a:xfrm>
          <a:custGeom>
            <a:avLst/>
            <a:gdLst/>
            <a:ahLst/>
            <a:cxnLst/>
            <a:rect l="l" t="t" r="r" b="b"/>
            <a:pathLst>
              <a:path h="97154">
                <a:moveTo>
                  <a:pt x="0" y="0"/>
                </a:moveTo>
                <a:lnTo>
                  <a:pt x="0" y="96596"/>
                </a:lnTo>
              </a:path>
            </a:pathLst>
          </a:custGeom>
          <a:ln w="5013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 txBox="1"/>
          <p:nvPr/>
        </p:nvSpPr>
        <p:spPr>
          <a:xfrm>
            <a:off x="905798" y="1053037"/>
            <a:ext cx="7522845" cy="4143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DOCUMENTS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1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12700" marR="1586230">
              <a:lnSpc>
                <a:spcPct val="142800"/>
              </a:lnSpc>
            </a:pPr>
            <a:r>
              <a:rPr sz="1750" spc="-9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Reconstruction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70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45" dirty="0">
                <a:solidFill>
                  <a:srgbClr val="FFFFFF"/>
                </a:solidFill>
                <a:latin typeface="Arial"/>
                <a:cs typeface="Arial"/>
              </a:rPr>
              <a:t>Order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Arial"/>
                <a:cs typeface="Arial"/>
              </a:rPr>
              <a:t>(Quadragesimo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Arial"/>
                <a:cs typeface="Arial"/>
              </a:rPr>
              <a:t>anno,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1931)  </a:t>
            </a:r>
            <a:r>
              <a:rPr sz="1750" spc="-135" dirty="0">
                <a:solidFill>
                  <a:srgbClr val="FFFFFF"/>
                </a:solidFill>
                <a:latin typeface="Arial"/>
                <a:cs typeface="Arial"/>
              </a:rPr>
              <a:t>Peace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750" spc="-50" dirty="0">
                <a:solidFill>
                  <a:srgbClr val="FFFFFF"/>
                </a:solidFill>
                <a:latin typeface="Arial"/>
                <a:cs typeface="Arial"/>
              </a:rPr>
              <a:t>Earth 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(Pacem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50" spc="-3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Arial"/>
                <a:cs typeface="Arial"/>
              </a:rPr>
              <a:t>terris,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1963)</a:t>
            </a:r>
            <a:endParaRPr sz="17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750" spc="-90" dirty="0">
                <a:solidFill>
                  <a:srgbClr val="FFFFFF"/>
                </a:solidFill>
                <a:latin typeface="Arial"/>
                <a:cs typeface="Arial"/>
              </a:rPr>
              <a:t>Joy</a:t>
            </a:r>
            <a:r>
              <a:rPr sz="17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7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Hope</a:t>
            </a:r>
            <a:r>
              <a:rPr sz="17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Arial"/>
                <a:cs typeface="Arial"/>
              </a:rPr>
              <a:t>(Gaudium</a:t>
            </a:r>
            <a:r>
              <a:rPr sz="17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7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105" dirty="0">
                <a:solidFill>
                  <a:srgbClr val="FFFFFF"/>
                </a:solidFill>
                <a:latin typeface="Arial"/>
                <a:cs typeface="Arial"/>
              </a:rPr>
              <a:t>spes,</a:t>
            </a:r>
            <a:r>
              <a:rPr sz="17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1965)</a:t>
            </a:r>
            <a:endParaRPr sz="1750" dirty="0">
              <a:latin typeface="Arial"/>
              <a:cs typeface="Arial"/>
            </a:endParaRPr>
          </a:p>
          <a:p>
            <a:pPr marL="12700" marR="2450465">
              <a:lnSpc>
                <a:spcPct val="142800"/>
              </a:lnSpc>
            </a:pPr>
            <a:r>
              <a:rPr sz="1750" spc="-90" dirty="0">
                <a:solidFill>
                  <a:srgbClr val="FFFFFF"/>
                </a:solidFill>
                <a:latin typeface="Arial"/>
                <a:cs typeface="Arial"/>
              </a:rPr>
              <a:t>The Progress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750" spc="-80" dirty="0">
                <a:solidFill>
                  <a:srgbClr val="FFFFFF"/>
                </a:solidFill>
                <a:latin typeface="Arial"/>
                <a:cs typeface="Arial"/>
              </a:rPr>
              <a:t>Peoples </a:t>
            </a:r>
            <a:r>
              <a:rPr sz="1750" spc="-25" dirty="0">
                <a:solidFill>
                  <a:srgbClr val="FFFFFF"/>
                </a:solidFill>
                <a:latin typeface="Arial"/>
                <a:cs typeface="Arial"/>
              </a:rPr>
              <a:t>(Populorum </a:t>
            </a:r>
            <a:r>
              <a:rPr sz="1750" spc="-50" dirty="0">
                <a:solidFill>
                  <a:srgbClr val="FFFFFF"/>
                </a:solidFill>
                <a:latin typeface="Arial"/>
                <a:cs typeface="Arial"/>
              </a:rPr>
              <a:t>progressio,</a:t>
            </a:r>
            <a:r>
              <a:rPr sz="1750" spc="-3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1967)  Justice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5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0" dirty="0">
                <a:solidFill>
                  <a:srgbClr val="FFFFFF"/>
                </a:solidFill>
                <a:latin typeface="Arial"/>
                <a:cs typeface="Arial"/>
              </a:rPr>
              <a:t>World,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Arial"/>
                <a:cs typeface="Arial"/>
              </a:rPr>
              <a:t>Synod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75" dirty="0">
                <a:solidFill>
                  <a:srgbClr val="FFFFFF"/>
                </a:solidFill>
                <a:latin typeface="Arial"/>
                <a:cs typeface="Arial"/>
              </a:rPr>
              <a:t>Bishops,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0" dirty="0">
                <a:solidFill>
                  <a:srgbClr val="FFFFFF"/>
                </a:solidFill>
                <a:latin typeface="Arial"/>
                <a:cs typeface="Arial"/>
              </a:rPr>
              <a:t>1971</a:t>
            </a:r>
            <a:endParaRPr sz="1750" dirty="0">
              <a:latin typeface="Arial"/>
              <a:cs typeface="Arial"/>
            </a:endParaRPr>
          </a:p>
          <a:p>
            <a:pPr marL="12700" marR="3495675">
              <a:lnSpc>
                <a:spcPct val="142800"/>
              </a:lnSpc>
            </a:pPr>
            <a:r>
              <a:rPr sz="1750" spc="-60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Human</a:t>
            </a:r>
            <a:r>
              <a:rPr sz="1750" spc="-3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Work </a:t>
            </a:r>
            <a:r>
              <a:rPr sz="1750" spc="-45" dirty="0">
                <a:solidFill>
                  <a:srgbClr val="FFFFFF"/>
                </a:solidFill>
                <a:latin typeface="Arial"/>
                <a:cs typeface="Arial"/>
              </a:rPr>
              <a:t>(Laborem </a:t>
            </a:r>
            <a:r>
              <a:rPr sz="1750" spc="-85" dirty="0">
                <a:solidFill>
                  <a:srgbClr val="FFFFFF"/>
                </a:solidFill>
                <a:latin typeface="Arial"/>
                <a:cs typeface="Arial"/>
              </a:rPr>
              <a:t>exercens,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1981)  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Charity</a:t>
            </a:r>
            <a:r>
              <a:rPr sz="175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5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35" dirty="0">
                <a:solidFill>
                  <a:srgbClr val="FFFFFF"/>
                </a:solidFill>
                <a:latin typeface="Arial"/>
                <a:cs typeface="Arial"/>
              </a:rPr>
              <a:t>Truth</a:t>
            </a:r>
            <a:r>
              <a:rPr sz="175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80" dirty="0">
                <a:solidFill>
                  <a:srgbClr val="FFFFFF"/>
                </a:solidFill>
                <a:latin typeface="Arial"/>
                <a:cs typeface="Arial"/>
              </a:rPr>
              <a:t>(Caritas</a:t>
            </a:r>
            <a:r>
              <a:rPr sz="175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75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Arial"/>
                <a:cs typeface="Arial"/>
              </a:rPr>
              <a:t>Veritate,</a:t>
            </a:r>
            <a:r>
              <a:rPr sz="175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2009)</a:t>
            </a:r>
            <a:endParaRPr sz="1750" dirty="0">
              <a:latin typeface="Arial"/>
              <a:cs typeface="Arial"/>
            </a:endParaRPr>
          </a:p>
          <a:p>
            <a:pPr marL="12700" marR="2803525">
              <a:lnSpc>
                <a:spcPct val="142800"/>
              </a:lnSpc>
            </a:pPr>
            <a:r>
              <a:rPr sz="1750" spc="-90" dirty="0">
                <a:solidFill>
                  <a:srgbClr val="FFFFFF"/>
                </a:solidFill>
                <a:latin typeface="Arial"/>
                <a:cs typeface="Arial"/>
              </a:rPr>
              <a:t>The Joy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75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750" spc="-75" dirty="0">
                <a:solidFill>
                  <a:srgbClr val="FFFFFF"/>
                </a:solidFill>
                <a:latin typeface="Arial"/>
                <a:cs typeface="Arial"/>
              </a:rPr>
              <a:t>Gospel, </a:t>
            </a:r>
            <a:r>
              <a:rPr sz="1750" spc="-50" dirty="0">
                <a:solidFill>
                  <a:srgbClr val="FFFFFF"/>
                </a:solidFill>
                <a:latin typeface="Arial"/>
                <a:cs typeface="Arial"/>
              </a:rPr>
              <a:t>(Evangelii </a:t>
            </a:r>
            <a:r>
              <a:rPr sz="1750" spc="-45" dirty="0">
                <a:solidFill>
                  <a:srgbClr val="FFFFFF"/>
                </a:solidFill>
                <a:latin typeface="Arial"/>
                <a:cs typeface="Arial"/>
              </a:rPr>
              <a:t>Gaudium,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2013)  </a:t>
            </a:r>
            <a:r>
              <a:rPr sz="1750" spc="-9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120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1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30" dirty="0">
                <a:solidFill>
                  <a:srgbClr val="FFFFFF"/>
                </a:solidFill>
                <a:latin typeface="Arial"/>
                <a:cs typeface="Arial"/>
              </a:rPr>
              <a:t>Common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40" dirty="0">
                <a:solidFill>
                  <a:srgbClr val="FFFFFF"/>
                </a:solidFill>
                <a:latin typeface="Arial"/>
                <a:cs typeface="Arial"/>
              </a:rPr>
              <a:t>Home</a:t>
            </a:r>
            <a:r>
              <a:rPr sz="17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5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750" spc="-55" dirty="0" smtClean="0">
                <a:solidFill>
                  <a:srgbClr val="FFFFFF"/>
                </a:solidFill>
                <a:latin typeface="Arial"/>
                <a:cs typeface="Arial"/>
              </a:rPr>
              <a:t>Laudato</a:t>
            </a:r>
            <a:r>
              <a:rPr lang="en-GB" sz="1750" spc="-5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135" dirty="0" smtClean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lang="en-GB" sz="1750" spc="-135" dirty="0" smtClean="0">
                <a:solidFill>
                  <a:srgbClr val="FFFFFF"/>
                </a:solidFill>
                <a:latin typeface="Arial"/>
                <a:cs typeface="Arial"/>
              </a:rPr>
              <a:t>'</a:t>
            </a:r>
            <a:r>
              <a:rPr sz="1750" spc="-1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50" spc="-65" dirty="0">
                <a:solidFill>
                  <a:srgbClr val="FFFFFF"/>
                </a:solidFill>
                <a:latin typeface="Arial"/>
                <a:cs typeface="Arial"/>
              </a:rPr>
              <a:t>2015)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5862269" y="3411004"/>
            <a:ext cx="2842526" cy="2453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6" name="Picture 155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Rectangle 557"/>
          <p:cNvSpPr/>
          <p:nvPr/>
        </p:nvSpPr>
        <p:spPr>
          <a:xfrm>
            <a:off x="3657600" y="1517650"/>
            <a:ext cx="381000" cy="44196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424" name="object 11"/>
          <p:cNvSpPr/>
          <p:nvPr/>
        </p:nvSpPr>
        <p:spPr>
          <a:xfrm>
            <a:off x="7696200" y="1392303"/>
            <a:ext cx="1734185" cy="4608151"/>
          </a:xfrm>
          <a:prstGeom prst="rect">
            <a:avLst/>
          </a:prstGeom>
          <a:solidFill>
            <a:srgbClr val="99CB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7"/>
          <p:cNvSpPr/>
          <p:nvPr/>
        </p:nvSpPr>
        <p:spPr>
          <a:xfrm>
            <a:off x="4919345" y="1392304"/>
            <a:ext cx="1481455" cy="4621146"/>
          </a:xfrm>
          <a:custGeom>
            <a:avLst/>
            <a:gdLst/>
            <a:ahLst/>
            <a:cxnLst/>
            <a:rect l="l" t="t" r="r" b="b"/>
            <a:pathLst>
              <a:path w="1481454" h="4516120">
                <a:moveTo>
                  <a:pt x="0" y="4515548"/>
                </a:moveTo>
                <a:lnTo>
                  <a:pt x="1480908" y="4515548"/>
                </a:lnTo>
                <a:lnTo>
                  <a:pt x="1480908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36A4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8"/>
          <p:cNvSpPr/>
          <p:nvPr/>
        </p:nvSpPr>
        <p:spPr>
          <a:xfrm>
            <a:off x="6310540" y="1392304"/>
            <a:ext cx="1461770" cy="4621146"/>
          </a:xfrm>
          <a:custGeom>
            <a:avLst/>
            <a:gdLst/>
            <a:ahLst/>
            <a:cxnLst/>
            <a:rect l="l" t="t" r="r" b="b"/>
            <a:pathLst>
              <a:path w="1461770" h="4516120">
                <a:moveTo>
                  <a:pt x="0" y="4515548"/>
                </a:moveTo>
                <a:lnTo>
                  <a:pt x="1461465" y="4515548"/>
                </a:lnTo>
                <a:lnTo>
                  <a:pt x="1461465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733E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9"/>
          <p:cNvSpPr/>
          <p:nvPr/>
        </p:nvSpPr>
        <p:spPr>
          <a:xfrm>
            <a:off x="5657622" y="983085"/>
            <a:ext cx="741045" cy="5029200"/>
          </a:xfrm>
          <a:prstGeom prst="rect">
            <a:avLst/>
          </a:prstGeom>
          <a:solidFill>
            <a:srgbClr val="2E9B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10"/>
          <p:cNvSpPr/>
          <p:nvPr/>
        </p:nvSpPr>
        <p:spPr>
          <a:xfrm>
            <a:off x="7031355" y="979299"/>
            <a:ext cx="741045" cy="5033099"/>
          </a:xfrm>
          <a:prstGeom prst="rect">
            <a:avLst/>
          </a:prstGeom>
          <a:solidFill>
            <a:srgbClr val="6D38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13"/>
          <p:cNvSpPr/>
          <p:nvPr/>
        </p:nvSpPr>
        <p:spPr>
          <a:xfrm>
            <a:off x="8531225" y="979300"/>
            <a:ext cx="993775" cy="5022702"/>
          </a:xfrm>
          <a:prstGeom prst="rect">
            <a:avLst/>
          </a:prstGeom>
          <a:solidFill>
            <a:srgbClr val="87B14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1" name="object 4"/>
          <p:cNvSpPr/>
          <p:nvPr/>
        </p:nvSpPr>
        <p:spPr>
          <a:xfrm>
            <a:off x="-76200" y="1365250"/>
            <a:ext cx="1461135" cy="4624324"/>
          </a:xfrm>
          <a:custGeom>
            <a:avLst/>
            <a:gdLst/>
            <a:ahLst/>
            <a:cxnLst/>
            <a:rect l="l" t="t" r="r" b="b"/>
            <a:pathLst>
              <a:path w="1461135" h="4516120">
                <a:moveTo>
                  <a:pt x="0" y="4515548"/>
                </a:moveTo>
                <a:lnTo>
                  <a:pt x="1460868" y="4515548"/>
                </a:lnTo>
                <a:lnTo>
                  <a:pt x="1460868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F689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5"/>
          <p:cNvSpPr/>
          <p:nvPr/>
        </p:nvSpPr>
        <p:spPr>
          <a:xfrm>
            <a:off x="581215" y="1060450"/>
            <a:ext cx="727710" cy="4928235"/>
          </a:xfrm>
          <a:custGeom>
            <a:avLst/>
            <a:gdLst/>
            <a:ahLst/>
            <a:cxnLst/>
            <a:rect l="l" t="t" r="r" b="b"/>
            <a:pathLst>
              <a:path w="727710" h="4928235">
                <a:moveTo>
                  <a:pt x="727252" y="0"/>
                </a:moveTo>
                <a:lnTo>
                  <a:pt x="0" y="0"/>
                </a:lnTo>
                <a:lnTo>
                  <a:pt x="0" y="2042079"/>
                </a:lnTo>
                <a:lnTo>
                  <a:pt x="47621" y="2044686"/>
                </a:lnTo>
                <a:lnTo>
                  <a:pt x="94220" y="2050819"/>
                </a:lnTo>
                <a:lnTo>
                  <a:pt x="139661" y="2060347"/>
                </a:lnTo>
                <a:lnTo>
                  <a:pt x="183811" y="2073135"/>
                </a:lnTo>
                <a:lnTo>
                  <a:pt x="226538" y="2089050"/>
                </a:lnTo>
                <a:lnTo>
                  <a:pt x="267708" y="2107960"/>
                </a:lnTo>
                <a:lnTo>
                  <a:pt x="307188" y="2129730"/>
                </a:lnTo>
                <a:lnTo>
                  <a:pt x="344844" y="2154228"/>
                </a:lnTo>
                <a:lnTo>
                  <a:pt x="380544" y="2181320"/>
                </a:lnTo>
                <a:lnTo>
                  <a:pt x="414153" y="2210873"/>
                </a:lnTo>
                <a:lnTo>
                  <a:pt x="445539" y="2242754"/>
                </a:lnTo>
                <a:lnTo>
                  <a:pt x="474569" y="2276829"/>
                </a:lnTo>
                <a:lnTo>
                  <a:pt x="501109" y="2312964"/>
                </a:lnTo>
                <a:lnTo>
                  <a:pt x="525025" y="2351028"/>
                </a:lnTo>
                <a:lnTo>
                  <a:pt x="546185" y="2390886"/>
                </a:lnTo>
                <a:lnTo>
                  <a:pt x="564455" y="2432405"/>
                </a:lnTo>
                <a:lnTo>
                  <a:pt x="579703" y="2475452"/>
                </a:lnTo>
                <a:lnTo>
                  <a:pt x="591794" y="2519893"/>
                </a:lnTo>
                <a:lnTo>
                  <a:pt x="600595" y="2565596"/>
                </a:lnTo>
                <a:lnTo>
                  <a:pt x="605974" y="2612427"/>
                </a:lnTo>
                <a:lnTo>
                  <a:pt x="607796" y="2660252"/>
                </a:lnTo>
                <a:lnTo>
                  <a:pt x="605974" y="2708080"/>
                </a:lnTo>
                <a:lnTo>
                  <a:pt x="600595" y="2754914"/>
                </a:lnTo>
                <a:lnTo>
                  <a:pt x="591794" y="2800619"/>
                </a:lnTo>
                <a:lnTo>
                  <a:pt x="579703" y="2845063"/>
                </a:lnTo>
                <a:lnTo>
                  <a:pt x="564455" y="2888111"/>
                </a:lnTo>
                <a:lnTo>
                  <a:pt x="546185" y="2929632"/>
                </a:lnTo>
                <a:lnTo>
                  <a:pt x="525025" y="2969491"/>
                </a:lnTo>
                <a:lnTo>
                  <a:pt x="501109" y="3007555"/>
                </a:lnTo>
                <a:lnTo>
                  <a:pt x="474569" y="3043692"/>
                </a:lnTo>
                <a:lnTo>
                  <a:pt x="445539" y="3077767"/>
                </a:lnTo>
                <a:lnTo>
                  <a:pt x="414153" y="3109648"/>
                </a:lnTo>
                <a:lnTo>
                  <a:pt x="380544" y="3139201"/>
                </a:lnTo>
                <a:lnTo>
                  <a:pt x="344844" y="3166294"/>
                </a:lnTo>
                <a:lnTo>
                  <a:pt x="307188" y="3190792"/>
                </a:lnTo>
                <a:lnTo>
                  <a:pt x="267708" y="3212563"/>
                </a:lnTo>
                <a:lnTo>
                  <a:pt x="226538" y="3231473"/>
                </a:lnTo>
                <a:lnTo>
                  <a:pt x="183811" y="3247389"/>
                </a:lnTo>
                <a:lnTo>
                  <a:pt x="139661" y="3260178"/>
                </a:lnTo>
                <a:lnTo>
                  <a:pt x="94220" y="3269707"/>
                </a:lnTo>
                <a:lnTo>
                  <a:pt x="47621" y="3275842"/>
                </a:lnTo>
                <a:lnTo>
                  <a:pt x="0" y="3278450"/>
                </a:lnTo>
                <a:lnTo>
                  <a:pt x="0" y="4928192"/>
                </a:lnTo>
                <a:lnTo>
                  <a:pt x="727252" y="4928192"/>
                </a:lnTo>
                <a:lnTo>
                  <a:pt x="727252" y="0"/>
                </a:lnTo>
                <a:close/>
              </a:path>
            </a:pathLst>
          </a:custGeom>
          <a:solidFill>
            <a:srgbClr val="F09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6"/>
          <p:cNvSpPr/>
          <p:nvPr/>
        </p:nvSpPr>
        <p:spPr>
          <a:xfrm>
            <a:off x="1308469" y="1441450"/>
            <a:ext cx="1481455" cy="4548124"/>
          </a:xfrm>
          <a:custGeom>
            <a:avLst/>
            <a:gdLst/>
            <a:ahLst/>
            <a:cxnLst/>
            <a:rect l="l" t="t" r="r" b="b"/>
            <a:pathLst>
              <a:path w="1481454" h="4516120">
                <a:moveTo>
                  <a:pt x="0" y="4515548"/>
                </a:moveTo>
                <a:lnTo>
                  <a:pt x="1480896" y="4515548"/>
                </a:lnTo>
                <a:lnTo>
                  <a:pt x="1480896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FBB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12"/>
          <p:cNvSpPr/>
          <p:nvPr/>
        </p:nvSpPr>
        <p:spPr>
          <a:xfrm>
            <a:off x="60790" y="3178637"/>
            <a:ext cx="1158410" cy="1158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14"/>
          <p:cNvSpPr/>
          <p:nvPr/>
        </p:nvSpPr>
        <p:spPr>
          <a:xfrm>
            <a:off x="1604296" y="1060450"/>
            <a:ext cx="1138904" cy="4928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4104" y="1456944"/>
            <a:ext cx="1270" cy="4516120"/>
          </a:xfrm>
          <a:custGeom>
            <a:avLst/>
            <a:gdLst/>
            <a:ahLst/>
            <a:cxnLst/>
            <a:rect l="l" t="t" r="r" b="b"/>
            <a:pathLst>
              <a:path w="1269" h="4516120">
                <a:moveTo>
                  <a:pt x="0" y="4516132"/>
                </a:moveTo>
                <a:lnTo>
                  <a:pt x="685" y="4516132"/>
                </a:lnTo>
                <a:lnTo>
                  <a:pt x="685" y="0"/>
                </a:lnTo>
                <a:lnTo>
                  <a:pt x="0" y="0"/>
                </a:lnTo>
                <a:lnTo>
                  <a:pt x="0" y="4516132"/>
                </a:lnTo>
                <a:close/>
              </a:path>
            </a:pathLst>
          </a:custGeom>
          <a:solidFill>
            <a:srgbClr val="FBB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4104" y="5972772"/>
            <a:ext cx="13335" cy="16510"/>
          </a:xfrm>
          <a:custGeom>
            <a:avLst/>
            <a:gdLst/>
            <a:ahLst/>
            <a:cxnLst/>
            <a:rect l="l" t="t" r="r" b="b"/>
            <a:pathLst>
              <a:path w="13335" h="16510">
                <a:moveTo>
                  <a:pt x="0" y="15925"/>
                </a:moveTo>
                <a:lnTo>
                  <a:pt x="13178" y="15925"/>
                </a:lnTo>
                <a:lnTo>
                  <a:pt x="13178" y="0"/>
                </a:lnTo>
                <a:lnTo>
                  <a:pt x="0" y="0"/>
                </a:lnTo>
                <a:lnTo>
                  <a:pt x="0" y="15925"/>
                </a:lnTo>
                <a:close/>
              </a:path>
            </a:pathLst>
          </a:custGeom>
          <a:solidFill>
            <a:srgbClr val="F5EB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677286" y="1456944"/>
            <a:ext cx="1361314" cy="4531995"/>
          </a:xfrm>
          <a:custGeom>
            <a:avLst/>
            <a:gdLst/>
            <a:ahLst/>
            <a:cxnLst/>
            <a:rect l="l" t="t" r="r" b="b"/>
            <a:pathLst>
              <a:path w="2302510" h="4531995">
                <a:moveTo>
                  <a:pt x="0" y="4531753"/>
                </a:moveTo>
                <a:lnTo>
                  <a:pt x="2301887" y="4531753"/>
                </a:lnTo>
                <a:lnTo>
                  <a:pt x="2301887" y="0"/>
                </a:lnTo>
                <a:lnTo>
                  <a:pt x="0" y="0"/>
                </a:lnTo>
                <a:lnTo>
                  <a:pt x="0" y="4531753"/>
                </a:lnTo>
                <a:close/>
              </a:path>
            </a:pathLst>
          </a:custGeom>
          <a:solidFill>
            <a:srgbClr val="1C38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877563" y="12"/>
            <a:ext cx="2101607" cy="6839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0" y="12"/>
            <a:ext cx="9144000" cy="953769"/>
          </a:xfrm>
          <a:custGeom>
            <a:avLst/>
            <a:gdLst/>
            <a:ahLst/>
            <a:cxnLst/>
            <a:rect l="l" t="t" r="r" b="b"/>
            <a:pathLst>
              <a:path w="9144000" h="953769">
                <a:moveTo>
                  <a:pt x="0" y="953630"/>
                </a:moveTo>
                <a:lnTo>
                  <a:pt x="9144000" y="953630"/>
                </a:lnTo>
                <a:lnTo>
                  <a:pt x="9144000" y="0"/>
                </a:lnTo>
                <a:lnTo>
                  <a:pt x="0" y="0"/>
                </a:lnTo>
                <a:lnTo>
                  <a:pt x="0" y="9536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90"/>
          <p:cNvSpPr/>
          <p:nvPr/>
        </p:nvSpPr>
        <p:spPr>
          <a:xfrm>
            <a:off x="135055" y="5403850"/>
            <a:ext cx="948836" cy="2468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21"/>
          <p:cNvSpPr/>
          <p:nvPr/>
        </p:nvSpPr>
        <p:spPr>
          <a:xfrm>
            <a:off x="5105400" y="3277558"/>
            <a:ext cx="528762" cy="373313"/>
          </a:xfrm>
          <a:custGeom>
            <a:avLst/>
            <a:gdLst/>
            <a:ahLst/>
            <a:cxnLst/>
            <a:rect l="l" t="t" r="r" b="b"/>
            <a:pathLst>
              <a:path w="570229" h="402589">
                <a:moveTo>
                  <a:pt x="236334" y="0"/>
                </a:moveTo>
                <a:lnTo>
                  <a:pt x="173662" y="55510"/>
                </a:lnTo>
                <a:lnTo>
                  <a:pt x="18643" y="215861"/>
                </a:lnTo>
                <a:lnTo>
                  <a:pt x="12753" y="222073"/>
                </a:lnTo>
                <a:lnTo>
                  <a:pt x="7050" y="228903"/>
                </a:lnTo>
                <a:lnTo>
                  <a:pt x="2482" y="236387"/>
                </a:lnTo>
                <a:lnTo>
                  <a:pt x="0" y="244563"/>
                </a:lnTo>
                <a:lnTo>
                  <a:pt x="1010" y="253781"/>
                </a:lnTo>
                <a:lnTo>
                  <a:pt x="5743" y="260899"/>
                </a:lnTo>
                <a:lnTo>
                  <a:pt x="12633" y="266716"/>
                </a:lnTo>
                <a:lnTo>
                  <a:pt x="20116" y="272034"/>
                </a:lnTo>
                <a:lnTo>
                  <a:pt x="27498" y="277996"/>
                </a:lnTo>
                <a:lnTo>
                  <a:pt x="34520" y="284481"/>
                </a:lnTo>
                <a:lnTo>
                  <a:pt x="48171" y="297815"/>
                </a:lnTo>
                <a:lnTo>
                  <a:pt x="103593" y="350050"/>
                </a:lnTo>
                <a:lnTo>
                  <a:pt x="112560" y="358533"/>
                </a:lnTo>
                <a:lnTo>
                  <a:pt x="145229" y="389805"/>
                </a:lnTo>
                <a:lnTo>
                  <a:pt x="154216" y="398475"/>
                </a:lnTo>
                <a:lnTo>
                  <a:pt x="159842" y="402196"/>
                </a:lnTo>
                <a:lnTo>
                  <a:pt x="170548" y="402196"/>
                </a:lnTo>
                <a:lnTo>
                  <a:pt x="175615" y="399288"/>
                </a:lnTo>
                <a:lnTo>
                  <a:pt x="181317" y="392607"/>
                </a:lnTo>
                <a:lnTo>
                  <a:pt x="193914" y="378180"/>
                </a:lnTo>
                <a:lnTo>
                  <a:pt x="206808" y="364004"/>
                </a:lnTo>
                <a:lnTo>
                  <a:pt x="219913" y="350013"/>
                </a:lnTo>
                <a:lnTo>
                  <a:pt x="233146" y="336143"/>
                </a:lnTo>
                <a:lnTo>
                  <a:pt x="238210" y="329293"/>
                </a:lnTo>
                <a:lnTo>
                  <a:pt x="239766" y="322814"/>
                </a:lnTo>
                <a:lnTo>
                  <a:pt x="237850" y="316498"/>
                </a:lnTo>
                <a:lnTo>
                  <a:pt x="232498" y="310134"/>
                </a:lnTo>
                <a:lnTo>
                  <a:pt x="227796" y="305808"/>
                </a:lnTo>
                <a:lnTo>
                  <a:pt x="223159" y="301386"/>
                </a:lnTo>
                <a:lnTo>
                  <a:pt x="218681" y="296839"/>
                </a:lnTo>
                <a:lnTo>
                  <a:pt x="214414" y="292100"/>
                </a:lnTo>
                <a:lnTo>
                  <a:pt x="200112" y="279187"/>
                </a:lnTo>
                <a:lnTo>
                  <a:pt x="184199" y="267149"/>
                </a:lnTo>
                <a:lnTo>
                  <a:pt x="171589" y="254318"/>
                </a:lnTo>
                <a:lnTo>
                  <a:pt x="167195" y="239026"/>
                </a:lnTo>
                <a:lnTo>
                  <a:pt x="173419" y="223370"/>
                </a:lnTo>
                <a:lnTo>
                  <a:pt x="186658" y="209992"/>
                </a:lnTo>
                <a:lnTo>
                  <a:pt x="202821" y="197469"/>
                </a:lnTo>
                <a:lnTo>
                  <a:pt x="217817" y="184378"/>
                </a:lnTo>
                <a:lnTo>
                  <a:pt x="219570" y="182524"/>
                </a:lnTo>
                <a:lnTo>
                  <a:pt x="221691" y="181025"/>
                </a:lnTo>
                <a:lnTo>
                  <a:pt x="227075" y="175412"/>
                </a:lnTo>
                <a:lnTo>
                  <a:pt x="230593" y="173621"/>
                </a:lnTo>
                <a:lnTo>
                  <a:pt x="428742" y="173621"/>
                </a:lnTo>
                <a:lnTo>
                  <a:pt x="329772" y="80850"/>
                </a:lnTo>
                <a:lnTo>
                  <a:pt x="294209" y="46996"/>
                </a:lnTo>
                <a:lnTo>
                  <a:pt x="259016" y="12776"/>
                </a:lnTo>
                <a:lnTo>
                  <a:pt x="252650" y="7066"/>
                </a:lnTo>
                <a:lnTo>
                  <a:pt x="246837" y="3087"/>
                </a:lnTo>
                <a:lnTo>
                  <a:pt x="241442" y="758"/>
                </a:lnTo>
                <a:lnTo>
                  <a:pt x="236334" y="0"/>
                </a:lnTo>
                <a:close/>
              </a:path>
              <a:path w="570229" h="402589">
                <a:moveTo>
                  <a:pt x="428742" y="173621"/>
                </a:moveTo>
                <a:lnTo>
                  <a:pt x="237845" y="173621"/>
                </a:lnTo>
                <a:lnTo>
                  <a:pt x="241579" y="175564"/>
                </a:lnTo>
                <a:lnTo>
                  <a:pt x="375354" y="301393"/>
                </a:lnTo>
                <a:lnTo>
                  <a:pt x="405587" y="329958"/>
                </a:lnTo>
                <a:lnTo>
                  <a:pt x="422108" y="340874"/>
                </a:lnTo>
                <a:lnTo>
                  <a:pt x="436629" y="354114"/>
                </a:lnTo>
                <a:lnTo>
                  <a:pt x="450507" y="368106"/>
                </a:lnTo>
                <a:lnTo>
                  <a:pt x="465099" y="381279"/>
                </a:lnTo>
                <a:lnTo>
                  <a:pt x="475189" y="389805"/>
                </a:lnTo>
                <a:lnTo>
                  <a:pt x="482523" y="396365"/>
                </a:lnTo>
                <a:lnTo>
                  <a:pt x="488134" y="400580"/>
                </a:lnTo>
                <a:lnTo>
                  <a:pt x="493052" y="402069"/>
                </a:lnTo>
                <a:lnTo>
                  <a:pt x="497681" y="400794"/>
                </a:lnTo>
                <a:lnTo>
                  <a:pt x="503308" y="396792"/>
                </a:lnTo>
                <a:lnTo>
                  <a:pt x="510663" y="389799"/>
                </a:lnTo>
                <a:lnTo>
                  <a:pt x="520471" y="379552"/>
                </a:lnTo>
                <a:lnTo>
                  <a:pt x="526186" y="373481"/>
                </a:lnTo>
                <a:lnTo>
                  <a:pt x="532891" y="368338"/>
                </a:lnTo>
                <a:lnTo>
                  <a:pt x="539140" y="362788"/>
                </a:lnTo>
                <a:lnTo>
                  <a:pt x="541807" y="358533"/>
                </a:lnTo>
                <a:lnTo>
                  <a:pt x="544004" y="353847"/>
                </a:lnTo>
                <a:lnTo>
                  <a:pt x="547259" y="350013"/>
                </a:lnTo>
                <a:lnTo>
                  <a:pt x="564257" y="328869"/>
                </a:lnTo>
                <a:lnTo>
                  <a:pt x="569633" y="314775"/>
                </a:lnTo>
                <a:lnTo>
                  <a:pt x="563092" y="301386"/>
                </a:lnTo>
                <a:lnTo>
                  <a:pt x="544372" y="282321"/>
                </a:lnTo>
                <a:lnTo>
                  <a:pt x="467779" y="207759"/>
                </a:lnTo>
                <a:lnTo>
                  <a:pt x="466699" y="206629"/>
                </a:lnTo>
                <a:lnTo>
                  <a:pt x="465721" y="205422"/>
                </a:lnTo>
                <a:lnTo>
                  <a:pt x="464870" y="204127"/>
                </a:lnTo>
                <a:lnTo>
                  <a:pt x="457072" y="199592"/>
                </a:lnTo>
                <a:lnTo>
                  <a:pt x="450137" y="194006"/>
                </a:lnTo>
                <a:lnTo>
                  <a:pt x="443666" y="187851"/>
                </a:lnTo>
                <a:lnTo>
                  <a:pt x="437260" y="181610"/>
                </a:lnTo>
                <a:lnTo>
                  <a:pt x="428742" y="173621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23"/>
          <p:cNvSpPr/>
          <p:nvPr/>
        </p:nvSpPr>
        <p:spPr>
          <a:xfrm>
            <a:off x="5114339" y="3539558"/>
            <a:ext cx="370369" cy="525229"/>
          </a:xfrm>
          <a:custGeom>
            <a:avLst/>
            <a:gdLst/>
            <a:ahLst/>
            <a:cxnLst/>
            <a:rect l="l" t="t" r="r" b="b"/>
            <a:pathLst>
              <a:path w="399414" h="566420">
                <a:moveTo>
                  <a:pt x="317207" y="0"/>
                </a:moveTo>
                <a:lnTo>
                  <a:pt x="306019" y="0"/>
                </a:lnTo>
                <a:lnTo>
                  <a:pt x="301624" y="2247"/>
                </a:lnTo>
                <a:lnTo>
                  <a:pt x="260879" y="44934"/>
                </a:lnTo>
                <a:lnTo>
                  <a:pt x="11937" y="301599"/>
                </a:lnTo>
                <a:lnTo>
                  <a:pt x="7759" y="305714"/>
                </a:lnTo>
                <a:lnTo>
                  <a:pt x="634" y="316103"/>
                </a:lnTo>
                <a:lnTo>
                  <a:pt x="0" y="323850"/>
                </a:lnTo>
                <a:lnTo>
                  <a:pt x="3213" y="337540"/>
                </a:lnTo>
                <a:lnTo>
                  <a:pt x="9918" y="343801"/>
                </a:lnTo>
                <a:lnTo>
                  <a:pt x="239966" y="562000"/>
                </a:lnTo>
                <a:lnTo>
                  <a:pt x="246252" y="565835"/>
                </a:lnTo>
                <a:lnTo>
                  <a:pt x="258622" y="565835"/>
                </a:lnTo>
                <a:lnTo>
                  <a:pt x="264731" y="562038"/>
                </a:lnTo>
                <a:lnTo>
                  <a:pt x="271856" y="553897"/>
                </a:lnTo>
                <a:lnTo>
                  <a:pt x="296162" y="526697"/>
                </a:lnTo>
                <a:lnTo>
                  <a:pt x="320868" y="499849"/>
                </a:lnTo>
                <a:lnTo>
                  <a:pt x="370471" y="446316"/>
                </a:lnTo>
                <a:lnTo>
                  <a:pt x="392388" y="420986"/>
                </a:lnTo>
                <a:lnTo>
                  <a:pt x="399343" y="404013"/>
                </a:lnTo>
                <a:lnTo>
                  <a:pt x="395550" y="396697"/>
                </a:lnTo>
                <a:lnTo>
                  <a:pt x="248691" y="396697"/>
                </a:lnTo>
                <a:lnTo>
                  <a:pt x="242644" y="395180"/>
                </a:lnTo>
                <a:lnTo>
                  <a:pt x="211335" y="367120"/>
                </a:lnTo>
                <a:lnTo>
                  <a:pt x="206019" y="361540"/>
                </a:lnTo>
                <a:lnTo>
                  <a:pt x="200569" y="356127"/>
                </a:lnTo>
                <a:lnTo>
                  <a:pt x="194805" y="351104"/>
                </a:lnTo>
                <a:lnTo>
                  <a:pt x="185201" y="341568"/>
                </a:lnTo>
                <a:lnTo>
                  <a:pt x="181529" y="332243"/>
                </a:lnTo>
                <a:lnTo>
                  <a:pt x="184059" y="322191"/>
                </a:lnTo>
                <a:lnTo>
                  <a:pt x="193065" y="310476"/>
                </a:lnTo>
                <a:lnTo>
                  <a:pt x="225992" y="275844"/>
                </a:lnTo>
                <a:lnTo>
                  <a:pt x="258682" y="240980"/>
                </a:lnTo>
                <a:lnTo>
                  <a:pt x="388518" y="100647"/>
                </a:lnTo>
                <a:lnTo>
                  <a:pt x="393927" y="93722"/>
                </a:lnTo>
                <a:lnTo>
                  <a:pt x="396354" y="86702"/>
                </a:lnTo>
                <a:lnTo>
                  <a:pt x="395047" y="78787"/>
                </a:lnTo>
                <a:lnTo>
                  <a:pt x="389254" y="69176"/>
                </a:lnTo>
                <a:lnTo>
                  <a:pt x="374497" y="55028"/>
                </a:lnTo>
                <a:lnTo>
                  <a:pt x="345358" y="26587"/>
                </a:lnTo>
                <a:lnTo>
                  <a:pt x="330593" y="12446"/>
                </a:lnTo>
                <a:lnTo>
                  <a:pt x="321538" y="9601"/>
                </a:lnTo>
                <a:lnTo>
                  <a:pt x="317207" y="0"/>
                </a:lnTo>
                <a:close/>
              </a:path>
              <a:path w="399414" h="566420">
                <a:moveTo>
                  <a:pt x="323278" y="330428"/>
                </a:moveTo>
                <a:lnTo>
                  <a:pt x="316144" y="332778"/>
                </a:lnTo>
                <a:lnTo>
                  <a:pt x="307659" y="339967"/>
                </a:lnTo>
                <a:lnTo>
                  <a:pt x="296394" y="352208"/>
                </a:lnTo>
                <a:lnTo>
                  <a:pt x="280923" y="369709"/>
                </a:lnTo>
                <a:lnTo>
                  <a:pt x="270220" y="381561"/>
                </a:lnTo>
                <a:lnTo>
                  <a:pt x="261821" y="389990"/>
                </a:lnTo>
                <a:lnTo>
                  <a:pt x="254915" y="395025"/>
                </a:lnTo>
                <a:lnTo>
                  <a:pt x="248691" y="396697"/>
                </a:lnTo>
                <a:lnTo>
                  <a:pt x="395550" y="396697"/>
                </a:lnTo>
                <a:lnTo>
                  <a:pt x="390979" y="387882"/>
                </a:lnTo>
                <a:lnTo>
                  <a:pt x="366941" y="365074"/>
                </a:lnTo>
                <a:lnTo>
                  <a:pt x="339228" y="339369"/>
                </a:lnTo>
                <a:lnTo>
                  <a:pt x="330499" y="332698"/>
                </a:lnTo>
                <a:lnTo>
                  <a:pt x="323278" y="330428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3" name="Group 552"/>
          <p:cNvGrpSpPr/>
          <p:nvPr/>
        </p:nvGrpSpPr>
        <p:grpSpPr>
          <a:xfrm>
            <a:off x="5286754" y="2753723"/>
            <a:ext cx="3857246" cy="1530921"/>
            <a:chOff x="5286754" y="2753723"/>
            <a:chExt cx="4159746" cy="1650982"/>
          </a:xfrm>
        </p:grpSpPr>
        <p:sp>
          <p:nvSpPr>
            <p:cNvPr id="426" name="object 15"/>
            <p:cNvSpPr/>
            <p:nvPr/>
          </p:nvSpPr>
          <p:spPr>
            <a:xfrm>
              <a:off x="5450060" y="2962934"/>
              <a:ext cx="258445" cy="560705"/>
            </a:xfrm>
            <a:custGeom>
              <a:avLst/>
              <a:gdLst/>
              <a:ahLst/>
              <a:cxnLst/>
              <a:rect l="l" t="t" r="r" b="b"/>
              <a:pathLst>
                <a:path w="258445" h="560704">
                  <a:moveTo>
                    <a:pt x="258067" y="292925"/>
                  </a:moveTo>
                  <a:lnTo>
                    <a:pt x="248957" y="302515"/>
                  </a:lnTo>
                  <a:lnTo>
                    <a:pt x="239571" y="311826"/>
                  </a:lnTo>
                  <a:lnTo>
                    <a:pt x="229758" y="320703"/>
                  </a:lnTo>
                  <a:lnTo>
                    <a:pt x="219370" y="328993"/>
                  </a:lnTo>
                  <a:lnTo>
                    <a:pt x="194860" y="361898"/>
                  </a:lnTo>
                  <a:lnTo>
                    <a:pt x="169284" y="394084"/>
                  </a:lnTo>
                  <a:lnTo>
                    <a:pt x="142903" y="425627"/>
                  </a:lnTo>
                  <a:lnTo>
                    <a:pt x="115979" y="456603"/>
                  </a:lnTo>
                  <a:lnTo>
                    <a:pt x="96945" y="477608"/>
                  </a:lnTo>
                  <a:lnTo>
                    <a:pt x="94872" y="485216"/>
                  </a:lnTo>
                  <a:lnTo>
                    <a:pt x="98409" y="490816"/>
                  </a:lnTo>
                  <a:lnTo>
                    <a:pt x="107276" y="500399"/>
                  </a:lnTo>
                  <a:lnTo>
                    <a:pt x="116967" y="510019"/>
                  </a:lnTo>
                  <a:lnTo>
                    <a:pt x="122977" y="515734"/>
                  </a:lnTo>
                  <a:lnTo>
                    <a:pt x="132879" y="525726"/>
                  </a:lnTo>
                  <a:lnTo>
                    <a:pt x="141033" y="533588"/>
                  </a:lnTo>
                  <a:lnTo>
                    <a:pt x="148058" y="540496"/>
                  </a:lnTo>
                  <a:lnTo>
                    <a:pt x="154574" y="547624"/>
                  </a:lnTo>
                  <a:lnTo>
                    <a:pt x="162017" y="556387"/>
                  </a:lnTo>
                  <a:lnTo>
                    <a:pt x="168570" y="560387"/>
                  </a:lnTo>
                  <a:lnTo>
                    <a:pt x="174996" y="560387"/>
                  </a:lnTo>
                  <a:lnTo>
                    <a:pt x="180438" y="559439"/>
                  </a:lnTo>
                  <a:lnTo>
                    <a:pt x="185915" y="556663"/>
                  </a:lnTo>
                  <a:lnTo>
                    <a:pt x="191530" y="552157"/>
                  </a:lnTo>
                  <a:lnTo>
                    <a:pt x="197386" y="546023"/>
                  </a:lnTo>
                  <a:lnTo>
                    <a:pt x="211480" y="529562"/>
                  </a:lnTo>
                  <a:lnTo>
                    <a:pt x="225853" y="513307"/>
                  </a:lnTo>
                  <a:lnTo>
                    <a:pt x="241159" y="497944"/>
                  </a:lnTo>
                  <a:lnTo>
                    <a:pt x="258054" y="484162"/>
                  </a:lnTo>
                  <a:lnTo>
                    <a:pt x="258067" y="292925"/>
                  </a:lnTo>
                  <a:close/>
                </a:path>
                <a:path w="258445" h="560704">
                  <a:moveTo>
                    <a:pt x="247259" y="0"/>
                  </a:moveTo>
                  <a:lnTo>
                    <a:pt x="241811" y="0"/>
                  </a:lnTo>
                  <a:lnTo>
                    <a:pt x="234383" y="913"/>
                  </a:lnTo>
                  <a:lnTo>
                    <a:pt x="226920" y="3659"/>
                  </a:lnTo>
                  <a:lnTo>
                    <a:pt x="219419" y="8245"/>
                  </a:lnTo>
                  <a:lnTo>
                    <a:pt x="211877" y="14681"/>
                  </a:lnTo>
                  <a:lnTo>
                    <a:pt x="51256" y="172173"/>
                  </a:lnTo>
                  <a:lnTo>
                    <a:pt x="10645" y="211620"/>
                  </a:lnTo>
                  <a:lnTo>
                    <a:pt x="3164" y="219980"/>
                  </a:lnTo>
                  <a:lnTo>
                    <a:pt x="0" y="227526"/>
                  </a:lnTo>
                  <a:lnTo>
                    <a:pt x="1898" y="235187"/>
                  </a:lnTo>
                  <a:lnTo>
                    <a:pt x="9604" y="243890"/>
                  </a:lnTo>
                  <a:lnTo>
                    <a:pt x="44575" y="274861"/>
                  </a:lnTo>
                  <a:lnTo>
                    <a:pt x="79321" y="306090"/>
                  </a:lnTo>
                  <a:lnTo>
                    <a:pt x="153685" y="374053"/>
                  </a:lnTo>
                  <a:lnTo>
                    <a:pt x="158334" y="376351"/>
                  </a:lnTo>
                  <a:lnTo>
                    <a:pt x="167973" y="376351"/>
                  </a:lnTo>
                  <a:lnTo>
                    <a:pt x="172888" y="373214"/>
                  </a:lnTo>
                  <a:lnTo>
                    <a:pt x="178361" y="367474"/>
                  </a:lnTo>
                  <a:lnTo>
                    <a:pt x="188240" y="357502"/>
                  </a:lnTo>
                  <a:lnTo>
                    <a:pt x="198410" y="347808"/>
                  </a:lnTo>
                  <a:lnTo>
                    <a:pt x="218963" y="328637"/>
                  </a:lnTo>
                  <a:lnTo>
                    <a:pt x="228162" y="314689"/>
                  </a:lnTo>
                  <a:lnTo>
                    <a:pt x="228693" y="302472"/>
                  </a:lnTo>
                  <a:lnTo>
                    <a:pt x="222226" y="291136"/>
                  </a:lnTo>
                  <a:lnTo>
                    <a:pt x="210429" y="279831"/>
                  </a:lnTo>
                  <a:lnTo>
                    <a:pt x="182825" y="255345"/>
                  </a:lnTo>
                  <a:lnTo>
                    <a:pt x="173340" y="237991"/>
                  </a:lnTo>
                  <a:lnTo>
                    <a:pt x="206479" y="193027"/>
                  </a:lnTo>
                  <a:lnTo>
                    <a:pt x="236126" y="166882"/>
                  </a:lnTo>
                  <a:lnTo>
                    <a:pt x="243131" y="165138"/>
                  </a:lnTo>
                  <a:lnTo>
                    <a:pt x="258067" y="165138"/>
                  </a:lnTo>
                  <a:lnTo>
                    <a:pt x="258067" y="4381"/>
                  </a:lnTo>
                  <a:lnTo>
                    <a:pt x="252669" y="1473"/>
                  </a:lnTo>
                  <a:lnTo>
                    <a:pt x="247259" y="0"/>
                  </a:lnTo>
                  <a:close/>
                </a:path>
                <a:path w="258445" h="560704">
                  <a:moveTo>
                    <a:pt x="258067" y="165138"/>
                  </a:moveTo>
                  <a:lnTo>
                    <a:pt x="247729" y="165138"/>
                  </a:lnTo>
                  <a:lnTo>
                    <a:pt x="252326" y="167487"/>
                  </a:lnTo>
                  <a:lnTo>
                    <a:pt x="258067" y="172173"/>
                  </a:lnTo>
                  <a:lnTo>
                    <a:pt x="258067" y="165138"/>
                  </a:lnTo>
                  <a:close/>
                </a:path>
              </a:pathLst>
            </a:custGeom>
            <a:solidFill>
              <a:srgbClr val="70B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16"/>
            <p:cNvSpPr/>
            <p:nvPr/>
          </p:nvSpPr>
          <p:spPr>
            <a:xfrm>
              <a:off x="5708126" y="2967316"/>
              <a:ext cx="223520" cy="480059"/>
            </a:xfrm>
            <a:custGeom>
              <a:avLst/>
              <a:gdLst/>
              <a:ahLst/>
              <a:cxnLst/>
              <a:rect l="l" t="t" r="r" b="b"/>
              <a:pathLst>
                <a:path w="223520" h="480060">
                  <a:moveTo>
                    <a:pt x="0" y="0"/>
                  </a:moveTo>
                  <a:lnTo>
                    <a:pt x="32" y="167808"/>
                  </a:lnTo>
                  <a:lnTo>
                    <a:pt x="4495" y="171694"/>
                  </a:lnTo>
                  <a:lnTo>
                    <a:pt x="9518" y="176468"/>
                  </a:lnTo>
                  <a:lnTo>
                    <a:pt x="15180" y="182101"/>
                  </a:lnTo>
                  <a:lnTo>
                    <a:pt x="21590" y="188595"/>
                  </a:lnTo>
                  <a:lnTo>
                    <a:pt x="42466" y="210978"/>
                  </a:lnTo>
                  <a:lnTo>
                    <a:pt x="49644" y="226339"/>
                  </a:lnTo>
                  <a:lnTo>
                    <a:pt x="43153" y="241633"/>
                  </a:lnTo>
                  <a:lnTo>
                    <a:pt x="23025" y="263817"/>
                  </a:lnTo>
                  <a:lnTo>
                    <a:pt x="17212" y="269932"/>
                  </a:lnTo>
                  <a:lnTo>
                    <a:pt x="0" y="288544"/>
                  </a:lnTo>
                  <a:lnTo>
                    <a:pt x="0" y="479767"/>
                  </a:lnTo>
                  <a:lnTo>
                    <a:pt x="33312" y="441979"/>
                  </a:lnTo>
                  <a:lnTo>
                    <a:pt x="50588" y="423660"/>
                  </a:lnTo>
                  <a:lnTo>
                    <a:pt x="69024" y="406438"/>
                  </a:lnTo>
                  <a:lnTo>
                    <a:pt x="70612" y="398348"/>
                  </a:lnTo>
                  <a:lnTo>
                    <a:pt x="76733" y="393369"/>
                  </a:lnTo>
                  <a:lnTo>
                    <a:pt x="145597" y="319476"/>
                  </a:lnTo>
                  <a:lnTo>
                    <a:pt x="177625" y="285501"/>
                  </a:lnTo>
                  <a:lnTo>
                    <a:pt x="210121" y="251980"/>
                  </a:lnTo>
                  <a:lnTo>
                    <a:pt x="219769" y="239952"/>
                  </a:lnTo>
                  <a:lnTo>
                    <a:pt x="222916" y="229166"/>
                  </a:lnTo>
                  <a:lnTo>
                    <a:pt x="219529" y="218421"/>
                  </a:lnTo>
                  <a:lnTo>
                    <a:pt x="209575" y="206514"/>
                  </a:lnTo>
                  <a:lnTo>
                    <a:pt x="170110" y="167779"/>
                  </a:lnTo>
                  <a:lnTo>
                    <a:pt x="91961" y="89672"/>
                  </a:lnTo>
                  <a:lnTo>
                    <a:pt x="9512" y="6261"/>
                  </a:lnTo>
                  <a:lnTo>
                    <a:pt x="4762" y="2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A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17"/>
            <p:cNvSpPr/>
            <p:nvPr/>
          </p:nvSpPr>
          <p:spPr>
            <a:xfrm>
              <a:off x="5677155" y="392256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190" y="0"/>
                  </a:moveTo>
                  <a:lnTo>
                    <a:pt x="0" y="215"/>
                  </a:lnTo>
                  <a:lnTo>
                    <a:pt x="165" y="76"/>
                  </a:lnTo>
                  <a:close/>
                </a:path>
              </a:pathLst>
            </a:custGeom>
            <a:solidFill>
              <a:srgbClr val="47A0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18"/>
            <p:cNvSpPr/>
            <p:nvPr/>
          </p:nvSpPr>
          <p:spPr>
            <a:xfrm>
              <a:off x="5457784" y="3894800"/>
              <a:ext cx="250825" cy="509905"/>
            </a:xfrm>
            <a:custGeom>
              <a:avLst/>
              <a:gdLst/>
              <a:ahLst/>
              <a:cxnLst/>
              <a:rect l="l" t="t" r="r" b="b"/>
              <a:pathLst>
                <a:path w="250825" h="509904">
                  <a:moveTo>
                    <a:pt x="250342" y="0"/>
                  </a:moveTo>
                  <a:lnTo>
                    <a:pt x="242999" y="7332"/>
                  </a:lnTo>
                  <a:lnTo>
                    <a:pt x="235461" y="14462"/>
                  </a:lnTo>
                  <a:lnTo>
                    <a:pt x="227660" y="21320"/>
                  </a:lnTo>
                  <a:lnTo>
                    <a:pt x="219532" y="27838"/>
                  </a:lnTo>
                  <a:lnTo>
                    <a:pt x="215523" y="35980"/>
                  </a:lnTo>
                  <a:lnTo>
                    <a:pt x="209996" y="42921"/>
                  </a:lnTo>
                  <a:lnTo>
                    <a:pt x="203699" y="49235"/>
                  </a:lnTo>
                  <a:lnTo>
                    <a:pt x="197383" y="55498"/>
                  </a:lnTo>
                  <a:lnTo>
                    <a:pt x="49233" y="211756"/>
                  </a:lnTo>
                  <a:lnTo>
                    <a:pt x="11785" y="250418"/>
                  </a:lnTo>
                  <a:lnTo>
                    <a:pt x="2962" y="261418"/>
                  </a:lnTo>
                  <a:lnTo>
                    <a:pt x="0" y="271187"/>
                  </a:lnTo>
                  <a:lnTo>
                    <a:pt x="2952" y="280917"/>
                  </a:lnTo>
                  <a:lnTo>
                    <a:pt x="11874" y="291795"/>
                  </a:lnTo>
                  <a:lnTo>
                    <a:pt x="46366" y="326300"/>
                  </a:lnTo>
                  <a:lnTo>
                    <a:pt x="183121" y="465493"/>
                  </a:lnTo>
                  <a:lnTo>
                    <a:pt x="208654" y="491105"/>
                  </a:lnTo>
                  <a:lnTo>
                    <a:pt x="222745" y="505459"/>
                  </a:lnTo>
                  <a:lnTo>
                    <a:pt x="228180" y="509333"/>
                  </a:lnTo>
                  <a:lnTo>
                    <a:pt x="237401" y="509333"/>
                  </a:lnTo>
                  <a:lnTo>
                    <a:pt x="239318" y="509104"/>
                  </a:lnTo>
                  <a:lnTo>
                    <a:pt x="244601" y="507872"/>
                  </a:lnTo>
                  <a:lnTo>
                    <a:pt x="247561" y="506653"/>
                  </a:lnTo>
                  <a:lnTo>
                    <a:pt x="250342" y="505129"/>
                  </a:lnTo>
                  <a:lnTo>
                    <a:pt x="250342" y="344957"/>
                  </a:lnTo>
                  <a:lnTo>
                    <a:pt x="234568" y="344957"/>
                  </a:lnTo>
                  <a:lnTo>
                    <a:pt x="230809" y="342938"/>
                  </a:lnTo>
                  <a:lnTo>
                    <a:pt x="226491" y="338188"/>
                  </a:lnTo>
                  <a:lnTo>
                    <a:pt x="214324" y="325069"/>
                  </a:lnTo>
                  <a:lnTo>
                    <a:pt x="201920" y="312162"/>
                  </a:lnTo>
                  <a:lnTo>
                    <a:pt x="176758" y="286689"/>
                  </a:lnTo>
                  <a:lnTo>
                    <a:pt x="172044" y="280882"/>
                  </a:lnTo>
                  <a:lnTo>
                    <a:pt x="170019" y="275172"/>
                  </a:lnTo>
                  <a:lnTo>
                    <a:pt x="171116" y="269264"/>
                  </a:lnTo>
                  <a:lnTo>
                    <a:pt x="175767" y="262864"/>
                  </a:lnTo>
                  <a:lnTo>
                    <a:pt x="250342" y="185775"/>
                  </a:lnTo>
                  <a:lnTo>
                    <a:pt x="250342" y="0"/>
                  </a:lnTo>
                  <a:close/>
                </a:path>
                <a:path w="250825" h="509904">
                  <a:moveTo>
                    <a:pt x="250342" y="338023"/>
                  </a:moveTo>
                  <a:lnTo>
                    <a:pt x="246138" y="342277"/>
                  </a:lnTo>
                  <a:lnTo>
                    <a:pt x="242277" y="344957"/>
                  </a:lnTo>
                  <a:lnTo>
                    <a:pt x="250342" y="344957"/>
                  </a:lnTo>
                  <a:lnTo>
                    <a:pt x="250342" y="338023"/>
                  </a:lnTo>
                  <a:close/>
                </a:path>
              </a:pathLst>
            </a:custGeom>
            <a:solidFill>
              <a:srgbClr val="70B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19"/>
            <p:cNvSpPr/>
            <p:nvPr/>
          </p:nvSpPr>
          <p:spPr>
            <a:xfrm>
              <a:off x="5708130" y="3838213"/>
              <a:ext cx="230504" cy="561975"/>
            </a:xfrm>
            <a:custGeom>
              <a:avLst/>
              <a:gdLst/>
              <a:ahLst/>
              <a:cxnLst/>
              <a:rect l="l" t="t" r="r" b="b"/>
              <a:pathLst>
                <a:path w="230504" h="561975">
                  <a:moveTo>
                    <a:pt x="95570" y="203746"/>
                  </a:moveTo>
                  <a:lnTo>
                    <a:pt x="37147" y="203746"/>
                  </a:lnTo>
                  <a:lnTo>
                    <a:pt x="38353" y="204876"/>
                  </a:lnTo>
                  <a:lnTo>
                    <a:pt x="39585" y="205981"/>
                  </a:lnTo>
                  <a:lnTo>
                    <a:pt x="40779" y="207111"/>
                  </a:lnTo>
                  <a:lnTo>
                    <a:pt x="24899" y="223640"/>
                  </a:lnTo>
                  <a:lnTo>
                    <a:pt x="16885" y="231828"/>
                  </a:lnTo>
                  <a:lnTo>
                    <a:pt x="8686" y="239826"/>
                  </a:lnTo>
                  <a:lnTo>
                    <a:pt x="2463" y="247586"/>
                  </a:lnTo>
                  <a:lnTo>
                    <a:pt x="646" y="254984"/>
                  </a:lnTo>
                  <a:lnTo>
                    <a:pt x="3084" y="262258"/>
                  </a:lnTo>
                  <a:lnTo>
                    <a:pt x="9626" y="269646"/>
                  </a:lnTo>
                  <a:lnTo>
                    <a:pt x="20991" y="279942"/>
                  </a:lnTo>
                  <a:lnTo>
                    <a:pt x="43373" y="300939"/>
                  </a:lnTo>
                  <a:lnTo>
                    <a:pt x="54724" y="311264"/>
                  </a:lnTo>
                  <a:lnTo>
                    <a:pt x="60340" y="317296"/>
                  </a:lnTo>
                  <a:lnTo>
                    <a:pt x="62849" y="323259"/>
                  </a:lnTo>
                  <a:lnTo>
                    <a:pt x="61714" y="329527"/>
                  </a:lnTo>
                  <a:lnTo>
                    <a:pt x="56400" y="336473"/>
                  </a:lnTo>
                  <a:lnTo>
                    <a:pt x="42354" y="350440"/>
                  </a:lnTo>
                  <a:lnTo>
                    <a:pt x="28498" y="364609"/>
                  </a:lnTo>
                  <a:lnTo>
                    <a:pt x="14795" y="378927"/>
                  </a:lnTo>
                  <a:lnTo>
                    <a:pt x="393" y="394208"/>
                  </a:lnTo>
                  <a:lnTo>
                    <a:pt x="0" y="394601"/>
                  </a:lnTo>
                  <a:lnTo>
                    <a:pt x="0" y="561708"/>
                  </a:lnTo>
                  <a:lnTo>
                    <a:pt x="6959" y="557872"/>
                  </a:lnTo>
                  <a:lnTo>
                    <a:pt x="12712" y="552081"/>
                  </a:lnTo>
                  <a:lnTo>
                    <a:pt x="218795" y="353301"/>
                  </a:lnTo>
                  <a:lnTo>
                    <a:pt x="226070" y="345549"/>
                  </a:lnTo>
                  <a:lnTo>
                    <a:pt x="230066" y="337912"/>
                  </a:lnTo>
                  <a:lnTo>
                    <a:pt x="229129" y="329698"/>
                  </a:lnTo>
                  <a:lnTo>
                    <a:pt x="221602" y="320217"/>
                  </a:lnTo>
                  <a:lnTo>
                    <a:pt x="186456" y="287630"/>
                  </a:lnTo>
                  <a:lnTo>
                    <a:pt x="151595" y="254722"/>
                  </a:lnTo>
                  <a:lnTo>
                    <a:pt x="116469" y="222135"/>
                  </a:lnTo>
                  <a:lnTo>
                    <a:pt x="95570" y="203746"/>
                  </a:lnTo>
                  <a:close/>
                </a:path>
                <a:path w="230504" h="561975">
                  <a:moveTo>
                    <a:pt x="58140" y="0"/>
                  </a:moveTo>
                  <a:lnTo>
                    <a:pt x="48221" y="2108"/>
                  </a:lnTo>
                  <a:lnTo>
                    <a:pt x="47167" y="8496"/>
                  </a:lnTo>
                  <a:lnTo>
                    <a:pt x="40373" y="14947"/>
                  </a:lnTo>
                  <a:lnTo>
                    <a:pt x="30050" y="25121"/>
                  </a:lnTo>
                  <a:lnTo>
                    <a:pt x="19996" y="35574"/>
                  </a:lnTo>
                  <a:lnTo>
                    <a:pt x="10037" y="46125"/>
                  </a:lnTo>
                  <a:lnTo>
                    <a:pt x="0" y="56591"/>
                  </a:lnTo>
                  <a:lnTo>
                    <a:pt x="0" y="242366"/>
                  </a:lnTo>
                  <a:lnTo>
                    <a:pt x="37147" y="203746"/>
                  </a:lnTo>
                  <a:lnTo>
                    <a:pt x="95570" y="203746"/>
                  </a:lnTo>
                  <a:lnTo>
                    <a:pt x="80530" y="190512"/>
                  </a:lnTo>
                  <a:lnTo>
                    <a:pt x="71307" y="180913"/>
                  </a:lnTo>
                  <a:lnTo>
                    <a:pt x="69108" y="173366"/>
                  </a:lnTo>
                  <a:lnTo>
                    <a:pt x="72445" y="166197"/>
                  </a:lnTo>
                  <a:lnTo>
                    <a:pt x="79832" y="157734"/>
                  </a:lnTo>
                  <a:lnTo>
                    <a:pt x="98703" y="140069"/>
                  </a:lnTo>
                  <a:lnTo>
                    <a:pt x="117957" y="124039"/>
                  </a:lnTo>
                  <a:lnTo>
                    <a:pt x="135478" y="106511"/>
                  </a:lnTo>
                  <a:lnTo>
                    <a:pt x="149148" y="84353"/>
                  </a:lnTo>
                  <a:lnTo>
                    <a:pt x="126813" y="63793"/>
                  </a:lnTo>
                  <a:lnTo>
                    <a:pt x="80475" y="20559"/>
                  </a:lnTo>
                  <a:lnTo>
                    <a:pt x="58140" y="0"/>
                  </a:lnTo>
                  <a:close/>
                </a:path>
              </a:pathLst>
            </a:custGeom>
            <a:solidFill>
              <a:srgbClr val="6BA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20"/>
            <p:cNvSpPr/>
            <p:nvPr/>
          </p:nvSpPr>
          <p:spPr>
            <a:xfrm>
              <a:off x="5644521" y="364017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241" y="0"/>
                  </a:moveTo>
                  <a:lnTo>
                    <a:pt x="12" y="177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7A0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22"/>
            <p:cNvSpPr/>
            <p:nvPr/>
          </p:nvSpPr>
          <p:spPr>
            <a:xfrm>
              <a:off x="5714006" y="3689741"/>
              <a:ext cx="555625" cy="390525"/>
            </a:xfrm>
            <a:custGeom>
              <a:avLst/>
              <a:gdLst/>
              <a:ahLst/>
              <a:cxnLst/>
              <a:rect l="l" t="t" r="r" b="b"/>
              <a:pathLst>
                <a:path w="555625" h="390525">
                  <a:moveTo>
                    <a:pt x="83386" y="1155"/>
                  </a:moveTo>
                  <a:lnTo>
                    <a:pt x="70191" y="1155"/>
                  </a:lnTo>
                  <a:lnTo>
                    <a:pt x="63739" y="5537"/>
                  </a:lnTo>
                  <a:lnTo>
                    <a:pt x="56018" y="14731"/>
                  </a:lnTo>
                  <a:lnTo>
                    <a:pt x="7110" y="67805"/>
                  </a:lnTo>
                  <a:lnTo>
                    <a:pt x="736" y="79217"/>
                  </a:lnTo>
                  <a:lnTo>
                    <a:pt x="0" y="88695"/>
                  </a:lnTo>
                  <a:lnTo>
                    <a:pt x="4647" y="97389"/>
                  </a:lnTo>
                  <a:lnTo>
                    <a:pt x="14425" y="106451"/>
                  </a:lnTo>
                  <a:lnTo>
                    <a:pt x="25528" y="115943"/>
                  </a:lnTo>
                  <a:lnTo>
                    <a:pt x="36085" y="126122"/>
                  </a:lnTo>
                  <a:lnTo>
                    <a:pt x="46404" y="136603"/>
                  </a:lnTo>
                  <a:lnTo>
                    <a:pt x="56792" y="147002"/>
                  </a:lnTo>
                  <a:lnTo>
                    <a:pt x="143305" y="225679"/>
                  </a:lnTo>
                  <a:lnTo>
                    <a:pt x="280468" y="348710"/>
                  </a:lnTo>
                  <a:lnTo>
                    <a:pt x="314336" y="379920"/>
                  </a:lnTo>
                  <a:lnTo>
                    <a:pt x="321791" y="386867"/>
                  </a:lnTo>
                  <a:lnTo>
                    <a:pt x="327709" y="390093"/>
                  </a:lnTo>
                  <a:lnTo>
                    <a:pt x="339786" y="390093"/>
                  </a:lnTo>
                  <a:lnTo>
                    <a:pt x="345806" y="385597"/>
                  </a:lnTo>
                  <a:lnTo>
                    <a:pt x="417069" y="308080"/>
                  </a:lnTo>
                  <a:lnTo>
                    <a:pt x="505755" y="212750"/>
                  </a:lnTo>
                  <a:lnTo>
                    <a:pt x="330998" y="212750"/>
                  </a:lnTo>
                  <a:lnTo>
                    <a:pt x="324488" y="211291"/>
                  </a:lnTo>
                  <a:lnTo>
                    <a:pt x="282600" y="177218"/>
                  </a:lnTo>
                  <a:lnTo>
                    <a:pt x="241933" y="139649"/>
                  </a:lnTo>
                  <a:lnTo>
                    <a:pt x="154024" y="60223"/>
                  </a:lnTo>
                  <a:lnTo>
                    <a:pt x="138649" y="50312"/>
                  </a:lnTo>
                  <a:lnTo>
                    <a:pt x="124556" y="38819"/>
                  </a:lnTo>
                  <a:lnTo>
                    <a:pt x="111297" y="26385"/>
                  </a:lnTo>
                  <a:lnTo>
                    <a:pt x="90117" y="5473"/>
                  </a:lnTo>
                  <a:lnTo>
                    <a:pt x="83386" y="1155"/>
                  </a:lnTo>
                  <a:close/>
                </a:path>
                <a:path w="555625" h="390525">
                  <a:moveTo>
                    <a:pt x="407477" y="0"/>
                  </a:moveTo>
                  <a:lnTo>
                    <a:pt x="361427" y="32778"/>
                  </a:lnTo>
                  <a:lnTo>
                    <a:pt x="353693" y="43053"/>
                  </a:lnTo>
                  <a:lnTo>
                    <a:pt x="349858" y="46685"/>
                  </a:lnTo>
                  <a:lnTo>
                    <a:pt x="336479" y="67913"/>
                  </a:lnTo>
                  <a:lnTo>
                    <a:pt x="333225" y="79690"/>
                  </a:lnTo>
                  <a:lnTo>
                    <a:pt x="341180" y="90342"/>
                  </a:lnTo>
                  <a:lnTo>
                    <a:pt x="361427" y="108191"/>
                  </a:lnTo>
                  <a:lnTo>
                    <a:pt x="385532" y="131242"/>
                  </a:lnTo>
                  <a:lnTo>
                    <a:pt x="393868" y="147202"/>
                  </a:lnTo>
                  <a:lnTo>
                    <a:pt x="386704" y="163519"/>
                  </a:lnTo>
                  <a:lnTo>
                    <a:pt x="364310" y="187642"/>
                  </a:lnTo>
                  <a:lnTo>
                    <a:pt x="353363" y="198653"/>
                  </a:lnTo>
                  <a:lnTo>
                    <a:pt x="344716" y="206497"/>
                  </a:lnTo>
                  <a:lnTo>
                    <a:pt x="337537" y="211190"/>
                  </a:lnTo>
                  <a:lnTo>
                    <a:pt x="330998" y="212750"/>
                  </a:lnTo>
                  <a:lnTo>
                    <a:pt x="505755" y="212750"/>
                  </a:lnTo>
                  <a:lnTo>
                    <a:pt x="513395" y="204546"/>
                  </a:lnTo>
                  <a:lnTo>
                    <a:pt x="529449" y="187540"/>
                  </a:lnTo>
                  <a:lnTo>
                    <a:pt x="545707" y="166957"/>
                  </a:lnTo>
                  <a:lnTo>
                    <a:pt x="555208" y="144531"/>
                  </a:lnTo>
                  <a:lnTo>
                    <a:pt x="550987" y="121996"/>
                  </a:lnTo>
                  <a:lnTo>
                    <a:pt x="549603" y="119684"/>
                  </a:lnTo>
                  <a:lnTo>
                    <a:pt x="522200" y="93389"/>
                  </a:lnTo>
                  <a:lnTo>
                    <a:pt x="514234" y="86309"/>
                  </a:lnTo>
                  <a:lnTo>
                    <a:pt x="448727" y="26873"/>
                  </a:lnTo>
                  <a:lnTo>
                    <a:pt x="415366" y="1621"/>
                  </a:lnTo>
                  <a:lnTo>
                    <a:pt x="407477" y="0"/>
                  </a:lnTo>
                  <a:close/>
                </a:path>
              </a:pathLst>
            </a:custGeom>
            <a:solidFill>
              <a:srgbClr val="6BA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24"/>
            <p:cNvSpPr/>
            <p:nvPr/>
          </p:nvSpPr>
          <p:spPr>
            <a:xfrm>
              <a:off x="5543911" y="3575788"/>
              <a:ext cx="164465" cy="269240"/>
            </a:xfrm>
            <a:custGeom>
              <a:avLst/>
              <a:gdLst/>
              <a:ahLst/>
              <a:cxnLst/>
              <a:rect l="l" t="t" r="r" b="b"/>
              <a:pathLst>
                <a:path w="164464" h="269239">
                  <a:moveTo>
                    <a:pt x="164215" y="0"/>
                  </a:moveTo>
                  <a:lnTo>
                    <a:pt x="149161" y="16840"/>
                  </a:lnTo>
                  <a:lnTo>
                    <a:pt x="133716" y="33321"/>
                  </a:lnTo>
                  <a:lnTo>
                    <a:pt x="117681" y="49245"/>
                  </a:lnTo>
                  <a:lnTo>
                    <a:pt x="100855" y="64414"/>
                  </a:lnTo>
                  <a:lnTo>
                    <a:pt x="97464" y="71385"/>
                  </a:lnTo>
                  <a:lnTo>
                    <a:pt x="92894" y="77466"/>
                  </a:lnTo>
                  <a:lnTo>
                    <a:pt x="87687" y="83066"/>
                  </a:lnTo>
                  <a:lnTo>
                    <a:pt x="82389" y="88595"/>
                  </a:lnTo>
                  <a:lnTo>
                    <a:pt x="47220" y="127515"/>
                  </a:lnTo>
                  <a:lnTo>
                    <a:pt x="29433" y="146786"/>
                  </a:lnTo>
                  <a:lnTo>
                    <a:pt x="11193" y="165608"/>
                  </a:lnTo>
                  <a:lnTo>
                    <a:pt x="2383" y="176942"/>
                  </a:lnTo>
                  <a:lnTo>
                    <a:pt x="0" y="187190"/>
                  </a:lnTo>
                  <a:lnTo>
                    <a:pt x="3790" y="197035"/>
                  </a:lnTo>
                  <a:lnTo>
                    <a:pt x="13504" y="207162"/>
                  </a:lnTo>
                  <a:lnTo>
                    <a:pt x="28031" y="219665"/>
                  </a:lnTo>
                  <a:lnTo>
                    <a:pt x="42210" y="232606"/>
                  </a:lnTo>
                  <a:lnTo>
                    <a:pt x="56031" y="245938"/>
                  </a:lnTo>
                  <a:lnTo>
                    <a:pt x="69486" y="259613"/>
                  </a:lnTo>
                  <a:lnTo>
                    <a:pt x="75595" y="265963"/>
                  </a:lnTo>
                  <a:lnTo>
                    <a:pt x="80814" y="269138"/>
                  </a:lnTo>
                  <a:lnTo>
                    <a:pt x="91279" y="269138"/>
                  </a:lnTo>
                  <a:lnTo>
                    <a:pt x="96512" y="265671"/>
                  </a:lnTo>
                  <a:lnTo>
                    <a:pt x="102544" y="258749"/>
                  </a:lnTo>
                  <a:lnTo>
                    <a:pt x="117706" y="241629"/>
                  </a:lnTo>
                  <a:lnTo>
                    <a:pt x="133103" y="224710"/>
                  </a:lnTo>
                  <a:lnTo>
                    <a:pt x="164215" y="191147"/>
                  </a:lnTo>
                  <a:lnTo>
                    <a:pt x="164215" y="0"/>
                  </a:lnTo>
                  <a:close/>
                </a:path>
              </a:pathLst>
            </a:custGeom>
            <a:solidFill>
              <a:srgbClr val="70B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25"/>
            <p:cNvSpPr/>
            <p:nvPr/>
          </p:nvSpPr>
          <p:spPr>
            <a:xfrm>
              <a:off x="5708132" y="3520917"/>
              <a:ext cx="143510" cy="246379"/>
            </a:xfrm>
            <a:custGeom>
              <a:avLst/>
              <a:gdLst/>
              <a:ahLst/>
              <a:cxnLst/>
              <a:rect l="l" t="t" r="r" b="b"/>
              <a:pathLst>
                <a:path w="143510" h="246379">
                  <a:moveTo>
                    <a:pt x="63296" y="0"/>
                  </a:moveTo>
                  <a:lnTo>
                    <a:pt x="51180" y="0"/>
                  </a:lnTo>
                  <a:lnTo>
                    <a:pt x="44945" y="3987"/>
                  </a:lnTo>
                  <a:lnTo>
                    <a:pt x="28398" y="22431"/>
                  </a:lnTo>
                  <a:lnTo>
                    <a:pt x="0" y="54876"/>
                  </a:lnTo>
                  <a:lnTo>
                    <a:pt x="0" y="246024"/>
                  </a:lnTo>
                  <a:lnTo>
                    <a:pt x="58978" y="181978"/>
                  </a:lnTo>
                  <a:lnTo>
                    <a:pt x="74121" y="161397"/>
                  </a:lnTo>
                  <a:lnTo>
                    <a:pt x="90822" y="142147"/>
                  </a:lnTo>
                  <a:lnTo>
                    <a:pt x="108197" y="123474"/>
                  </a:lnTo>
                  <a:lnTo>
                    <a:pt x="125361" y="104622"/>
                  </a:lnTo>
                  <a:lnTo>
                    <a:pt x="139062" y="88134"/>
                  </a:lnTo>
                  <a:lnTo>
                    <a:pt x="143397" y="77282"/>
                  </a:lnTo>
                  <a:lnTo>
                    <a:pt x="138132" y="67178"/>
                  </a:lnTo>
                  <a:lnTo>
                    <a:pt x="123037" y="52933"/>
                  </a:lnTo>
                  <a:lnTo>
                    <a:pt x="99101" y="31735"/>
                  </a:lnTo>
                  <a:lnTo>
                    <a:pt x="87290" y="20967"/>
                  </a:lnTo>
                  <a:lnTo>
                    <a:pt x="75793" y="9880"/>
                  </a:lnTo>
                  <a:lnTo>
                    <a:pt x="69151" y="3225"/>
                  </a:lnTo>
                  <a:lnTo>
                    <a:pt x="63296" y="0"/>
                  </a:lnTo>
                  <a:close/>
                </a:path>
              </a:pathLst>
            </a:custGeom>
            <a:solidFill>
              <a:srgbClr val="6BA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26"/>
            <p:cNvSpPr/>
            <p:nvPr/>
          </p:nvSpPr>
          <p:spPr>
            <a:xfrm>
              <a:off x="5373758" y="3704451"/>
              <a:ext cx="305435" cy="289560"/>
            </a:xfrm>
            <a:custGeom>
              <a:avLst/>
              <a:gdLst/>
              <a:ahLst/>
              <a:cxnLst/>
              <a:rect l="l" t="t" r="r" b="b"/>
              <a:pathLst>
                <a:path w="305435" h="289560">
                  <a:moveTo>
                    <a:pt x="87115" y="0"/>
                  </a:moveTo>
                  <a:lnTo>
                    <a:pt x="78911" y="0"/>
                  </a:lnTo>
                  <a:lnTo>
                    <a:pt x="75037" y="2120"/>
                  </a:lnTo>
                  <a:lnTo>
                    <a:pt x="54909" y="24538"/>
                  </a:lnTo>
                  <a:lnTo>
                    <a:pt x="38982" y="42041"/>
                  </a:lnTo>
                  <a:lnTo>
                    <a:pt x="6864" y="76796"/>
                  </a:lnTo>
                  <a:lnTo>
                    <a:pt x="1899" y="83346"/>
                  </a:lnTo>
                  <a:lnTo>
                    <a:pt x="0" y="89614"/>
                  </a:lnTo>
                  <a:lnTo>
                    <a:pt x="1624" y="95906"/>
                  </a:lnTo>
                  <a:lnTo>
                    <a:pt x="7232" y="102527"/>
                  </a:lnTo>
                  <a:lnTo>
                    <a:pt x="137261" y="218325"/>
                  </a:lnTo>
                  <a:lnTo>
                    <a:pt x="213417" y="286715"/>
                  </a:lnTo>
                  <a:lnTo>
                    <a:pt x="218408" y="289356"/>
                  </a:lnTo>
                  <a:lnTo>
                    <a:pt x="228542" y="289356"/>
                  </a:lnTo>
                  <a:lnTo>
                    <a:pt x="233686" y="286372"/>
                  </a:lnTo>
                  <a:lnTo>
                    <a:pt x="239655" y="280352"/>
                  </a:lnTo>
                  <a:lnTo>
                    <a:pt x="255025" y="264233"/>
                  </a:lnTo>
                  <a:lnTo>
                    <a:pt x="270278" y="247983"/>
                  </a:lnTo>
                  <a:lnTo>
                    <a:pt x="286164" y="232385"/>
                  </a:lnTo>
                  <a:lnTo>
                    <a:pt x="303434" y="218224"/>
                  </a:lnTo>
                  <a:lnTo>
                    <a:pt x="305398" y="210397"/>
                  </a:lnTo>
                  <a:lnTo>
                    <a:pt x="304341" y="203512"/>
                  </a:lnTo>
                  <a:lnTo>
                    <a:pt x="300814" y="197287"/>
                  </a:lnTo>
                  <a:lnTo>
                    <a:pt x="295370" y="191439"/>
                  </a:lnTo>
                  <a:lnTo>
                    <a:pt x="96323" y="7277"/>
                  </a:lnTo>
                  <a:lnTo>
                    <a:pt x="91446" y="2705"/>
                  </a:lnTo>
                  <a:lnTo>
                    <a:pt x="87115" y="0"/>
                  </a:lnTo>
                  <a:close/>
                </a:path>
                <a:path w="305435" h="289560">
                  <a:moveTo>
                    <a:pt x="303587" y="218109"/>
                  </a:moveTo>
                  <a:lnTo>
                    <a:pt x="303452" y="218224"/>
                  </a:lnTo>
                  <a:lnTo>
                    <a:pt x="303587" y="218109"/>
                  </a:lnTo>
                  <a:close/>
                </a:path>
              </a:pathLst>
            </a:custGeom>
            <a:solidFill>
              <a:srgbClr val="70B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27"/>
            <p:cNvSpPr/>
            <p:nvPr/>
          </p:nvSpPr>
          <p:spPr>
            <a:xfrm>
              <a:off x="5870420" y="3257012"/>
              <a:ext cx="394970" cy="568960"/>
            </a:xfrm>
            <a:custGeom>
              <a:avLst/>
              <a:gdLst/>
              <a:ahLst/>
              <a:cxnLst/>
              <a:rect l="l" t="t" r="r" b="b"/>
              <a:pathLst>
                <a:path w="394970" h="568960">
                  <a:moveTo>
                    <a:pt x="339980" y="174028"/>
                  </a:moveTo>
                  <a:lnTo>
                    <a:pt x="160578" y="174028"/>
                  </a:lnTo>
                  <a:lnTo>
                    <a:pt x="168314" y="175960"/>
                  </a:lnTo>
                  <a:lnTo>
                    <a:pt x="177018" y="181754"/>
                  </a:lnTo>
                  <a:lnTo>
                    <a:pt x="187628" y="191403"/>
                  </a:lnTo>
                  <a:lnTo>
                    <a:pt x="201079" y="204901"/>
                  </a:lnTo>
                  <a:lnTo>
                    <a:pt x="218875" y="223930"/>
                  </a:lnTo>
                  <a:lnTo>
                    <a:pt x="225048" y="237088"/>
                  </a:lnTo>
                  <a:lnTo>
                    <a:pt x="219493" y="250177"/>
                  </a:lnTo>
                  <a:lnTo>
                    <a:pt x="187074" y="285290"/>
                  </a:lnTo>
                  <a:lnTo>
                    <a:pt x="172299" y="301863"/>
                  </a:lnTo>
                  <a:lnTo>
                    <a:pt x="156636" y="317526"/>
                  </a:lnTo>
                  <a:lnTo>
                    <a:pt x="138937" y="331089"/>
                  </a:lnTo>
                  <a:lnTo>
                    <a:pt x="124674" y="351312"/>
                  </a:lnTo>
                  <a:lnTo>
                    <a:pt x="108380" y="369774"/>
                  </a:lnTo>
                  <a:lnTo>
                    <a:pt x="91198" y="387458"/>
                  </a:lnTo>
                  <a:lnTo>
                    <a:pt x="54680" y="425985"/>
                  </a:lnTo>
                  <a:lnTo>
                    <a:pt x="35282" y="445701"/>
                  </a:lnTo>
                  <a:lnTo>
                    <a:pt x="16810" y="466230"/>
                  </a:lnTo>
                  <a:lnTo>
                    <a:pt x="0" y="489305"/>
                  </a:lnTo>
                  <a:lnTo>
                    <a:pt x="88950" y="568604"/>
                  </a:lnTo>
                  <a:lnTo>
                    <a:pt x="100914" y="568617"/>
                  </a:lnTo>
                  <a:lnTo>
                    <a:pt x="103517" y="563613"/>
                  </a:lnTo>
                  <a:lnTo>
                    <a:pt x="193446" y="470319"/>
                  </a:lnTo>
                  <a:lnTo>
                    <a:pt x="205016" y="459447"/>
                  </a:lnTo>
                  <a:lnTo>
                    <a:pt x="206997" y="455739"/>
                  </a:lnTo>
                  <a:lnTo>
                    <a:pt x="208318" y="451421"/>
                  </a:lnTo>
                  <a:lnTo>
                    <a:pt x="383692" y="263042"/>
                  </a:lnTo>
                  <a:lnTo>
                    <a:pt x="388529" y="256965"/>
                  </a:lnTo>
                  <a:lnTo>
                    <a:pt x="392290" y="250124"/>
                  </a:lnTo>
                  <a:lnTo>
                    <a:pt x="394508" y="242720"/>
                  </a:lnTo>
                  <a:lnTo>
                    <a:pt x="394715" y="234950"/>
                  </a:lnTo>
                  <a:lnTo>
                    <a:pt x="392434" y="227606"/>
                  </a:lnTo>
                  <a:lnTo>
                    <a:pt x="388154" y="221813"/>
                  </a:lnTo>
                  <a:lnTo>
                    <a:pt x="382748" y="216728"/>
                  </a:lnTo>
                  <a:lnTo>
                    <a:pt x="377088" y="211505"/>
                  </a:lnTo>
                  <a:lnTo>
                    <a:pt x="339980" y="174028"/>
                  </a:lnTo>
                  <a:close/>
                </a:path>
                <a:path w="394970" h="568960">
                  <a:moveTo>
                    <a:pt x="165493" y="0"/>
                  </a:moveTo>
                  <a:lnTo>
                    <a:pt x="153161" y="0"/>
                  </a:lnTo>
                  <a:lnTo>
                    <a:pt x="147065" y="3924"/>
                  </a:lnTo>
                  <a:lnTo>
                    <a:pt x="139877" y="11861"/>
                  </a:lnTo>
                  <a:lnTo>
                    <a:pt x="113472" y="40587"/>
                  </a:lnTo>
                  <a:lnTo>
                    <a:pt x="86744" y="69014"/>
                  </a:lnTo>
                  <a:lnTo>
                    <a:pt x="33019" y="125615"/>
                  </a:lnTo>
                  <a:lnTo>
                    <a:pt x="14649" y="146154"/>
                  </a:lnTo>
                  <a:lnTo>
                    <a:pt x="8451" y="160294"/>
                  </a:lnTo>
                  <a:lnTo>
                    <a:pt x="14360" y="174598"/>
                  </a:lnTo>
                  <a:lnTo>
                    <a:pt x="32308" y="195630"/>
                  </a:lnTo>
                  <a:lnTo>
                    <a:pt x="63401" y="223379"/>
                  </a:lnTo>
                  <a:lnTo>
                    <a:pt x="85191" y="231775"/>
                  </a:lnTo>
                  <a:lnTo>
                    <a:pt x="92227" y="230226"/>
                  </a:lnTo>
                  <a:lnTo>
                    <a:pt x="99669" y="225456"/>
                  </a:lnTo>
                  <a:lnTo>
                    <a:pt x="108598" y="217276"/>
                  </a:lnTo>
                  <a:lnTo>
                    <a:pt x="133528" y="191719"/>
                  </a:lnTo>
                  <a:lnTo>
                    <a:pt x="144116" y="181886"/>
                  </a:lnTo>
                  <a:lnTo>
                    <a:pt x="152813" y="175991"/>
                  </a:lnTo>
                  <a:lnTo>
                    <a:pt x="160578" y="174028"/>
                  </a:lnTo>
                  <a:lnTo>
                    <a:pt x="339980" y="174028"/>
                  </a:lnTo>
                  <a:lnTo>
                    <a:pt x="211942" y="44928"/>
                  </a:lnTo>
                  <a:lnTo>
                    <a:pt x="171703" y="3835"/>
                  </a:lnTo>
                  <a:lnTo>
                    <a:pt x="165493" y="0"/>
                  </a:lnTo>
                  <a:close/>
                </a:path>
              </a:pathLst>
            </a:custGeom>
            <a:solidFill>
              <a:srgbClr val="6BAB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28"/>
            <p:cNvSpPr/>
            <p:nvPr/>
          </p:nvSpPr>
          <p:spPr>
            <a:xfrm>
              <a:off x="5708128" y="3363499"/>
              <a:ext cx="307340" cy="291465"/>
            </a:xfrm>
            <a:custGeom>
              <a:avLst/>
              <a:gdLst/>
              <a:ahLst/>
              <a:cxnLst/>
              <a:rect l="l" t="t" r="r" b="b"/>
              <a:pathLst>
                <a:path w="307339" h="291464">
                  <a:moveTo>
                    <a:pt x="92748" y="0"/>
                  </a:moveTo>
                  <a:lnTo>
                    <a:pt x="80606" y="0"/>
                  </a:lnTo>
                  <a:lnTo>
                    <a:pt x="75057" y="3098"/>
                  </a:lnTo>
                  <a:lnTo>
                    <a:pt x="69024" y="10261"/>
                  </a:lnTo>
                  <a:lnTo>
                    <a:pt x="50588" y="27479"/>
                  </a:lnTo>
                  <a:lnTo>
                    <a:pt x="33312" y="45797"/>
                  </a:lnTo>
                  <a:lnTo>
                    <a:pt x="0" y="83591"/>
                  </a:lnTo>
                  <a:lnTo>
                    <a:pt x="20321" y="108362"/>
                  </a:lnTo>
                  <a:lnTo>
                    <a:pt x="43318" y="130384"/>
                  </a:lnTo>
                  <a:lnTo>
                    <a:pt x="67445" y="151253"/>
                  </a:lnTo>
                  <a:lnTo>
                    <a:pt x="91160" y="172542"/>
                  </a:lnTo>
                  <a:lnTo>
                    <a:pt x="120664" y="200011"/>
                  </a:lnTo>
                  <a:lnTo>
                    <a:pt x="180671" y="253920"/>
                  </a:lnTo>
                  <a:lnTo>
                    <a:pt x="210261" y="281317"/>
                  </a:lnTo>
                  <a:lnTo>
                    <a:pt x="217284" y="288010"/>
                  </a:lnTo>
                  <a:lnTo>
                    <a:pt x="222973" y="291172"/>
                  </a:lnTo>
                  <a:lnTo>
                    <a:pt x="234556" y="291172"/>
                  </a:lnTo>
                  <a:lnTo>
                    <a:pt x="240334" y="286867"/>
                  </a:lnTo>
                  <a:lnTo>
                    <a:pt x="247243" y="278752"/>
                  </a:lnTo>
                  <a:lnTo>
                    <a:pt x="259755" y="264283"/>
                  </a:lnTo>
                  <a:lnTo>
                    <a:pt x="272740" y="250180"/>
                  </a:lnTo>
                  <a:lnTo>
                    <a:pt x="286489" y="236797"/>
                  </a:lnTo>
                  <a:lnTo>
                    <a:pt x="301294" y="224485"/>
                  </a:lnTo>
                  <a:lnTo>
                    <a:pt x="306608" y="214564"/>
                  </a:lnTo>
                  <a:lnTo>
                    <a:pt x="307314" y="205459"/>
                  </a:lnTo>
                  <a:lnTo>
                    <a:pt x="303620" y="196751"/>
                  </a:lnTo>
                  <a:lnTo>
                    <a:pt x="295732" y="188023"/>
                  </a:lnTo>
                  <a:lnTo>
                    <a:pt x="275173" y="169083"/>
                  </a:lnTo>
                  <a:lnTo>
                    <a:pt x="254998" y="149715"/>
                  </a:lnTo>
                  <a:lnTo>
                    <a:pt x="214960" y="110617"/>
                  </a:lnTo>
                  <a:lnTo>
                    <a:pt x="194602" y="89141"/>
                  </a:lnTo>
                  <a:lnTo>
                    <a:pt x="170860" y="71756"/>
                  </a:lnTo>
                  <a:lnTo>
                    <a:pt x="149029" y="52190"/>
                  </a:lnTo>
                  <a:lnTo>
                    <a:pt x="128077" y="31634"/>
                  </a:lnTo>
                  <a:lnTo>
                    <a:pt x="106972" y="11277"/>
                  </a:lnTo>
                  <a:lnTo>
                    <a:pt x="99364" y="4279"/>
                  </a:lnTo>
                  <a:lnTo>
                    <a:pt x="92748" y="0"/>
                  </a:lnTo>
                  <a:close/>
                </a:path>
              </a:pathLst>
            </a:custGeom>
            <a:solidFill>
              <a:srgbClr val="4B94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29"/>
            <p:cNvSpPr/>
            <p:nvPr/>
          </p:nvSpPr>
          <p:spPr>
            <a:xfrm>
              <a:off x="5581838" y="3106695"/>
              <a:ext cx="114300" cy="643255"/>
            </a:xfrm>
            <a:custGeom>
              <a:avLst/>
              <a:gdLst/>
              <a:ahLst/>
              <a:cxnLst/>
              <a:rect l="l" t="t" r="r" b="b"/>
              <a:pathLst>
                <a:path w="114300" h="643254">
                  <a:moveTo>
                    <a:pt x="114084" y="0"/>
                  </a:moveTo>
                  <a:lnTo>
                    <a:pt x="0" y="448640"/>
                  </a:lnTo>
                  <a:lnTo>
                    <a:pt x="114084" y="643064"/>
                  </a:lnTo>
                  <a:lnTo>
                    <a:pt x="1140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30"/>
            <p:cNvSpPr/>
            <p:nvPr/>
          </p:nvSpPr>
          <p:spPr>
            <a:xfrm>
              <a:off x="5565292" y="3780346"/>
              <a:ext cx="117475" cy="293370"/>
            </a:xfrm>
            <a:custGeom>
              <a:avLst/>
              <a:gdLst/>
              <a:ahLst/>
              <a:cxnLst/>
              <a:rect l="l" t="t" r="r" b="b"/>
              <a:pathLst>
                <a:path w="117475" h="293370">
                  <a:moveTo>
                    <a:pt x="117398" y="0"/>
                  </a:moveTo>
                  <a:lnTo>
                    <a:pt x="0" y="231076"/>
                  </a:lnTo>
                  <a:lnTo>
                    <a:pt x="49593" y="293217"/>
                  </a:lnTo>
                  <a:lnTo>
                    <a:pt x="1173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31"/>
            <p:cNvSpPr/>
            <p:nvPr/>
          </p:nvSpPr>
          <p:spPr>
            <a:xfrm>
              <a:off x="5638874" y="3783674"/>
              <a:ext cx="57150" cy="382270"/>
            </a:xfrm>
            <a:custGeom>
              <a:avLst/>
              <a:gdLst/>
              <a:ahLst/>
              <a:cxnLst/>
              <a:rect l="l" t="t" r="r" b="b"/>
              <a:pathLst>
                <a:path w="57150" h="382270">
                  <a:moveTo>
                    <a:pt x="57048" y="0"/>
                  </a:moveTo>
                  <a:lnTo>
                    <a:pt x="0" y="319811"/>
                  </a:lnTo>
                  <a:lnTo>
                    <a:pt x="57048" y="381876"/>
                  </a:lnTo>
                  <a:lnTo>
                    <a:pt x="570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32"/>
            <p:cNvSpPr/>
            <p:nvPr/>
          </p:nvSpPr>
          <p:spPr>
            <a:xfrm>
              <a:off x="5695922" y="3783674"/>
              <a:ext cx="57150" cy="382270"/>
            </a:xfrm>
            <a:custGeom>
              <a:avLst/>
              <a:gdLst/>
              <a:ahLst/>
              <a:cxnLst/>
              <a:rect l="l" t="t" r="r" b="b"/>
              <a:pathLst>
                <a:path w="57150" h="382270">
                  <a:moveTo>
                    <a:pt x="0" y="0"/>
                  </a:moveTo>
                  <a:lnTo>
                    <a:pt x="0" y="381876"/>
                  </a:lnTo>
                  <a:lnTo>
                    <a:pt x="57035" y="3198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4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33"/>
            <p:cNvSpPr/>
            <p:nvPr/>
          </p:nvSpPr>
          <p:spPr>
            <a:xfrm>
              <a:off x="5710800" y="3780346"/>
              <a:ext cx="117475" cy="293370"/>
            </a:xfrm>
            <a:custGeom>
              <a:avLst/>
              <a:gdLst/>
              <a:ahLst/>
              <a:cxnLst/>
              <a:rect l="l" t="t" r="r" b="b"/>
              <a:pathLst>
                <a:path w="117475" h="293370">
                  <a:moveTo>
                    <a:pt x="0" y="0"/>
                  </a:moveTo>
                  <a:lnTo>
                    <a:pt x="67779" y="293217"/>
                  </a:lnTo>
                  <a:lnTo>
                    <a:pt x="117386" y="2310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34"/>
            <p:cNvSpPr/>
            <p:nvPr/>
          </p:nvSpPr>
          <p:spPr>
            <a:xfrm>
              <a:off x="5695922" y="3106695"/>
              <a:ext cx="114300" cy="643255"/>
            </a:xfrm>
            <a:custGeom>
              <a:avLst/>
              <a:gdLst/>
              <a:ahLst/>
              <a:cxnLst/>
              <a:rect l="l" t="t" r="r" b="b"/>
              <a:pathLst>
                <a:path w="114300" h="643254">
                  <a:moveTo>
                    <a:pt x="0" y="0"/>
                  </a:moveTo>
                  <a:lnTo>
                    <a:pt x="0" y="643064"/>
                  </a:lnTo>
                  <a:lnTo>
                    <a:pt x="114084" y="448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D4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35"/>
            <p:cNvSpPr/>
            <p:nvPr/>
          </p:nvSpPr>
          <p:spPr>
            <a:xfrm>
              <a:off x="5307249" y="3287112"/>
              <a:ext cx="323215" cy="403860"/>
            </a:xfrm>
            <a:custGeom>
              <a:avLst/>
              <a:gdLst/>
              <a:ahLst/>
              <a:cxnLst/>
              <a:rect l="l" t="t" r="r" b="b"/>
              <a:pathLst>
                <a:path w="323214" h="403860">
                  <a:moveTo>
                    <a:pt x="322961" y="0"/>
                  </a:moveTo>
                  <a:lnTo>
                    <a:pt x="0" y="403364"/>
                  </a:lnTo>
                  <a:lnTo>
                    <a:pt x="113347" y="360997"/>
                  </a:lnTo>
                  <a:lnTo>
                    <a:pt x="3229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36"/>
            <p:cNvSpPr/>
            <p:nvPr/>
          </p:nvSpPr>
          <p:spPr>
            <a:xfrm>
              <a:off x="5286754" y="3281757"/>
              <a:ext cx="335915" cy="408305"/>
            </a:xfrm>
            <a:custGeom>
              <a:avLst/>
              <a:gdLst/>
              <a:ahLst/>
              <a:cxnLst/>
              <a:rect l="l" t="t" r="r" b="b"/>
              <a:pathLst>
                <a:path w="335914" h="408304">
                  <a:moveTo>
                    <a:pt x="335356" y="0"/>
                  </a:moveTo>
                  <a:lnTo>
                    <a:pt x="22466" y="280784"/>
                  </a:lnTo>
                  <a:lnTo>
                    <a:pt x="0" y="408012"/>
                  </a:lnTo>
                  <a:lnTo>
                    <a:pt x="335356" y="0"/>
                  </a:lnTo>
                  <a:close/>
                </a:path>
              </a:pathLst>
            </a:custGeom>
            <a:solidFill>
              <a:srgbClr val="D2D4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37"/>
            <p:cNvSpPr/>
            <p:nvPr/>
          </p:nvSpPr>
          <p:spPr>
            <a:xfrm>
              <a:off x="5444935" y="3301460"/>
              <a:ext cx="187960" cy="340995"/>
            </a:xfrm>
            <a:custGeom>
              <a:avLst/>
              <a:gdLst/>
              <a:ahLst/>
              <a:cxnLst/>
              <a:rect l="l" t="t" r="r" b="b"/>
              <a:pathLst>
                <a:path w="187960" h="340995">
                  <a:moveTo>
                    <a:pt x="187629" y="0"/>
                  </a:moveTo>
                  <a:lnTo>
                    <a:pt x="20269" y="304419"/>
                  </a:lnTo>
                  <a:lnTo>
                    <a:pt x="0" y="340944"/>
                  </a:lnTo>
                  <a:lnTo>
                    <a:pt x="84264" y="307682"/>
                  </a:lnTo>
                  <a:lnTo>
                    <a:pt x="1876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38"/>
            <p:cNvSpPr/>
            <p:nvPr/>
          </p:nvSpPr>
          <p:spPr>
            <a:xfrm>
              <a:off x="5761919" y="3281326"/>
              <a:ext cx="323215" cy="403860"/>
            </a:xfrm>
            <a:custGeom>
              <a:avLst/>
              <a:gdLst/>
              <a:ahLst/>
              <a:cxnLst/>
              <a:rect l="l" t="t" r="r" b="b"/>
              <a:pathLst>
                <a:path w="323214" h="403860">
                  <a:moveTo>
                    <a:pt x="0" y="0"/>
                  </a:moveTo>
                  <a:lnTo>
                    <a:pt x="209626" y="360997"/>
                  </a:lnTo>
                  <a:lnTo>
                    <a:pt x="322973" y="4033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39"/>
            <p:cNvSpPr/>
            <p:nvPr/>
          </p:nvSpPr>
          <p:spPr>
            <a:xfrm>
              <a:off x="5770029" y="3275961"/>
              <a:ext cx="335915" cy="408305"/>
            </a:xfrm>
            <a:custGeom>
              <a:avLst/>
              <a:gdLst/>
              <a:ahLst/>
              <a:cxnLst/>
              <a:rect l="l" t="t" r="r" b="b"/>
              <a:pathLst>
                <a:path w="335914" h="408304">
                  <a:moveTo>
                    <a:pt x="0" y="0"/>
                  </a:moveTo>
                  <a:lnTo>
                    <a:pt x="335356" y="408012"/>
                  </a:lnTo>
                  <a:lnTo>
                    <a:pt x="312877" y="2807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0"/>
            <p:cNvSpPr/>
            <p:nvPr/>
          </p:nvSpPr>
          <p:spPr>
            <a:xfrm>
              <a:off x="5759573" y="3295667"/>
              <a:ext cx="187960" cy="340995"/>
            </a:xfrm>
            <a:custGeom>
              <a:avLst/>
              <a:gdLst/>
              <a:ahLst/>
              <a:cxnLst/>
              <a:rect l="l" t="t" r="r" b="b"/>
              <a:pathLst>
                <a:path w="187960" h="340995">
                  <a:moveTo>
                    <a:pt x="0" y="0"/>
                  </a:moveTo>
                  <a:lnTo>
                    <a:pt x="103365" y="307670"/>
                  </a:lnTo>
                  <a:lnTo>
                    <a:pt x="187604" y="340931"/>
                  </a:lnTo>
                  <a:lnTo>
                    <a:pt x="167360" y="3044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141"/>
            <p:cNvSpPr/>
            <p:nvPr/>
          </p:nvSpPr>
          <p:spPr>
            <a:xfrm>
              <a:off x="8223986" y="3366519"/>
              <a:ext cx="103505" cy="259079"/>
            </a:xfrm>
            <a:custGeom>
              <a:avLst/>
              <a:gdLst/>
              <a:ahLst/>
              <a:cxnLst/>
              <a:rect l="l" t="t" r="r" b="b"/>
              <a:pathLst>
                <a:path w="103504" h="259079">
                  <a:moveTo>
                    <a:pt x="50849" y="0"/>
                  </a:moveTo>
                  <a:lnTo>
                    <a:pt x="45317" y="4809"/>
                  </a:lnTo>
                  <a:lnTo>
                    <a:pt x="16" y="55317"/>
                  </a:lnTo>
                  <a:lnTo>
                    <a:pt x="605" y="82599"/>
                  </a:lnTo>
                  <a:lnTo>
                    <a:pt x="701" y="99983"/>
                  </a:lnTo>
                  <a:lnTo>
                    <a:pt x="428" y="140534"/>
                  </a:lnTo>
                  <a:lnTo>
                    <a:pt x="69" y="175093"/>
                  </a:lnTo>
                  <a:lnTo>
                    <a:pt x="0" y="207499"/>
                  </a:lnTo>
                  <a:lnTo>
                    <a:pt x="105" y="225789"/>
                  </a:lnTo>
                  <a:lnTo>
                    <a:pt x="2479" y="239050"/>
                  </a:lnTo>
                  <a:lnTo>
                    <a:pt x="8713" y="251358"/>
                  </a:lnTo>
                  <a:lnTo>
                    <a:pt x="18961" y="259079"/>
                  </a:lnTo>
                  <a:lnTo>
                    <a:pt x="33379" y="258581"/>
                  </a:lnTo>
                  <a:lnTo>
                    <a:pt x="39238" y="255273"/>
                  </a:lnTo>
                  <a:lnTo>
                    <a:pt x="40094" y="251520"/>
                  </a:lnTo>
                  <a:lnTo>
                    <a:pt x="39241" y="246490"/>
                  </a:lnTo>
                  <a:lnTo>
                    <a:pt x="39971" y="239353"/>
                  </a:lnTo>
                  <a:lnTo>
                    <a:pt x="43441" y="228095"/>
                  </a:lnTo>
                  <a:lnTo>
                    <a:pt x="49666" y="207499"/>
                  </a:lnTo>
                  <a:lnTo>
                    <a:pt x="53115" y="196198"/>
                  </a:lnTo>
                  <a:lnTo>
                    <a:pt x="62769" y="175093"/>
                  </a:lnTo>
                  <a:lnTo>
                    <a:pt x="77913" y="148186"/>
                  </a:lnTo>
                  <a:lnTo>
                    <a:pt x="92908" y="121232"/>
                  </a:lnTo>
                  <a:lnTo>
                    <a:pt x="102112" y="99983"/>
                  </a:lnTo>
                  <a:lnTo>
                    <a:pt x="102984" y="82599"/>
                  </a:lnTo>
                  <a:lnTo>
                    <a:pt x="99454" y="64042"/>
                  </a:lnTo>
                  <a:lnTo>
                    <a:pt x="95529" y="45419"/>
                  </a:lnTo>
                  <a:lnTo>
                    <a:pt x="95301" y="32659"/>
                  </a:lnTo>
                  <a:lnTo>
                    <a:pt x="89677" y="32659"/>
                  </a:lnTo>
                  <a:lnTo>
                    <a:pt x="83538" y="30883"/>
                  </a:lnTo>
                  <a:lnTo>
                    <a:pt x="76999" y="24706"/>
                  </a:lnTo>
                  <a:lnTo>
                    <a:pt x="63521" y="7958"/>
                  </a:lnTo>
                  <a:lnTo>
                    <a:pt x="56984" y="1782"/>
                  </a:lnTo>
                  <a:lnTo>
                    <a:pt x="50849" y="0"/>
                  </a:lnTo>
                  <a:close/>
                </a:path>
                <a:path w="103504" h="259079">
                  <a:moveTo>
                    <a:pt x="95216" y="27835"/>
                  </a:moveTo>
                  <a:lnTo>
                    <a:pt x="89677" y="32659"/>
                  </a:lnTo>
                  <a:lnTo>
                    <a:pt x="95301" y="32659"/>
                  </a:lnTo>
                  <a:lnTo>
                    <a:pt x="95216" y="27835"/>
                  </a:lnTo>
                  <a:close/>
                </a:path>
              </a:pathLst>
            </a:custGeom>
            <a:solidFill>
              <a:srgbClr val="A1A4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142"/>
            <p:cNvSpPr/>
            <p:nvPr/>
          </p:nvSpPr>
          <p:spPr>
            <a:xfrm>
              <a:off x="8024080" y="3295131"/>
              <a:ext cx="250190" cy="196215"/>
            </a:xfrm>
            <a:custGeom>
              <a:avLst/>
              <a:gdLst/>
              <a:ahLst/>
              <a:cxnLst/>
              <a:rect l="l" t="t" r="r" b="b"/>
              <a:pathLst>
                <a:path w="250190" h="196214">
                  <a:moveTo>
                    <a:pt x="166973" y="181282"/>
                  </a:moveTo>
                  <a:lnTo>
                    <a:pt x="45669" y="181282"/>
                  </a:lnTo>
                  <a:lnTo>
                    <a:pt x="46875" y="182590"/>
                  </a:lnTo>
                  <a:lnTo>
                    <a:pt x="54640" y="186595"/>
                  </a:lnTo>
                  <a:lnTo>
                    <a:pt x="69218" y="191103"/>
                  </a:lnTo>
                  <a:lnTo>
                    <a:pt x="86734" y="194624"/>
                  </a:lnTo>
                  <a:lnTo>
                    <a:pt x="103314" y="195671"/>
                  </a:lnTo>
                  <a:lnTo>
                    <a:pt x="125475" y="193094"/>
                  </a:lnTo>
                  <a:lnTo>
                    <a:pt x="146926" y="187962"/>
                  </a:lnTo>
                  <a:lnTo>
                    <a:pt x="166973" y="181282"/>
                  </a:lnTo>
                  <a:close/>
                </a:path>
                <a:path w="250190" h="196214">
                  <a:moveTo>
                    <a:pt x="201218" y="166131"/>
                  </a:moveTo>
                  <a:lnTo>
                    <a:pt x="22326" y="166131"/>
                  </a:lnTo>
                  <a:lnTo>
                    <a:pt x="23380" y="173573"/>
                  </a:lnTo>
                  <a:lnTo>
                    <a:pt x="33743" y="180190"/>
                  </a:lnTo>
                  <a:lnTo>
                    <a:pt x="41630" y="181562"/>
                  </a:lnTo>
                  <a:lnTo>
                    <a:pt x="43408" y="181816"/>
                  </a:lnTo>
                  <a:lnTo>
                    <a:pt x="45669" y="181282"/>
                  </a:lnTo>
                  <a:lnTo>
                    <a:pt x="166973" y="181282"/>
                  </a:lnTo>
                  <a:lnTo>
                    <a:pt x="167901" y="180973"/>
                  </a:lnTo>
                  <a:lnTo>
                    <a:pt x="188633" y="172824"/>
                  </a:lnTo>
                  <a:lnTo>
                    <a:pt x="201218" y="166131"/>
                  </a:lnTo>
                  <a:close/>
                </a:path>
                <a:path w="250190" h="196214">
                  <a:moveTo>
                    <a:pt x="108929" y="0"/>
                  </a:moveTo>
                  <a:lnTo>
                    <a:pt x="99834" y="3747"/>
                  </a:lnTo>
                  <a:lnTo>
                    <a:pt x="96198" y="14532"/>
                  </a:lnTo>
                  <a:lnTo>
                    <a:pt x="99631" y="28273"/>
                  </a:lnTo>
                  <a:lnTo>
                    <a:pt x="105917" y="36059"/>
                  </a:lnTo>
                  <a:lnTo>
                    <a:pt x="116395" y="45632"/>
                  </a:lnTo>
                  <a:lnTo>
                    <a:pt x="127577" y="53003"/>
                  </a:lnTo>
                  <a:lnTo>
                    <a:pt x="135978" y="54181"/>
                  </a:lnTo>
                  <a:lnTo>
                    <a:pt x="66370" y="92763"/>
                  </a:lnTo>
                  <a:lnTo>
                    <a:pt x="57696" y="96334"/>
                  </a:lnTo>
                  <a:lnTo>
                    <a:pt x="47918" y="98735"/>
                  </a:lnTo>
                  <a:lnTo>
                    <a:pt x="37943" y="100646"/>
                  </a:lnTo>
                  <a:lnTo>
                    <a:pt x="28676" y="102745"/>
                  </a:lnTo>
                  <a:lnTo>
                    <a:pt x="1638" y="133454"/>
                  </a:lnTo>
                  <a:lnTo>
                    <a:pt x="368" y="141912"/>
                  </a:lnTo>
                  <a:lnTo>
                    <a:pt x="4114" y="147259"/>
                  </a:lnTo>
                  <a:lnTo>
                    <a:pt x="0" y="155412"/>
                  </a:lnTo>
                  <a:lnTo>
                    <a:pt x="16192" y="167173"/>
                  </a:lnTo>
                  <a:lnTo>
                    <a:pt x="22326" y="166131"/>
                  </a:lnTo>
                  <a:lnTo>
                    <a:pt x="201218" y="166131"/>
                  </a:lnTo>
                  <a:lnTo>
                    <a:pt x="210518" y="161185"/>
                  </a:lnTo>
                  <a:lnTo>
                    <a:pt x="231516" y="144303"/>
                  </a:lnTo>
                  <a:lnTo>
                    <a:pt x="246420" y="123882"/>
                  </a:lnTo>
                  <a:lnTo>
                    <a:pt x="250024" y="101628"/>
                  </a:lnTo>
                  <a:lnTo>
                    <a:pt x="247244" y="83622"/>
                  </a:lnTo>
                  <a:lnTo>
                    <a:pt x="245811" y="77673"/>
                  </a:lnTo>
                  <a:lnTo>
                    <a:pt x="242631" y="75757"/>
                  </a:lnTo>
                  <a:lnTo>
                    <a:pt x="234607" y="69852"/>
                  </a:lnTo>
                  <a:lnTo>
                    <a:pt x="193855" y="39840"/>
                  </a:lnTo>
                  <a:lnTo>
                    <a:pt x="161718" y="28676"/>
                  </a:lnTo>
                  <a:lnTo>
                    <a:pt x="147889" y="23978"/>
                  </a:lnTo>
                  <a:lnTo>
                    <a:pt x="135077" y="17478"/>
                  </a:lnTo>
                  <a:lnTo>
                    <a:pt x="121869" y="7368"/>
                  </a:lnTo>
                  <a:lnTo>
                    <a:pt x="108929" y="0"/>
                  </a:lnTo>
                  <a:close/>
                </a:path>
              </a:pathLst>
            </a:custGeom>
            <a:solidFill>
              <a:srgbClr val="BBAB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143"/>
            <p:cNvSpPr/>
            <p:nvPr/>
          </p:nvSpPr>
          <p:spPr>
            <a:xfrm>
              <a:off x="8028192" y="3401573"/>
              <a:ext cx="90170" cy="41275"/>
            </a:xfrm>
            <a:custGeom>
              <a:avLst/>
              <a:gdLst/>
              <a:ahLst/>
              <a:cxnLst/>
              <a:rect l="l" t="t" r="r" b="b"/>
              <a:pathLst>
                <a:path w="90170" h="41275">
                  <a:moveTo>
                    <a:pt x="82684" y="4982"/>
                  </a:moveTo>
                  <a:lnTo>
                    <a:pt x="75996" y="6527"/>
                  </a:lnTo>
                  <a:lnTo>
                    <a:pt x="62293" y="10782"/>
                  </a:lnTo>
                  <a:lnTo>
                    <a:pt x="50825" y="12039"/>
                  </a:lnTo>
                  <a:lnTo>
                    <a:pt x="44818" y="13157"/>
                  </a:lnTo>
                  <a:lnTo>
                    <a:pt x="33033" y="15110"/>
                  </a:lnTo>
                  <a:lnTo>
                    <a:pt x="21504" y="17811"/>
                  </a:lnTo>
                  <a:lnTo>
                    <a:pt x="11389" y="23065"/>
                  </a:lnTo>
                  <a:lnTo>
                    <a:pt x="3848" y="32677"/>
                  </a:lnTo>
                  <a:lnTo>
                    <a:pt x="2565" y="35356"/>
                  </a:lnTo>
                  <a:lnTo>
                    <a:pt x="0" y="40817"/>
                  </a:lnTo>
                  <a:lnTo>
                    <a:pt x="1485" y="40144"/>
                  </a:lnTo>
                  <a:lnTo>
                    <a:pt x="6654" y="29108"/>
                  </a:lnTo>
                  <a:lnTo>
                    <a:pt x="10604" y="25857"/>
                  </a:lnTo>
                  <a:lnTo>
                    <a:pt x="20830" y="19799"/>
                  </a:lnTo>
                  <a:lnTo>
                    <a:pt x="31978" y="16540"/>
                  </a:lnTo>
                  <a:lnTo>
                    <a:pt x="55410" y="12928"/>
                  </a:lnTo>
                  <a:lnTo>
                    <a:pt x="62826" y="11531"/>
                  </a:lnTo>
                  <a:lnTo>
                    <a:pt x="67361" y="10782"/>
                  </a:lnTo>
                  <a:lnTo>
                    <a:pt x="80467" y="6515"/>
                  </a:lnTo>
                  <a:lnTo>
                    <a:pt x="82684" y="4982"/>
                  </a:lnTo>
                  <a:close/>
                </a:path>
                <a:path w="90170" h="41275">
                  <a:moveTo>
                    <a:pt x="89839" y="0"/>
                  </a:moveTo>
                  <a:lnTo>
                    <a:pt x="82684" y="4982"/>
                  </a:lnTo>
                  <a:lnTo>
                    <a:pt x="83032" y="4902"/>
                  </a:lnTo>
                  <a:lnTo>
                    <a:pt x="89839" y="0"/>
                  </a:lnTo>
                  <a:close/>
                </a:path>
              </a:pathLst>
            </a:custGeom>
            <a:solidFill>
              <a:srgbClr val="8371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144"/>
            <p:cNvSpPr/>
            <p:nvPr/>
          </p:nvSpPr>
          <p:spPr>
            <a:xfrm>
              <a:off x="8224608" y="3290234"/>
              <a:ext cx="176174" cy="3365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145"/>
            <p:cNvSpPr/>
            <p:nvPr/>
          </p:nvSpPr>
          <p:spPr>
            <a:xfrm>
              <a:off x="8224596" y="3338774"/>
              <a:ext cx="102371" cy="2878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146"/>
            <p:cNvSpPr/>
            <p:nvPr/>
          </p:nvSpPr>
          <p:spPr>
            <a:xfrm>
              <a:off x="8046408" y="3420507"/>
              <a:ext cx="90170" cy="41275"/>
            </a:xfrm>
            <a:custGeom>
              <a:avLst/>
              <a:gdLst/>
              <a:ahLst/>
              <a:cxnLst/>
              <a:rect l="l" t="t" r="r" b="b"/>
              <a:pathLst>
                <a:path w="90170" h="41275">
                  <a:moveTo>
                    <a:pt x="82626" y="4969"/>
                  </a:moveTo>
                  <a:lnTo>
                    <a:pt x="75996" y="6489"/>
                  </a:lnTo>
                  <a:lnTo>
                    <a:pt x="62306" y="10718"/>
                  </a:lnTo>
                  <a:lnTo>
                    <a:pt x="50838" y="11963"/>
                  </a:lnTo>
                  <a:lnTo>
                    <a:pt x="44856" y="13131"/>
                  </a:lnTo>
                  <a:lnTo>
                    <a:pt x="33057" y="15061"/>
                  </a:lnTo>
                  <a:lnTo>
                    <a:pt x="21521" y="17756"/>
                  </a:lnTo>
                  <a:lnTo>
                    <a:pt x="11407" y="23006"/>
                  </a:lnTo>
                  <a:lnTo>
                    <a:pt x="3873" y="32600"/>
                  </a:lnTo>
                  <a:lnTo>
                    <a:pt x="0" y="40754"/>
                  </a:lnTo>
                  <a:lnTo>
                    <a:pt x="1460" y="40093"/>
                  </a:lnTo>
                  <a:lnTo>
                    <a:pt x="6680" y="29044"/>
                  </a:lnTo>
                  <a:lnTo>
                    <a:pt x="10617" y="25806"/>
                  </a:lnTo>
                  <a:lnTo>
                    <a:pt x="20836" y="19760"/>
                  </a:lnTo>
                  <a:lnTo>
                    <a:pt x="31983" y="16503"/>
                  </a:lnTo>
                  <a:lnTo>
                    <a:pt x="55435" y="12877"/>
                  </a:lnTo>
                  <a:lnTo>
                    <a:pt x="62826" y="11493"/>
                  </a:lnTo>
                  <a:lnTo>
                    <a:pt x="67335" y="10769"/>
                  </a:lnTo>
                  <a:lnTo>
                    <a:pt x="80479" y="6451"/>
                  </a:lnTo>
                  <a:lnTo>
                    <a:pt x="82626" y="4969"/>
                  </a:lnTo>
                  <a:close/>
                </a:path>
                <a:path w="90170" h="41275">
                  <a:moveTo>
                    <a:pt x="89827" y="0"/>
                  </a:moveTo>
                  <a:lnTo>
                    <a:pt x="82626" y="4969"/>
                  </a:lnTo>
                  <a:lnTo>
                    <a:pt x="83032" y="4876"/>
                  </a:lnTo>
                  <a:lnTo>
                    <a:pt x="89827" y="0"/>
                  </a:lnTo>
                  <a:close/>
                </a:path>
              </a:pathLst>
            </a:custGeom>
            <a:solidFill>
              <a:srgbClr val="8371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147"/>
            <p:cNvSpPr/>
            <p:nvPr/>
          </p:nvSpPr>
          <p:spPr>
            <a:xfrm>
              <a:off x="8067389" y="3442008"/>
              <a:ext cx="95250" cy="36195"/>
            </a:xfrm>
            <a:custGeom>
              <a:avLst/>
              <a:gdLst/>
              <a:ahLst/>
              <a:cxnLst/>
              <a:rect l="l" t="t" r="r" b="b"/>
              <a:pathLst>
                <a:path w="95250" h="36195">
                  <a:moveTo>
                    <a:pt x="87135" y="4613"/>
                  </a:moveTo>
                  <a:lnTo>
                    <a:pt x="80098" y="5803"/>
                  </a:lnTo>
                  <a:lnTo>
                    <a:pt x="65557" y="9296"/>
                  </a:lnTo>
                  <a:lnTo>
                    <a:pt x="53276" y="9994"/>
                  </a:lnTo>
                  <a:lnTo>
                    <a:pt x="46901" y="10794"/>
                  </a:lnTo>
                  <a:lnTo>
                    <a:pt x="34300" y="12157"/>
                  </a:lnTo>
                  <a:lnTo>
                    <a:pt x="22020" y="14273"/>
                  </a:lnTo>
                  <a:lnTo>
                    <a:pt x="11394" y="18987"/>
                  </a:lnTo>
                  <a:lnTo>
                    <a:pt x="3759" y="28143"/>
                  </a:lnTo>
                  <a:lnTo>
                    <a:pt x="0" y="36067"/>
                  </a:lnTo>
                  <a:lnTo>
                    <a:pt x="1549" y="35471"/>
                  </a:lnTo>
                  <a:lnTo>
                    <a:pt x="6616" y="24764"/>
                  </a:lnTo>
                  <a:lnTo>
                    <a:pt x="10706" y="21716"/>
                  </a:lnTo>
                  <a:lnTo>
                    <a:pt x="21398" y="16236"/>
                  </a:lnTo>
                  <a:lnTo>
                    <a:pt x="33229" y="13560"/>
                  </a:lnTo>
                  <a:lnTo>
                    <a:pt x="58267" y="11099"/>
                  </a:lnTo>
                  <a:lnTo>
                    <a:pt x="66167" y="10096"/>
                  </a:lnTo>
                  <a:lnTo>
                    <a:pt x="70993" y="9588"/>
                  </a:lnTo>
                  <a:lnTo>
                    <a:pt x="84912" y="5956"/>
                  </a:lnTo>
                  <a:lnTo>
                    <a:pt x="87135" y="4613"/>
                  </a:lnTo>
                  <a:close/>
                </a:path>
                <a:path w="95250" h="36195">
                  <a:moveTo>
                    <a:pt x="94665" y="0"/>
                  </a:moveTo>
                  <a:lnTo>
                    <a:pt x="89242" y="3340"/>
                  </a:lnTo>
                  <a:lnTo>
                    <a:pt x="87135" y="4613"/>
                  </a:lnTo>
                  <a:lnTo>
                    <a:pt x="87604" y="4533"/>
                  </a:lnTo>
                  <a:lnTo>
                    <a:pt x="94665" y="0"/>
                  </a:lnTo>
                  <a:close/>
                </a:path>
              </a:pathLst>
            </a:custGeom>
            <a:solidFill>
              <a:srgbClr val="8371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148"/>
            <p:cNvSpPr/>
            <p:nvPr/>
          </p:nvSpPr>
          <p:spPr>
            <a:xfrm>
              <a:off x="8204265" y="4064337"/>
              <a:ext cx="15875" cy="19050"/>
            </a:xfrm>
            <a:custGeom>
              <a:avLst/>
              <a:gdLst/>
              <a:ahLst/>
              <a:cxnLst/>
              <a:rect l="l" t="t" r="r" b="b"/>
              <a:pathLst>
                <a:path w="15875" h="19050">
                  <a:moveTo>
                    <a:pt x="685" y="0"/>
                  </a:moveTo>
                  <a:lnTo>
                    <a:pt x="0" y="444"/>
                  </a:lnTo>
                  <a:lnTo>
                    <a:pt x="2590" y="11899"/>
                  </a:lnTo>
                  <a:lnTo>
                    <a:pt x="5778" y="17157"/>
                  </a:lnTo>
                  <a:lnTo>
                    <a:pt x="15671" y="18503"/>
                  </a:lnTo>
                  <a:lnTo>
                    <a:pt x="15570" y="12687"/>
                  </a:lnTo>
                  <a:lnTo>
                    <a:pt x="15227" y="6007"/>
                  </a:lnTo>
                  <a:lnTo>
                    <a:pt x="14274" y="4318"/>
                  </a:lnTo>
                  <a:lnTo>
                    <a:pt x="6908" y="1574"/>
                  </a:lnTo>
                  <a:lnTo>
                    <a:pt x="4419" y="1028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149"/>
            <p:cNvSpPr/>
            <p:nvPr/>
          </p:nvSpPr>
          <p:spPr>
            <a:xfrm>
              <a:off x="8221061" y="4064501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417" y="0"/>
                  </a:moveTo>
                  <a:lnTo>
                    <a:pt x="11379" y="762"/>
                  </a:lnTo>
                  <a:lnTo>
                    <a:pt x="8547" y="1447"/>
                  </a:lnTo>
                  <a:lnTo>
                    <a:pt x="1981" y="4076"/>
                  </a:lnTo>
                  <a:lnTo>
                    <a:pt x="50" y="7226"/>
                  </a:lnTo>
                  <a:lnTo>
                    <a:pt x="393" y="11734"/>
                  </a:lnTo>
                  <a:lnTo>
                    <a:pt x="0" y="18630"/>
                  </a:lnTo>
                  <a:lnTo>
                    <a:pt x="11125" y="15938"/>
                  </a:lnTo>
                  <a:lnTo>
                    <a:pt x="13957" y="9804"/>
                  </a:lnTo>
                  <a:lnTo>
                    <a:pt x="16078" y="355"/>
                  </a:lnTo>
                  <a:lnTo>
                    <a:pt x="154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150"/>
            <p:cNvSpPr/>
            <p:nvPr/>
          </p:nvSpPr>
          <p:spPr>
            <a:xfrm>
              <a:off x="8207044" y="4049186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622" y="0"/>
                  </a:moveTo>
                  <a:lnTo>
                    <a:pt x="12788" y="17017"/>
                  </a:lnTo>
                  <a:lnTo>
                    <a:pt x="12867" y="15163"/>
                  </a:lnTo>
                  <a:lnTo>
                    <a:pt x="12890" y="6184"/>
                  </a:lnTo>
                  <a:lnTo>
                    <a:pt x="12141" y="4673"/>
                  </a:lnTo>
                  <a:lnTo>
                    <a:pt x="7950" y="2730"/>
                  </a:lnTo>
                  <a:lnTo>
                    <a:pt x="5905" y="1803"/>
                  </a:lnTo>
                  <a:lnTo>
                    <a:pt x="3784" y="1130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151"/>
            <p:cNvSpPr/>
            <p:nvPr/>
          </p:nvSpPr>
          <p:spPr>
            <a:xfrm>
              <a:off x="8220882" y="4049346"/>
              <a:ext cx="13970" cy="17780"/>
            </a:xfrm>
            <a:custGeom>
              <a:avLst/>
              <a:gdLst/>
              <a:ahLst/>
              <a:cxnLst/>
              <a:rect l="l" t="t" r="r" b="b"/>
              <a:pathLst>
                <a:path w="13970" h="17779">
                  <a:moveTo>
                    <a:pt x="12865" y="0"/>
                  </a:moveTo>
                  <a:lnTo>
                    <a:pt x="9448" y="965"/>
                  </a:lnTo>
                  <a:lnTo>
                    <a:pt x="7048" y="1765"/>
                  </a:lnTo>
                  <a:lnTo>
                    <a:pt x="4699" y="2971"/>
                  </a:lnTo>
                  <a:lnTo>
                    <a:pt x="1498" y="4571"/>
                  </a:lnTo>
                  <a:lnTo>
                    <a:pt x="0" y="7467"/>
                  </a:lnTo>
                  <a:lnTo>
                    <a:pt x="520" y="11302"/>
                  </a:lnTo>
                  <a:lnTo>
                    <a:pt x="596" y="17259"/>
                  </a:lnTo>
                  <a:lnTo>
                    <a:pt x="9969" y="14046"/>
                  </a:lnTo>
                  <a:lnTo>
                    <a:pt x="12103" y="8534"/>
                  </a:lnTo>
                  <a:lnTo>
                    <a:pt x="13208" y="1765"/>
                  </a:lnTo>
                  <a:lnTo>
                    <a:pt x="13500" y="177"/>
                  </a:lnTo>
                  <a:lnTo>
                    <a:pt x="128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152"/>
            <p:cNvSpPr/>
            <p:nvPr/>
          </p:nvSpPr>
          <p:spPr>
            <a:xfrm>
              <a:off x="8208137" y="4034119"/>
              <a:ext cx="12065" cy="15875"/>
            </a:xfrm>
            <a:custGeom>
              <a:avLst/>
              <a:gdLst/>
              <a:ahLst/>
              <a:cxnLst/>
              <a:rect l="l" t="t" r="r" b="b"/>
              <a:pathLst>
                <a:path w="12065" h="15875">
                  <a:moveTo>
                    <a:pt x="571" y="0"/>
                  </a:moveTo>
                  <a:lnTo>
                    <a:pt x="11696" y="15557"/>
                  </a:lnTo>
                  <a:lnTo>
                    <a:pt x="11774" y="13881"/>
                  </a:lnTo>
                  <a:lnTo>
                    <a:pt x="11798" y="5664"/>
                  </a:lnTo>
                  <a:lnTo>
                    <a:pt x="11125" y="4279"/>
                  </a:lnTo>
                  <a:lnTo>
                    <a:pt x="5410" y="1650"/>
                  </a:lnTo>
                  <a:lnTo>
                    <a:pt x="3492" y="1066"/>
                  </a:lnTo>
                  <a:lnTo>
                    <a:pt x="1562" y="342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153"/>
            <p:cNvSpPr/>
            <p:nvPr/>
          </p:nvSpPr>
          <p:spPr>
            <a:xfrm>
              <a:off x="8220920" y="4034259"/>
              <a:ext cx="12700" cy="15875"/>
            </a:xfrm>
            <a:custGeom>
              <a:avLst/>
              <a:gdLst/>
              <a:ahLst/>
              <a:cxnLst/>
              <a:rect l="l" t="t" r="r" b="b"/>
              <a:pathLst>
                <a:path w="12700" h="15875">
                  <a:moveTo>
                    <a:pt x="11785" y="0"/>
                  </a:moveTo>
                  <a:lnTo>
                    <a:pt x="0" y="6832"/>
                  </a:lnTo>
                  <a:lnTo>
                    <a:pt x="482" y="10375"/>
                  </a:lnTo>
                  <a:lnTo>
                    <a:pt x="558" y="15824"/>
                  </a:lnTo>
                  <a:lnTo>
                    <a:pt x="4203" y="14579"/>
                  </a:lnTo>
                  <a:lnTo>
                    <a:pt x="9131" y="12839"/>
                  </a:lnTo>
                  <a:lnTo>
                    <a:pt x="11087" y="7823"/>
                  </a:lnTo>
                  <a:lnTo>
                    <a:pt x="12344" y="203"/>
                  </a:lnTo>
                  <a:lnTo>
                    <a:pt x="117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154"/>
            <p:cNvSpPr/>
            <p:nvPr/>
          </p:nvSpPr>
          <p:spPr>
            <a:xfrm>
              <a:off x="8210076" y="4022146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444" y="0"/>
                  </a:moveTo>
                  <a:lnTo>
                    <a:pt x="0" y="266"/>
                  </a:lnTo>
                  <a:lnTo>
                    <a:pt x="1282" y="7543"/>
                  </a:lnTo>
                  <a:lnTo>
                    <a:pt x="3136" y="11010"/>
                  </a:lnTo>
                  <a:lnTo>
                    <a:pt x="9283" y="12344"/>
                  </a:lnTo>
                  <a:lnTo>
                    <a:pt x="9359" y="4470"/>
                  </a:lnTo>
                  <a:lnTo>
                    <a:pt x="8813" y="3416"/>
                  </a:lnTo>
                  <a:lnTo>
                    <a:pt x="4279" y="1308"/>
                  </a:lnTo>
                  <a:lnTo>
                    <a:pt x="2755" y="838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155"/>
            <p:cNvSpPr/>
            <p:nvPr/>
          </p:nvSpPr>
          <p:spPr>
            <a:xfrm>
              <a:off x="8221008" y="4022239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9334" y="0"/>
                  </a:moveTo>
                  <a:lnTo>
                    <a:pt x="0" y="5435"/>
                  </a:lnTo>
                  <a:lnTo>
                    <a:pt x="393" y="8242"/>
                  </a:lnTo>
                  <a:lnTo>
                    <a:pt x="431" y="12560"/>
                  </a:lnTo>
                  <a:lnTo>
                    <a:pt x="3314" y="11544"/>
                  </a:lnTo>
                  <a:lnTo>
                    <a:pt x="7251" y="10248"/>
                  </a:lnTo>
                  <a:lnTo>
                    <a:pt x="8775" y="6197"/>
                  </a:lnTo>
                  <a:lnTo>
                    <a:pt x="9791" y="177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156"/>
            <p:cNvSpPr/>
            <p:nvPr/>
          </p:nvSpPr>
          <p:spPr>
            <a:xfrm>
              <a:off x="8215863" y="4007732"/>
              <a:ext cx="8890" cy="17780"/>
            </a:xfrm>
            <a:custGeom>
              <a:avLst/>
              <a:gdLst/>
              <a:ahLst/>
              <a:cxnLst/>
              <a:rect l="l" t="t" r="r" b="b"/>
              <a:pathLst>
                <a:path w="8890" h="17779">
                  <a:moveTo>
                    <a:pt x="4838" y="0"/>
                  </a:moveTo>
                  <a:lnTo>
                    <a:pt x="4000" y="533"/>
                  </a:lnTo>
                  <a:lnTo>
                    <a:pt x="3314" y="1562"/>
                  </a:lnTo>
                  <a:lnTo>
                    <a:pt x="241" y="6045"/>
                  </a:lnTo>
                  <a:lnTo>
                    <a:pt x="0" y="11899"/>
                  </a:lnTo>
                  <a:lnTo>
                    <a:pt x="4305" y="17424"/>
                  </a:lnTo>
                  <a:lnTo>
                    <a:pt x="4597" y="17564"/>
                  </a:lnTo>
                  <a:lnTo>
                    <a:pt x="8458" y="12115"/>
                  </a:lnTo>
                  <a:lnTo>
                    <a:pt x="8508" y="7429"/>
                  </a:lnTo>
                  <a:lnTo>
                    <a:pt x="7073" y="4343"/>
                  </a:lnTo>
                  <a:lnTo>
                    <a:pt x="6448" y="2946"/>
                  </a:lnTo>
                  <a:lnTo>
                    <a:pt x="4838" y="0"/>
                  </a:lnTo>
                  <a:close/>
                </a:path>
                <a:path w="8890" h="17779">
                  <a:moveTo>
                    <a:pt x="6362" y="2755"/>
                  </a:moveTo>
                  <a:lnTo>
                    <a:pt x="6413" y="2946"/>
                  </a:lnTo>
                  <a:lnTo>
                    <a:pt x="6362" y="27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157"/>
            <p:cNvSpPr/>
            <p:nvPr/>
          </p:nvSpPr>
          <p:spPr>
            <a:xfrm>
              <a:off x="8220223" y="4016524"/>
              <a:ext cx="0" cy="193040"/>
            </a:xfrm>
            <a:custGeom>
              <a:avLst/>
              <a:gdLst/>
              <a:ahLst/>
              <a:cxnLst/>
              <a:rect l="l" t="t" r="r" b="b"/>
              <a:pathLst>
                <a:path h="193039">
                  <a:moveTo>
                    <a:pt x="0" y="0"/>
                  </a:moveTo>
                  <a:lnTo>
                    <a:pt x="0" y="192430"/>
                  </a:lnTo>
                </a:path>
              </a:pathLst>
            </a:custGeom>
            <a:ln w="454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158"/>
            <p:cNvSpPr/>
            <p:nvPr/>
          </p:nvSpPr>
          <p:spPr>
            <a:xfrm>
              <a:off x="8277570" y="3983462"/>
              <a:ext cx="15875" cy="34290"/>
            </a:xfrm>
            <a:custGeom>
              <a:avLst/>
              <a:gdLst/>
              <a:ahLst/>
              <a:cxnLst/>
              <a:rect l="l" t="t" r="r" b="b"/>
              <a:pathLst>
                <a:path w="15875" h="34289">
                  <a:moveTo>
                    <a:pt x="673" y="0"/>
                  </a:moveTo>
                  <a:lnTo>
                    <a:pt x="0" y="850"/>
                  </a:lnTo>
                  <a:lnTo>
                    <a:pt x="443" y="4508"/>
                  </a:lnTo>
                  <a:lnTo>
                    <a:pt x="2269" y="15866"/>
                  </a:lnTo>
                  <a:lnTo>
                    <a:pt x="4805" y="24514"/>
                  </a:lnTo>
                  <a:lnTo>
                    <a:pt x="8291" y="30233"/>
                  </a:lnTo>
                  <a:lnTo>
                    <a:pt x="13004" y="33032"/>
                  </a:lnTo>
                  <a:lnTo>
                    <a:pt x="15671" y="33680"/>
                  </a:lnTo>
                  <a:lnTo>
                    <a:pt x="15544" y="23088"/>
                  </a:lnTo>
                  <a:lnTo>
                    <a:pt x="4406" y="1930"/>
                  </a:lnTo>
                  <a:lnTo>
                    <a:pt x="1943" y="69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159"/>
            <p:cNvSpPr/>
            <p:nvPr/>
          </p:nvSpPr>
          <p:spPr>
            <a:xfrm>
              <a:off x="8294346" y="3983806"/>
              <a:ext cx="16510" cy="34290"/>
            </a:xfrm>
            <a:custGeom>
              <a:avLst/>
              <a:gdLst/>
              <a:ahLst/>
              <a:cxnLst/>
              <a:rect l="l" t="t" r="r" b="b"/>
              <a:pathLst>
                <a:path w="16509" h="34289">
                  <a:moveTo>
                    <a:pt x="15417" y="0"/>
                  </a:moveTo>
                  <a:lnTo>
                    <a:pt x="50" y="13119"/>
                  </a:lnTo>
                  <a:lnTo>
                    <a:pt x="419" y="21310"/>
                  </a:lnTo>
                  <a:lnTo>
                    <a:pt x="0" y="33820"/>
                  </a:lnTo>
                  <a:lnTo>
                    <a:pt x="4787" y="31750"/>
                  </a:lnTo>
                  <a:lnTo>
                    <a:pt x="16090" y="609"/>
                  </a:lnTo>
                  <a:lnTo>
                    <a:pt x="154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160"/>
            <p:cNvSpPr/>
            <p:nvPr/>
          </p:nvSpPr>
          <p:spPr>
            <a:xfrm>
              <a:off x="8280338" y="3968560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609" y="0"/>
                  </a:moveTo>
                  <a:lnTo>
                    <a:pt x="0" y="368"/>
                  </a:lnTo>
                  <a:lnTo>
                    <a:pt x="1739" y="10401"/>
                  </a:lnTo>
                  <a:lnTo>
                    <a:pt x="4292" y="15176"/>
                  </a:lnTo>
                  <a:lnTo>
                    <a:pt x="12763" y="16992"/>
                  </a:lnTo>
                  <a:lnTo>
                    <a:pt x="12871" y="15176"/>
                  </a:lnTo>
                  <a:lnTo>
                    <a:pt x="12903" y="6184"/>
                  </a:lnTo>
                  <a:lnTo>
                    <a:pt x="12141" y="4673"/>
                  </a:lnTo>
                  <a:lnTo>
                    <a:pt x="7962" y="2717"/>
                  </a:lnTo>
                  <a:lnTo>
                    <a:pt x="5905" y="1778"/>
                  </a:lnTo>
                  <a:lnTo>
                    <a:pt x="3797" y="1130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161"/>
            <p:cNvSpPr/>
            <p:nvPr/>
          </p:nvSpPr>
          <p:spPr>
            <a:xfrm>
              <a:off x="8294182" y="3968692"/>
              <a:ext cx="13970" cy="17780"/>
            </a:xfrm>
            <a:custGeom>
              <a:avLst/>
              <a:gdLst/>
              <a:ahLst/>
              <a:cxnLst/>
              <a:rect l="l" t="t" r="r" b="b"/>
              <a:pathLst>
                <a:path w="13970" h="17779">
                  <a:moveTo>
                    <a:pt x="12852" y="0"/>
                  </a:moveTo>
                  <a:lnTo>
                    <a:pt x="9436" y="977"/>
                  </a:lnTo>
                  <a:lnTo>
                    <a:pt x="7035" y="1803"/>
                  </a:lnTo>
                  <a:lnTo>
                    <a:pt x="1511" y="4571"/>
                  </a:lnTo>
                  <a:lnTo>
                    <a:pt x="0" y="7467"/>
                  </a:lnTo>
                  <a:lnTo>
                    <a:pt x="507" y="11315"/>
                  </a:lnTo>
                  <a:lnTo>
                    <a:pt x="596" y="17297"/>
                  </a:lnTo>
                  <a:lnTo>
                    <a:pt x="9969" y="14071"/>
                  </a:lnTo>
                  <a:lnTo>
                    <a:pt x="12103" y="8559"/>
                  </a:lnTo>
                  <a:lnTo>
                    <a:pt x="13474" y="215"/>
                  </a:lnTo>
                  <a:lnTo>
                    <a:pt x="12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162"/>
            <p:cNvSpPr/>
            <p:nvPr/>
          </p:nvSpPr>
          <p:spPr>
            <a:xfrm>
              <a:off x="8281430" y="3953464"/>
              <a:ext cx="12065" cy="15875"/>
            </a:xfrm>
            <a:custGeom>
              <a:avLst/>
              <a:gdLst/>
              <a:ahLst/>
              <a:cxnLst/>
              <a:rect l="l" t="t" r="r" b="b"/>
              <a:pathLst>
                <a:path w="12065" h="15875">
                  <a:moveTo>
                    <a:pt x="558" y="0"/>
                  </a:moveTo>
                  <a:lnTo>
                    <a:pt x="0" y="380"/>
                  </a:lnTo>
                  <a:lnTo>
                    <a:pt x="1612" y="9550"/>
                  </a:lnTo>
                  <a:lnTo>
                    <a:pt x="3936" y="13919"/>
                  </a:lnTo>
                  <a:lnTo>
                    <a:pt x="11683" y="15595"/>
                  </a:lnTo>
                  <a:lnTo>
                    <a:pt x="11784" y="13919"/>
                  </a:lnTo>
                  <a:lnTo>
                    <a:pt x="11823" y="5689"/>
                  </a:lnTo>
                  <a:lnTo>
                    <a:pt x="11125" y="4305"/>
                  </a:lnTo>
                  <a:lnTo>
                    <a:pt x="5397" y="1663"/>
                  </a:lnTo>
                  <a:lnTo>
                    <a:pt x="3479" y="1092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163"/>
            <p:cNvSpPr/>
            <p:nvPr/>
          </p:nvSpPr>
          <p:spPr>
            <a:xfrm>
              <a:off x="8294220" y="3953607"/>
              <a:ext cx="12700" cy="15875"/>
            </a:xfrm>
            <a:custGeom>
              <a:avLst/>
              <a:gdLst/>
              <a:ahLst/>
              <a:cxnLst/>
              <a:rect l="l" t="t" r="r" b="b"/>
              <a:pathLst>
                <a:path w="12700" h="15875">
                  <a:moveTo>
                    <a:pt x="11798" y="0"/>
                  </a:moveTo>
                  <a:lnTo>
                    <a:pt x="8648" y="901"/>
                  </a:lnTo>
                  <a:lnTo>
                    <a:pt x="6426" y="1676"/>
                  </a:lnTo>
                  <a:lnTo>
                    <a:pt x="1358" y="4190"/>
                  </a:lnTo>
                  <a:lnTo>
                    <a:pt x="0" y="6832"/>
                  </a:lnTo>
                  <a:lnTo>
                    <a:pt x="469" y="10375"/>
                  </a:lnTo>
                  <a:lnTo>
                    <a:pt x="558" y="15836"/>
                  </a:lnTo>
                  <a:lnTo>
                    <a:pt x="9118" y="12890"/>
                  </a:lnTo>
                  <a:lnTo>
                    <a:pt x="11074" y="7823"/>
                  </a:lnTo>
                  <a:lnTo>
                    <a:pt x="12331" y="203"/>
                  </a:lnTo>
                  <a:lnTo>
                    <a:pt x="117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164"/>
            <p:cNvSpPr/>
            <p:nvPr/>
          </p:nvSpPr>
          <p:spPr>
            <a:xfrm>
              <a:off x="8283374" y="3941506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444" y="0"/>
                  </a:moveTo>
                  <a:lnTo>
                    <a:pt x="9271" y="12357"/>
                  </a:lnTo>
                  <a:lnTo>
                    <a:pt x="9359" y="4483"/>
                  </a:lnTo>
                  <a:lnTo>
                    <a:pt x="8839" y="3416"/>
                  </a:lnTo>
                  <a:lnTo>
                    <a:pt x="4279" y="1295"/>
                  </a:lnTo>
                  <a:lnTo>
                    <a:pt x="2743" y="825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165"/>
            <p:cNvSpPr/>
            <p:nvPr/>
          </p:nvSpPr>
          <p:spPr>
            <a:xfrm>
              <a:off x="8294296" y="3941606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9347" y="0"/>
                  </a:moveTo>
                  <a:lnTo>
                    <a:pt x="6857" y="698"/>
                  </a:lnTo>
                  <a:lnTo>
                    <a:pt x="5105" y="1308"/>
                  </a:lnTo>
                  <a:lnTo>
                    <a:pt x="1104" y="3314"/>
                  </a:lnTo>
                  <a:lnTo>
                    <a:pt x="0" y="5422"/>
                  </a:lnTo>
                  <a:lnTo>
                    <a:pt x="393" y="8255"/>
                  </a:lnTo>
                  <a:lnTo>
                    <a:pt x="444" y="12573"/>
                  </a:lnTo>
                  <a:lnTo>
                    <a:pt x="3327" y="11557"/>
                  </a:lnTo>
                  <a:lnTo>
                    <a:pt x="7251" y="10236"/>
                  </a:lnTo>
                  <a:lnTo>
                    <a:pt x="8788" y="6184"/>
                  </a:lnTo>
                  <a:lnTo>
                    <a:pt x="9791" y="190"/>
                  </a:lnTo>
                  <a:lnTo>
                    <a:pt x="9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166"/>
            <p:cNvSpPr/>
            <p:nvPr/>
          </p:nvSpPr>
          <p:spPr>
            <a:xfrm>
              <a:off x="8289165" y="3927097"/>
              <a:ext cx="8890" cy="17780"/>
            </a:xfrm>
            <a:custGeom>
              <a:avLst/>
              <a:gdLst/>
              <a:ahLst/>
              <a:cxnLst/>
              <a:rect l="l" t="t" r="r" b="b"/>
              <a:pathLst>
                <a:path w="8890" h="17779">
                  <a:moveTo>
                    <a:pt x="4825" y="0"/>
                  </a:moveTo>
                  <a:lnTo>
                    <a:pt x="4000" y="533"/>
                  </a:lnTo>
                  <a:lnTo>
                    <a:pt x="3314" y="1562"/>
                  </a:lnTo>
                  <a:lnTo>
                    <a:pt x="241" y="6019"/>
                  </a:lnTo>
                  <a:lnTo>
                    <a:pt x="0" y="11925"/>
                  </a:lnTo>
                  <a:lnTo>
                    <a:pt x="4292" y="17424"/>
                  </a:lnTo>
                  <a:lnTo>
                    <a:pt x="4597" y="17551"/>
                  </a:lnTo>
                  <a:lnTo>
                    <a:pt x="8458" y="12128"/>
                  </a:lnTo>
                  <a:lnTo>
                    <a:pt x="8496" y="7416"/>
                  </a:lnTo>
                  <a:lnTo>
                    <a:pt x="6450" y="2959"/>
                  </a:lnTo>
                  <a:lnTo>
                    <a:pt x="4825" y="0"/>
                  </a:lnTo>
                  <a:close/>
                </a:path>
                <a:path w="8890" h="17779">
                  <a:moveTo>
                    <a:pt x="6362" y="2768"/>
                  </a:moveTo>
                  <a:lnTo>
                    <a:pt x="6400" y="2959"/>
                  </a:lnTo>
                  <a:lnTo>
                    <a:pt x="6362" y="27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167"/>
            <p:cNvSpPr/>
            <p:nvPr/>
          </p:nvSpPr>
          <p:spPr>
            <a:xfrm>
              <a:off x="8293503" y="3935904"/>
              <a:ext cx="0" cy="274320"/>
            </a:xfrm>
            <a:custGeom>
              <a:avLst/>
              <a:gdLst/>
              <a:ahLst/>
              <a:cxnLst/>
              <a:rect l="l" t="t" r="r" b="b"/>
              <a:pathLst>
                <a:path h="274320">
                  <a:moveTo>
                    <a:pt x="0" y="0"/>
                  </a:moveTo>
                  <a:lnTo>
                    <a:pt x="0" y="273837"/>
                  </a:lnTo>
                </a:path>
              </a:pathLst>
            </a:custGeom>
            <a:ln w="454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168"/>
            <p:cNvSpPr/>
            <p:nvPr/>
          </p:nvSpPr>
          <p:spPr>
            <a:xfrm>
              <a:off x="8240839" y="4014923"/>
              <a:ext cx="15875" cy="19050"/>
            </a:xfrm>
            <a:custGeom>
              <a:avLst/>
              <a:gdLst/>
              <a:ahLst/>
              <a:cxnLst/>
              <a:rect l="l" t="t" r="r" b="b"/>
              <a:pathLst>
                <a:path w="15875" h="19050">
                  <a:moveTo>
                    <a:pt x="685" y="0"/>
                  </a:moveTo>
                  <a:lnTo>
                    <a:pt x="0" y="495"/>
                  </a:lnTo>
                  <a:lnTo>
                    <a:pt x="444" y="2336"/>
                  </a:lnTo>
                  <a:lnTo>
                    <a:pt x="2578" y="11950"/>
                  </a:lnTo>
                  <a:lnTo>
                    <a:pt x="5791" y="17183"/>
                  </a:lnTo>
                  <a:lnTo>
                    <a:pt x="13030" y="18199"/>
                  </a:lnTo>
                  <a:lnTo>
                    <a:pt x="15671" y="18542"/>
                  </a:lnTo>
                  <a:lnTo>
                    <a:pt x="15751" y="17183"/>
                  </a:lnTo>
                  <a:lnTo>
                    <a:pt x="4406" y="1054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169"/>
            <p:cNvSpPr/>
            <p:nvPr/>
          </p:nvSpPr>
          <p:spPr>
            <a:xfrm>
              <a:off x="8257635" y="4015097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405" y="0"/>
                  </a:moveTo>
                  <a:lnTo>
                    <a:pt x="11379" y="762"/>
                  </a:lnTo>
                  <a:lnTo>
                    <a:pt x="8547" y="1447"/>
                  </a:lnTo>
                  <a:lnTo>
                    <a:pt x="5778" y="2565"/>
                  </a:lnTo>
                  <a:lnTo>
                    <a:pt x="1981" y="4051"/>
                  </a:lnTo>
                  <a:lnTo>
                    <a:pt x="50" y="7239"/>
                  </a:lnTo>
                  <a:lnTo>
                    <a:pt x="406" y="11709"/>
                  </a:lnTo>
                  <a:lnTo>
                    <a:pt x="0" y="18656"/>
                  </a:lnTo>
                  <a:lnTo>
                    <a:pt x="11125" y="15951"/>
                  </a:lnTo>
                  <a:lnTo>
                    <a:pt x="13970" y="9804"/>
                  </a:lnTo>
                  <a:lnTo>
                    <a:pt x="16090" y="330"/>
                  </a:lnTo>
                  <a:lnTo>
                    <a:pt x="154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170"/>
            <p:cNvSpPr/>
            <p:nvPr/>
          </p:nvSpPr>
          <p:spPr>
            <a:xfrm>
              <a:off x="8243627" y="3999805"/>
              <a:ext cx="13335" cy="17145"/>
            </a:xfrm>
            <a:custGeom>
              <a:avLst/>
              <a:gdLst/>
              <a:ahLst/>
              <a:cxnLst/>
              <a:rect l="l" t="t" r="r" b="b"/>
              <a:pathLst>
                <a:path w="13334" h="17145">
                  <a:moveTo>
                    <a:pt x="622" y="0"/>
                  </a:moveTo>
                  <a:lnTo>
                    <a:pt x="12763" y="16992"/>
                  </a:lnTo>
                  <a:lnTo>
                    <a:pt x="12865" y="15151"/>
                  </a:lnTo>
                  <a:lnTo>
                    <a:pt x="12890" y="6184"/>
                  </a:lnTo>
                  <a:lnTo>
                    <a:pt x="12128" y="4660"/>
                  </a:lnTo>
                  <a:lnTo>
                    <a:pt x="5905" y="1803"/>
                  </a:lnTo>
                  <a:lnTo>
                    <a:pt x="3797" y="1117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171"/>
            <p:cNvSpPr/>
            <p:nvPr/>
          </p:nvSpPr>
          <p:spPr>
            <a:xfrm>
              <a:off x="8257484" y="3999936"/>
              <a:ext cx="13970" cy="17780"/>
            </a:xfrm>
            <a:custGeom>
              <a:avLst/>
              <a:gdLst/>
              <a:ahLst/>
              <a:cxnLst/>
              <a:rect l="l" t="t" r="r" b="b"/>
              <a:pathLst>
                <a:path w="13970" h="17779">
                  <a:moveTo>
                    <a:pt x="12852" y="0"/>
                  </a:moveTo>
                  <a:lnTo>
                    <a:pt x="9410" y="977"/>
                  </a:lnTo>
                  <a:lnTo>
                    <a:pt x="7023" y="1777"/>
                  </a:lnTo>
                  <a:lnTo>
                    <a:pt x="1498" y="4584"/>
                  </a:lnTo>
                  <a:lnTo>
                    <a:pt x="0" y="7480"/>
                  </a:lnTo>
                  <a:lnTo>
                    <a:pt x="507" y="11315"/>
                  </a:lnTo>
                  <a:lnTo>
                    <a:pt x="584" y="17310"/>
                  </a:lnTo>
                  <a:lnTo>
                    <a:pt x="9956" y="14058"/>
                  </a:lnTo>
                  <a:lnTo>
                    <a:pt x="12090" y="8534"/>
                  </a:lnTo>
                  <a:lnTo>
                    <a:pt x="13449" y="241"/>
                  </a:lnTo>
                  <a:lnTo>
                    <a:pt x="12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172"/>
            <p:cNvSpPr/>
            <p:nvPr/>
          </p:nvSpPr>
          <p:spPr>
            <a:xfrm>
              <a:off x="8244744" y="3984713"/>
              <a:ext cx="12065" cy="15875"/>
            </a:xfrm>
            <a:custGeom>
              <a:avLst/>
              <a:gdLst/>
              <a:ahLst/>
              <a:cxnLst/>
              <a:rect l="l" t="t" r="r" b="b"/>
              <a:pathLst>
                <a:path w="12065" h="15875">
                  <a:moveTo>
                    <a:pt x="533" y="0"/>
                  </a:moveTo>
                  <a:lnTo>
                    <a:pt x="0" y="355"/>
                  </a:lnTo>
                  <a:lnTo>
                    <a:pt x="1574" y="9537"/>
                  </a:lnTo>
                  <a:lnTo>
                    <a:pt x="3911" y="13919"/>
                  </a:lnTo>
                  <a:lnTo>
                    <a:pt x="11645" y="15570"/>
                  </a:lnTo>
                  <a:lnTo>
                    <a:pt x="11746" y="13919"/>
                  </a:lnTo>
                  <a:lnTo>
                    <a:pt x="11798" y="5664"/>
                  </a:lnTo>
                  <a:lnTo>
                    <a:pt x="11074" y="4279"/>
                  </a:lnTo>
                  <a:lnTo>
                    <a:pt x="7251" y="2514"/>
                  </a:lnTo>
                  <a:lnTo>
                    <a:pt x="5384" y="1676"/>
                  </a:lnTo>
                  <a:lnTo>
                    <a:pt x="3441" y="1066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173"/>
            <p:cNvSpPr/>
            <p:nvPr/>
          </p:nvSpPr>
          <p:spPr>
            <a:xfrm>
              <a:off x="8257510" y="3984864"/>
              <a:ext cx="12700" cy="15875"/>
            </a:xfrm>
            <a:custGeom>
              <a:avLst/>
              <a:gdLst/>
              <a:ahLst/>
              <a:cxnLst/>
              <a:rect l="l" t="t" r="r" b="b"/>
              <a:pathLst>
                <a:path w="12700" h="15875">
                  <a:moveTo>
                    <a:pt x="11772" y="0"/>
                  </a:moveTo>
                  <a:lnTo>
                    <a:pt x="8636" y="876"/>
                  </a:lnTo>
                  <a:lnTo>
                    <a:pt x="6438" y="1638"/>
                  </a:lnTo>
                  <a:lnTo>
                    <a:pt x="1358" y="4190"/>
                  </a:lnTo>
                  <a:lnTo>
                    <a:pt x="0" y="6832"/>
                  </a:lnTo>
                  <a:lnTo>
                    <a:pt x="482" y="10350"/>
                  </a:lnTo>
                  <a:lnTo>
                    <a:pt x="546" y="15824"/>
                  </a:lnTo>
                  <a:lnTo>
                    <a:pt x="9118" y="12839"/>
                  </a:lnTo>
                  <a:lnTo>
                    <a:pt x="11087" y="7823"/>
                  </a:lnTo>
                  <a:lnTo>
                    <a:pt x="12344" y="177"/>
                  </a:lnTo>
                  <a:lnTo>
                    <a:pt x="117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174"/>
            <p:cNvSpPr/>
            <p:nvPr/>
          </p:nvSpPr>
          <p:spPr>
            <a:xfrm>
              <a:off x="8246660" y="3972752"/>
              <a:ext cx="9525" cy="12700"/>
            </a:xfrm>
            <a:custGeom>
              <a:avLst/>
              <a:gdLst/>
              <a:ahLst/>
              <a:cxnLst/>
              <a:rect l="l" t="t" r="r" b="b"/>
              <a:pathLst>
                <a:path w="9525" h="12700">
                  <a:moveTo>
                    <a:pt x="444" y="0"/>
                  </a:moveTo>
                  <a:lnTo>
                    <a:pt x="9283" y="12331"/>
                  </a:lnTo>
                  <a:lnTo>
                    <a:pt x="9372" y="4470"/>
                  </a:lnTo>
                  <a:lnTo>
                    <a:pt x="8826" y="3403"/>
                  </a:lnTo>
                  <a:lnTo>
                    <a:pt x="4279" y="1270"/>
                  </a:lnTo>
                  <a:lnTo>
                    <a:pt x="2755" y="838"/>
                  </a:lnTo>
                  <a:lnTo>
                    <a:pt x="1119" y="228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175"/>
            <p:cNvSpPr/>
            <p:nvPr/>
          </p:nvSpPr>
          <p:spPr>
            <a:xfrm>
              <a:off x="8257577" y="3972840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9359" y="0"/>
                  </a:moveTo>
                  <a:lnTo>
                    <a:pt x="0" y="5422"/>
                  </a:lnTo>
                  <a:lnTo>
                    <a:pt x="393" y="8242"/>
                  </a:lnTo>
                  <a:lnTo>
                    <a:pt x="457" y="12573"/>
                  </a:lnTo>
                  <a:lnTo>
                    <a:pt x="3340" y="11557"/>
                  </a:lnTo>
                  <a:lnTo>
                    <a:pt x="7251" y="10223"/>
                  </a:lnTo>
                  <a:lnTo>
                    <a:pt x="8801" y="6210"/>
                  </a:lnTo>
                  <a:lnTo>
                    <a:pt x="9791" y="139"/>
                  </a:lnTo>
                  <a:lnTo>
                    <a:pt x="9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176"/>
            <p:cNvSpPr/>
            <p:nvPr/>
          </p:nvSpPr>
          <p:spPr>
            <a:xfrm>
              <a:off x="8252457" y="3958318"/>
              <a:ext cx="8890" cy="17780"/>
            </a:xfrm>
            <a:custGeom>
              <a:avLst/>
              <a:gdLst/>
              <a:ahLst/>
              <a:cxnLst/>
              <a:rect l="l" t="t" r="r" b="b"/>
              <a:pathLst>
                <a:path w="8890" h="17779">
                  <a:moveTo>
                    <a:pt x="4838" y="0"/>
                  </a:moveTo>
                  <a:lnTo>
                    <a:pt x="4013" y="546"/>
                  </a:lnTo>
                  <a:lnTo>
                    <a:pt x="241" y="6070"/>
                  </a:lnTo>
                  <a:lnTo>
                    <a:pt x="0" y="11912"/>
                  </a:lnTo>
                  <a:lnTo>
                    <a:pt x="3111" y="15938"/>
                  </a:lnTo>
                  <a:lnTo>
                    <a:pt x="4292" y="17437"/>
                  </a:lnTo>
                  <a:lnTo>
                    <a:pt x="4584" y="17576"/>
                  </a:lnTo>
                  <a:lnTo>
                    <a:pt x="8458" y="12128"/>
                  </a:lnTo>
                  <a:lnTo>
                    <a:pt x="8483" y="7429"/>
                  </a:lnTo>
                  <a:lnTo>
                    <a:pt x="6454" y="2997"/>
                  </a:lnTo>
                  <a:lnTo>
                    <a:pt x="4838" y="0"/>
                  </a:lnTo>
                  <a:close/>
                </a:path>
                <a:path w="8890" h="17779">
                  <a:moveTo>
                    <a:pt x="6349" y="2768"/>
                  </a:moveTo>
                  <a:lnTo>
                    <a:pt x="6388" y="2997"/>
                  </a:lnTo>
                  <a:lnTo>
                    <a:pt x="6349" y="27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177"/>
            <p:cNvSpPr/>
            <p:nvPr/>
          </p:nvSpPr>
          <p:spPr>
            <a:xfrm>
              <a:off x="8256783" y="3967126"/>
              <a:ext cx="0" cy="241935"/>
            </a:xfrm>
            <a:custGeom>
              <a:avLst/>
              <a:gdLst/>
              <a:ahLst/>
              <a:cxnLst/>
              <a:rect l="l" t="t" r="r" b="b"/>
              <a:pathLst>
                <a:path h="241935">
                  <a:moveTo>
                    <a:pt x="0" y="0"/>
                  </a:moveTo>
                  <a:lnTo>
                    <a:pt x="0" y="241833"/>
                  </a:lnTo>
                </a:path>
              </a:pathLst>
            </a:custGeom>
            <a:ln w="454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178"/>
            <p:cNvSpPr/>
            <p:nvPr/>
          </p:nvSpPr>
          <p:spPr>
            <a:xfrm>
              <a:off x="8813066" y="2983677"/>
              <a:ext cx="336550" cy="1121410"/>
            </a:xfrm>
            <a:custGeom>
              <a:avLst/>
              <a:gdLst/>
              <a:ahLst/>
              <a:cxnLst/>
              <a:rect l="l" t="t" r="r" b="b"/>
              <a:pathLst>
                <a:path w="336550" h="1121410">
                  <a:moveTo>
                    <a:pt x="196951" y="0"/>
                  </a:moveTo>
                  <a:lnTo>
                    <a:pt x="0" y="1121117"/>
                  </a:lnTo>
                  <a:lnTo>
                    <a:pt x="243624" y="373672"/>
                  </a:lnTo>
                  <a:lnTo>
                    <a:pt x="238429" y="366522"/>
                  </a:lnTo>
                  <a:lnTo>
                    <a:pt x="195453" y="254025"/>
                  </a:lnTo>
                  <a:lnTo>
                    <a:pt x="282613" y="254025"/>
                  </a:lnTo>
                  <a:lnTo>
                    <a:pt x="335927" y="90462"/>
                  </a:lnTo>
                  <a:lnTo>
                    <a:pt x="196951" y="0"/>
                  </a:lnTo>
                  <a:close/>
                </a:path>
                <a:path w="336550" h="1121410">
                  <a:moveTo>
                    <a:pt x="282613" y="254025"/>
                  </a:moveTo>
                  <a:lnTo>
                    <a:pt x="195453" y="254025"/>
                  </a:lnTo>
                  <a:lnTo>
                    <a:pt x="274053" y="280289"/>
                  </a:lnTo>
                  <a:lnTo>
                    <a:pt x="282613" y="254025"/>
                  </a:lnTo>
                  <a:close/>
                </a:path>
              </a:pathLst>
            </a:custGeom>
            <a:solidFill>
              <a:srgbClr val="A1BF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179"/>
            <p:cNvSpPr/>
            <p:nvPr/>
          </p:nvSpPr>
          <p:spPr>
            <a:xfrm>
              <a:off x="8773967" y="2907945"/>
              <a:ext cx="210185" cy="1252220"/>
            </a:xfrm>
            <a:custGeom>
              <a:avLst/>
              <a:gdLst/>
              <a:ahLst/>
              <a:cxnLst/>
              <a:rect l="l" t="t" r="r" b="b"/>
              <a:pathLst>
                <a:path w="210184" h="1252220">
                  <a:moveTo>
                    <a:pt x="81178" y="0"/>
                  </a:moveTo>
                  <a:lnTo>
                    <a:pt x="0" y="1252232"/>
                  </a:lnTo>
                  <a:lnTo>
                    <a:pt x="209804" y="787"/>
                  </a:lnTo>
                  <a:lnTo>
                    <a:pt x="81178" y="0"/>
                  </a:lnTo>
                  <a:close/>
                </a:path>
              </a:pathLst>
            </a:custGeom>
            <a:solidFill>
              <a:srgbClr val="C5D4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180"/>
            <p:cNvSpPr/>
            <p:nvPr/>
          </p:nvSpPr>
          <p:spPr>
            <a:xfrm>
              <a:off x="8282452" y="2927986"/>
              <a:ext cx="311150" cy="1133475"/>
            </a:xfrm>
            <a:custGeom>
              <a:avLst/>
              <a:gdLst/>
              <a:ahLst/>
              <a:cxnLst/>
              <a:rect l="l" t="t" r="r" b="b"/>
              <a:pathLst>
                <a:path w="311150" h="1133475">
                  <a:moveTo>
                    <a:pt x="187517" y="331444"/>
                  </a:moveTo>
                  <a:lnTo>
                    <a:pt x="179603" y="331444"/>
                  </a:lnTo>
                  <a:lnTo>
                    <a:pt x="136626" y="443915"/>
                  </a:lnTo>
                  <a:lnTo>
                    <a:pt x="132084" y="450189"/>
                  </a:lnTo>
                  <a:lnTo>
                    <a:pt x="118325" y="468896"/>
                  </a:lnTo>
                  <a:lnTo>
                    <a:pt x="311124" y="1133068"/>
                  </a:lnTo>
                  <a:lnTo>
                    <a:pt x="187517" y="331444"/>
                  </a:lnTo>
                  <a:close/>
                </a:path>
                <a:path w="311150" h="1133475">
                  <a:moveTo>
                    <a:pt x="136410" y="0"/>
                  </a:moveTo>
                  <a:lnTo>
                    <a:pt x="0" y="61277"/>
                  </a:lnTo>
                  <a:lnTo>
                    <a:pt x="87375" y="362254"/>
                  </a:lnTo>
                  <a:lnTo>
                    <a:pt x="179603" y="331444"/>
                  </a:lnTo>
                  <a:lnTo>
                    <a:pt x="187517" y="331444"/>
                  </a:lnTo>
                  <a:lnTo>
                    <a:pt x="136410" y="0"/>
                  </a:lnTo>
                  <a:close/>
                </a:path>
              </a:pathLst>
            </a:custGeom>
            <a:solidFill>
              <a:srgbClr val="B0D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181"/>
            <p:cNvSpPr/>
            <p:nvPr/>
          </p:nvSpPr>
          <p:spPr>
            <a:xfrm>
              <a:off x="8369833" y="3259424"/>
              <a:ext cx="92227" cy="1374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182"/>
            <p:cNvSpPr/>
            <p:nvPr/>
          </p:nvSpPr>
          <p:spPr>
            <a:xfrm>
              <a:off x="8219965" y="2753723"/>
              <a:ext cx="1226535" cy="146432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183"/>
            <p:cNvSpPr/>
            <p:nvPr/>
          </p:nvSpPr>
          <p:spPr>
            <a:xfrm>
              <a:off x="9056675" y="3263958"/>
              <a:ext cx="189293" cy="3345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184"/>
            <p:cNvSpPr/>
            <p:nvPr/>
          </p:nvSpPr>
          <p:spPr>
            <a:xfrm>
              <a:off x="9008529" y="3237707"/>
              <a:ext cx="78587" cy="11963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185"/>
            <p:cNvSpPr/>
            <p:nvPr/>
          </p:nvSpPr>
          <p:spPr>
            <a:xfrm>
              <a:off x="9225737" y="3594869"/>
              <a:ext cx="13093" cy="1002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186"/>
            <p:cNvSpPr/>
            <p:nvPr/>
          </p:nvSpPr>
          <p:spPr>
            <a:xfrm>
              <a:off x="9143615" y="3317044"/>
              <a:ext cx="102365" cy="28784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187"/>
            <p:cNvSpPr/>
            <p:nvPr/>
          </p:nvSpPr>
          <p:spPr>
            <a:xfrm>
              <a:off x="9334345" y="3398787"/>
              <a:ext cx="90170" cy="41275"/>
            </a:xfrm>
            <a:custGeom>
              <a:avLst/>
              <a:gdLst/>
              <a:ahLst/>
              <a:cxnLst/>
              <a:rect l="l" t="t" r="r" b="b"/>
              <a:pathLst>
                <a:path w="90170" h="41275">
                  <a:moveTo>
                    <a:pt x="7200" y="4969"/>
                  </a:moveTo>
                  <a:lnTo>
                    <a:pt x="9347" y="6451"/>
                  </a:lnTo>
                  <a:lnTo>
                    <a:pt x="22491" y="10769"/>
                  </a:lnTo>
                  <a:lnTo>
                    <a:pt x="27000" y="11493"/>
                  </a:lnTo>
                  <a:lnTo>
                    <a:pt x="34391" y="12877"/>
                  </a:lnTo>
                  <a:lnTo>
                    <a:pt x="79209" y="25806"/>
                  </a:lnTo>
                  <a:lnTo>
                    <a:pt x="88366" y="40093"/>
                  </a:lnTo>
                  <a:lnTo>
                    <a:pt x="89827" y="40754"/>
                  </a:lnTo>
                  <a:lnTo>
                    <a:pt x="56769" y="15055"/>
                  </a:lnTo>
                  <a:lnTo>
                    <a:pt x="44970" y="13119"/>
                  </a:lnTo>
                  <a:lnTo>
                    <a:pt x="39001" y="11963"/>
                  </a:lnTo>
                  <a:lnTo>
                    <a:pt x="27520" y="10718"/>
                  </a:lnTo>
                  <a:lnTo>
                    <a:pt x="13830" y="6489"/>
                  </a:lnTo>
                  <a:lnTo>
                    <a:pt x="7200" y="4969"/>
                  </a:lnTo>
                  <a:close/>
                </a:path>
                <a:path w="90170" h="41275">
                  <a:moveTo>
                    <a:pt x="0" y="0"/>
                  </a:moveTo>
                  <a:lnTo>
                    <a:pt x="6794" y="4876"/>
                  </a:lnTo>
                  <a:lnTo>
                    <a:pt x="7200" y="4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71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188"/>
            <p:cNvSpPr/>
            <p:nvPr/>
          </p:nvSpPr>
          <p:spPr>
            <a:xfrm>
              <a:off x="9308524" y="3420288"/>
              <a:ext cx="95250" cy="36195"/>
            </a:xfrm>
            <a:custGeom>
              <a:avLst/>
              <a:gdLst/>
              <a:ahLst/>
              <a:cxnLst/>
              <a:rect l="l" t="t" r="r" b="b"/>
              <a:pathLst>
                <a:path w="95250" h="36195">
                  <a:moveTo>
                    <a:pt x="7530" y="4613"/>
                  </a:moveTo>
                  <a:lnTo>
                    <a:pt x="9753" y="5956"/>
                  </a:lnTo>
                  <a:lnTo>
                    <a:pt x="23672" y="9588"/>
                  </a:lnTo>
                  <a:lnTo>
                    <a:pt x="28498" y="10096"/>
                  </a:lnTo>
                  <a:lnTo>
                    <a:pt x="36398" y="11099"/>
                  </a:lnTo>
                  <a:lnTo>
                    <a:pt x="83959" y="21716"/>
                  </a:lnTo>
                  <a:lnTo>
                    <a:pt x="93116" y="35471"/>
                  </a:lnTo>
                  <a:lnTo>
                    <a:pt x="94665" y="36067"/>
                  </a:lnTo>
                  <a:lnTo>
                    <a:pt x="60367" y="12157"/>
                  </a:lnTo>
                  <a:lnTo>
                    <a:pt x="47764" y="10794"/>
                  </a:lnTo>
                  <a:lnTo>
                    <a:pt x="41389" y="9994"/>
                  </a:lnTo>
                  <a:lnTo>
                    <a:pt x="29108" y="9296"/>
                  </a:lnTo>
                  <a:lnTo>
                    <a:pt x="14566" y="5803"/>
                  </a:lnTo>
                  <a:lnTo>
                    <a:pt x="7530" y="4613"/>
                  </a:lnTo>
                  <a:close/>
                </a:path>
                <a:path w="95250" h="36195">
                  <a:moveTo>
                    <a:pt x="0" y="0"/>
                  </a:moveTo>
                  <a:lnTo>
                    <a:pt x="7061" y="4533"/>
                  </a:lnTo>
                  <a:lnTo>
                    <a:pt x="7530" y="4613"/>
                  </a:lnTo>
                  <a:lnTo>
                    <a:pt x="5422" y="3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71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190"/>
            <p:cNvSpPr/>
            <p:nvPr/>
          </p:nvSpPr>
          <p:spPr>
            <a:xfrm>
              <a:off x="6796392" y="3088177"/>
              <a:ext cx="278891" cy="26734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191"/>
            <p:cNvSpPr/>
            <p:nvPr/>
          </p:nvSpPr>
          <p:spPr>
            <a:xfrm>
              <a:off x="6542729" y="3131736"/>
              <a:ext cx="1278660" cy="112320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4" name="Rectangle 553"/>
          <p:cNvSpPr/>
          <p:nvPr/>
        </p:nvSpPr>
        <p:spPr>
          <a:xfrm>
            <a:off x="4971845" y="1441450"/>
            <a:ext cx="4876800" cy="4552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Rectangle 554"/>
          <p:cNvSpPr/>
          <p:nvPr/>
        </p:nvSpPr>
        <p:spPr>
          <a:xfrm>
            <a:off x="-152400" y="1441450"/>
            <a:ext cx="2819400" cy="455295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object 279"/>
          <p:cNvSpPr/>
          <p:nvPr/>
        </p:nvSpPr>
        <p:spPr>
          <a:xfrm>
            <a:off x="430396" y="5995393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 txBox="1"/>
          <p:nvPr/>
        </p:nvSpPr>
        <p:spPr>
          <a:xfrm>
            <a:off x="6781800" y="5099050"/>
            <a:ext cx="2117374" cy="61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50" spc="-40" dirty="0" smtClean="0">
                <a:solidFill>
                  <a:srgbClr val="CE2731"/>
                </a:solidFill>
                <a:latin typeface="Arial"/>
                <a:cs typeface="Arial"/>
              </a:rPr>
              <a:t>DIGNI</a:t>
            </a:r>
            <a:r>
              <a:rPr sz="3950" spc="45" dirty="0" smtClean="0">
                <a:solidFill>
                  <a:srgbClr val="CE2731"/>
                </a:solidFill>
                <a:latin typeface="Arial"/>
                <a:cs typeface="Arial"/>
              </a:rPr>
              <a:t>T</a:t>
            </a:r>
            <a:r>
              <a:rPr sz="3950" spc="-484" dirty="0" smtClean="0">
                <a:solidFill>
                  <a:srgbClr val="CE2731"/>
                </a:solidFill>
                <a:latin typeface="Arial"/>
                <a:cs typeface="Arial"/>
              </a:rPr>
              <a:t>Y</a:t>
            </a:r>
            <a:endParaRPr sz="3950" dirty="0">
              <a:latin typeface="Arial"/>
              <a:cs typeface="Arial"/>
            </a:endParaRPr>
          </a:p>
        </p:txBody>
      </p:sp>
      <p:pic>
        <p:nvPicPr>
          <p:cNvPr id="280" name="Picture 279" descr="caritas logos-01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4209" y="1857577"/>
            <a:ext cx="228600" cy="227965"/>
          </a:xfrm>
          <a:custGeom>
            <a:avLst/>
            <a:gdLst/>
            <a:ahLst/>
            <a:cxnLst/>
            <a:rect l="l" t="t" r="r" b="b"/>
            <a:pathLst>
              <a:path w="228600" h="227964">
                <a:moveTo>
                  <a:pt x="228371" y="0"/>
                </a:moveTo>
                <a:lnTo>
                  <a:pt x="0" y="227558"/>
                </a:lnTo>
                <a:lnTo>
                  <a:pt x="206959" y="139700"/>
                </a:lnTo>
                <a:lnTo>
                  <a:pt x="228371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0982" y="1634340"/>
            <a:ext cx="163830" cy="201295"/>
          </a:xfrm>
          <a:custGeom>
            <a:avLst/>
            <a:gdLst/>
            <a:ahLst/>
            <a:cxnLst/>
            <a:rect l="l" t="t" r="r" b="b"/>
            <a:pathLst>
              <a:path w="163830" h="201294">
                <a:moveTo>
                  <a:pt x="77330" y="0"/>
                </a:moveTo>
                <a:lnTo>
                  <a:pt x="45937" y="8028"/>
                </a:lnTo>
                <a:lnTo>
                  <a:pt x="20920" y="26758"/>
                </a:lnTo>
                <a:lnTo>
                  <a:pt x="4774" y="53442"/>
                </a:lnTo>
                <a:lnTo>
                  <a:pt x="0" y="85331"/>
                </a:lnTo>
                <a:lnTo>
                  <a:pt x="8360" y="122589"/>
                </a:lnTo>
                <a:lnTo>
                  <a:pt x="27851" y="160712"/>
                </a:lnTo>
                <a:lnTo>
                  <a:pt x="55342" y="190005"/>
                </a:lnTo>
                <a:lnTo>
                  <a:pt x="87706" y="200774"/>
                </a:lnTo>
                <a:lnTo>
                  <a:pt x="134175" y="185958"/>
                </a:lnTo>
                <a:lnTo>
                  <a:pt x="156786" y="154068"/>
                </a:lnTo>
                <a:lnTo>
                  <a:pt x="163678" y="114565"/>
                </a:lnTo>
                <a:lnTo>
                  <a:pt x="162991" y="76911"/>
                </a:lnTo>
                <a:lnTo>
                  <a:pt x="154965" y="45664"/>
                </a:lnTo>
                <a:lnTo>
                  <a:pt x="136172" y="20791"/>
                </a:lnTo>
                <a:lnTo>
                  <a:pt x="109374" y="4750"/>
                </a:lnTo>
                <a:lnTo>
                  <a:pt x="77330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58160" y="1834141"/>
            <a:ext cx="100965" cy="1234440"/>
          </a:xfrm>
          <a:custGeom>
            <a:avLst/>
            <a:gdLst/>
            <a:ahLst/>
            <a:cxnLst/>
            <a:rect l="l" t="t" r="r" b="b"/>
            <a:pathLst>
              <a:path w="100964" h="1234439">
                <a:moveTo>
                  <a:pt x="99555" y="0"/>
                </a:moveTo>
                <a:lnTo>
                  <a:pt x="56405" y="44623"/>
                </a:lnTo>
                <a:lnTo>
                  <a:pt x="39306" y="121945"/>
                </a:lnTo>
                <a:lnTo>
                  <a:pt x="0" y="1180782"/>
                </a:lnTo>
                <a:lnTo>
                  <a:pt x="100558" y="1234262"/>
                </a:lnTo>
                <a:lnTo>
                  <a:pt x="99555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7201" y="1829666"/>
            <a:ext cx="191770" cy="1287145"/>
          </a:xfrm>
          <a:custGeom>
            <a:avLst/>
            <a:gdLst/>
            <a:ahLst/>
            <a:cxnLst/>
            <a:rect l="l" t="t" r="r" b="b"/>
            <a:pathLst>
              <a:path w="191769" h="1287145">
                <a:moveTo>
                  <a:pt x="22212" y="0"/>
                </a:moveTo>
                <a:lnTo>
                  <a:pt x="14693" y="0"/>
                </a:lnTo>
                <a:lnTo>
                  <a:pt x="7404" y="1574"/>
                </a:lnTo>
                <a:lnTo>
                  <a:pt x="520" y="4470"/>
                </a:lnTo>
                <a:lnTo>
                  <a:pt x="0" y="1174496"/>
                </a:lnTo>
                <a:lnTo>
                  <a:pt x="191490" y="1287043"/>
                </a:lnTo>
                <a:lnTo>
                  <a:pt x="104127" y="126428"/>
                </a:lnTo>
                <a:lnTo>
                  <a:pt x="97691" y="77200"/>
                </a:lnTo>
                <a:lnTo>
                  <a:pt x="80138" y="37015"/>
                </a:lnTo>
                <a:lnTo>
                  <a:pt x="22212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04877" y="1865077"/>
            <a:ext cx="274955" cy="266065"/>
          </a:xfrm>
          <a:custGeom>
            <a:avLst/>
            <a:gdLst/>
            <a:ahLst/>
            <a:cxnLst/>
            <a:rect l="l" t="t" r="r" b="b"/>
            <a:pathLst>
              <a:path w="274955" h="266064">
                <a:moveTo>
                  <a:pt x="32486" y="0"/>
                </a:moveTo>
                <a:lnTo>
                  <a:pt x="0" y="86360"/>
                </a:lnTo>
                <a:lnTo>
                  <a:pt x="274573" y="265557"/>
                </a:lnTo>
                <a:lnTo>
                  <a:pt x="32486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961297"/>
            <a:ext cx="9144000" cy="1736725"/>
          </a:xfrm>
          <a:custGeom>
            <a:avLst/>
            <a:gdLst/>
            <a:ahLst/>
            <a:cxnLst/>
            <a:rect l="l" t="t" r="r" b="b"/>
            <a:pathLst>
              <a:path w="9144000" h="1736725">
                <a:moveTo>
                  <a:pt x="0" y="1736724"/>
                </a:moveTo>
                <a:lnTo>
                  <a:pt x="9144000" y="1736724"/>
                </a:lnTo>
                <a:lnTo>
                  <a:pt x="9144000" y="0"/>
                </a:lnTo>
                <a:lnTo>
                  <a:pt x="0" y="0"/>
                </a:lnTo>
                <a:lnTo>
                  <a:pt x="0" y="1736724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64920" y="4827308"/>
            <a:ext cx="120650" cy="335915"/>
          </a:xfrm>
          <a:custGeom>
            <a:avLst/>
            <a:gdLst/>
            <a:ahLst/>
            <a:cxnLst/>
            <a:rect l="l" t="t" r="r" b="b"/>
            <a:pathLst>
              <a:path w="120650" h="335914">
                <a:moveTo>
                  <a:pt x="0" y="0"/>
                </a:moveTo>
                <a:lnTo>
                  <a:pt x="21412" y="139700"/>
                </a:lnTo>
                <a:lnTo>
                  <a:pt x="120370" y="335559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91714" y="4480151"/>
            <a:ext cx="179705" cy="220345"/>
          </a:xfrm>
          <a:custGeom>
            <a:avLst/>
            <a:gdLst/>
            <a:ahLst/>
            <a:cxnLst/>
            <a:rect l="l" t="t" r="r" b="b"/>
            <a:pathLst>
              <a:path w="179704" h="220345">
                <a:moveTo>
                  <a:pt x="94676" y="0"/>
                </a:moveTo>
                <a:lnTo>
                  <a:pt x="30148" y="22788"/>
                </a:lnTo>
                <a:lnTo>
                  <a:pt x="747" y="84315"/>
                </a:lnTo>
                <a:lnTo>
                  <a:pt x="0" y="125639"/>
                </a:lnTo>
                <a:lnTo>
                  <a:pt x="7558" y="168957"/>
                </a:lnTo>
                <a:lnTo>
                  <a:pt x="32351" y="203926"/>
                </a:lnTo>
                <a:lnTo>
                  <a:pt x="83310" y="220205"/>
                </a:lnTo>
                <a:lnTo>
                  <a:pt x="118793" y="208393"/>
                </a:lnTo>
                <a:lnTo>
                  <a:pt x="148926" y="176261"/>
                </a:lnTo>
                <a:lnTo>
                  <a:pt x="170280" y="134449"/>
                </a:lnTo>
                <a:lnTo>
                  <a:pt x="179424" y="93599"/>
                </a:lnTo>
                <a:lnTo>
                  <a:pt x="174210" y="58612"/>
                </a:lnTo>
                <a:lnTo>
                  <a:pt x="156524" y="29344"/>
                </a:lnTo>
                <a:lnTo>
                  <a:pt x="129101" y="8804"/>
                </a:lnTo>
                <a:lnTo>
                  <a:pt x="9467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687054" y="4699257"/>
            <a:ext cx="107950" cy="1209040"/>
          </a:xfrm>
          <a:custGeom>
            <a:avLst/>
            <a:gdLst/>
            <a:ahLst/>
            <a:cxnLst/>
            <a:rect l="l" t="t" r="r" b="b"/>
            <a:pathLst>
              <a:path w="107950" h="1209039">
                <a:moveTo>
                  <a:pt x="0" y="0"/>
                </a:moveTo>
                <a:lnTo>
                  <a:pt x="533" y="1208887"/>
                </a:lnTo>
                <a:lnTo>
                  <a:pt x="107518" y="1208887"/>
                </a:lnTo>
                <a:lnTo>
                  <a:pt x="66052" y="133680"/>
                </a:lnTo>
                <a:lnTo>
                  <a:pt x="61091" y="88128"/>
                </a:lnTo>
                <a:lnTo>
                  <a:pt x="47318" y="48942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85847" y="4694325"/>
            <a:ext cx="201930" cy="1214120"/>
          </a:xfrm>
          <a:custGeom>
            <a:avLst/>
            <a:gdLst/>
            <a:ahLst/>
            <a:cxnLst/>
            <a:rect l="l" t="t" r="r" b="b"/>
            <a:pathLst>
              <a:path w="201929" h="1214120">
                <a:moveTo>
                  <a:pt x="185648" y="0"/>
                </a:moveTo>
                <a:lnTo>
                  <a:pt x="177418" y="0"/>
                </a:lnTo>
                <a:lnTo>
                  <a:pt x="142437" y="10893"/>
                </a:lnTo>
                <a:lnTo>
                  <a:pt x="113882" y="40601"/>
                </a:lnTo>
                <a:lnTo>
                  <a:pt x="94635" y="84664"/>
                </a:lnTo>
                <a:lnTo>
                  <a:pt x="87579" y="138620"/>
                </a:lnTo>
                <a:lnTo>
                  <a:pt x="0" y="1213815"/>
                </a:lnTo>
                <a:lnTo>
                  <a:pt x="201739" y="1213815"/>
                </a:lnTo>
                <a:lnTo>
                  <a:pt x="201206" y="4927"/>
                </a:lnTo>
                <a:lnTo>
                  <a:pt x="193636" y="1739"/>
                </a:lnTo>
                <a:lnTo>
                  <a:pt x="185648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16481" y="4515892"/>
            <a:ext cx="175260" cy="214629"/>
          </a:xfrm>
          <a:custGeom>
            <a:avLst/>
            <a:gdLst/>
            <a:ahLst/>
            <a:cxnLst/>
            <a:rect l="l" t="t" r="r" b="b"/>
            <a:pathLst>
              <a:path w="175259" h="214629">
                <a:moveTo>
                  <a:pt x="92289" y="0"/>
                </a:moveTo>
                <a:lnTo>
                  <a:pt x="29383" y="22212"/>
                </a:lnTo>
                <a:lnTo>
                  <a:pt x="710" y="82219"/>
                </a:lnTo>
                <a:lnTo>
                  <a:pt x="0" y="122488"/>
                </a:lnTo>
                <a:lnTo>
                  <a:pt x="7383" y="164698"/>
                </a:lnTo>
                <a:lnTo>
                  <a:pt x="31560" y="198771"/>
                </a:lnTo>
                <a:lnTo>
                  <a:pt x="81228" y="214629"/>
                </a:lnTo>
                <a:lnTo>
                  <a:pt x="115839" y="203135"/>
                </a:lnTo>
                <a:lnTo>
                  <a:pt x="145228" y="171816"/>
                </a:lnTo>
                <a:lnTo>
                  <a:pt x="166051" y="131046"/>
                </a:lnTo>
                <a:lnTo>
                  <a:pt x="174966" y="91198"/>
                </a:lnTo>
                <a:lnTo>
                  <a:pt x="169867" y="57114"/>
                </a:lnTo>
                <a:lnTo>
                  <a:pt x="152621" y="28587"/>
                </a:lnTo>
                <a:lnTo>
                  <a:pt x="125878" y="8566"/>
                </a:lnTo>
                <a:lnTo>
                  <a:pt x="92289" y="0"/>
                </a:lnTo>
                <a:close/>
              </a:path>
            </a:pathLst>
          </a:custGeom>
          <a:solidFill>
            <a:srgbClr val="9976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09471" y="4729511"/>
            <a:ext cx="105410" cy="1179195"/>
          </a:xfrm>
          <a:custGeom>
            <a:avLst/>
            <a:gdLst/>
            <a:ahLst/>
            <a:cxnLst/>
            <a:rect l="l" t="t" r="r" b="b"/>
            <a:pathLst>
              <a:path w="105409" h="1179195">
                <a:moveTo>
                  <a:pt x="0" y="0"/>
                </a:moveTo>
                <a:lnTo>
                  <a:pt x="533" y="1178623"/>
                </a:lnTo>
                <a:lnTo>
                  <a:pt x="104800" y="1178623"/>
                </a:lnTo>
                <a:lnTo>
                  <a:pt x="64363" y="130302"/>
                </a:lnTo>
                <a:lnTo>
                  <a:pt x="59525" y="85894"/>
                </a:lnTo>
                <a:lnTo>
                  <a:pt x="46097" y="47696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13294" y="4724691"/>
            <a:ext cx="196850" cy="1183640"/>
          </a:xfrm>
          <a:custGeom>
            <a:avLst/>
            <a:gdLst/>
            <a:ahLst/>
            <a:cxnLst/>
            <a:rect l="l" t="t" r="r" b="b"/>
            <a:pathLst>
              <a:path w="196850" h="1183639">
                <a:moveTo>
                  <a:pt x="180987" y="0"/>
                </a:moveTo>
                <a:lnTo>
                  <a:pt x="172974" y="0"/>
                </a:lnTo>
                <a:lnTo>
                  <a:pt x="138859" y="10619"/>
                </a:lnTo>
                <a:lnTo>
                  <a:pt x="111010" y="39579"/>
                </a:lnTo>
                <a:lnTo>
                  <a:pt x="92238" y="82531"/>
                </a:lnTo>
                <a:lnTo>
                  <a:pt x="85356" y="135128"/>
                </a:lnTo>
                <a:lnTo>
                  <a:pt x="0" y="1183449"/>
                </a:lnTo>
                <a:lnTo>
                  <a:pt x="196710" y="1183449"/>
                </a:lnTo>
                <a:lnTo>
                  <a:pt x="196176" y="4826"/>
                </a:lnTo>
                <a:lnTo>
                  <a:pt x="188734" y="1701"/>
                </a:lnTo>
                <a:lnTo>
                  <a:pt x="180987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77230" y="4547755"/>
            <a:ext cx="171450" cy="210185"/>
          </a:xfrm>
          <a:custGeom>
            <a:avLst/>
            <a:gdLst/>
            <a:ahLst/>
            <a:cxnLst/>
            <a:rect l="l" t="t" r="r" b="b"/>
            <a:pathLst>
              <a:path w="171450" h="210185">
                <a:moveTo>
                  <a:pt x="90203" y="0"/>
                </a:moveTo>
                <a:lnTo>
                  <a:pt x="28730" y="21672"/>
                </a:lnTo>
                <a:lnTo>
                  <a:pt x="719" y="80263"/>
                </a:lnTo>
                <a:lnTo>
                  <a:pt x="0" y="119617"/>
                </a:lnTo>
                <a:lnTo>
                  <a:pt x="7193" y="160883"/>
                </a:lnTo>
                <a:lnTo>
                  <a:pt x="30812" y="194196"/>
                </a:lnTo>
                <a:lnTo>
                  <a:pt x="79370" y="209689"/>
                </a:lnTo>
                <a:lnTo>
                  <a:pt x="113184" y="198437"/>
                </a:lnTo>
                <a:lnTo>
                  <a:pt x="141905" y="167833"/>
                </a:lnTo>
                <a:lnTo>
                  <a:pt x="162263" y="128004"/>
                </a:lnTo>
                <a:lnTo>
                  <a:pt x="170988" y="89077"/>
                </a:lnTo>
                <a:lnTo>
                  <a:pt x="165993" y="55771"/>
                </a:lnTo>
                <a:lnTo>
                  <a:pt x="149126" y="27908"/>
                </a:lnTo>
                <a:lnTo>
                  <a:pt x="122994" y="8360"/>
                </a:lnTo>
                <a:lnTo>
                  <a:pt x="90203" y="0"/>
                </a:lnTo>
                <a:close/>
              </a:path>
            </a:pathLst>
          </a:custGeom>
          <a:solidFill>
            <a:srgbClr val="5D3F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68071" y="4756438"/>
            <a:ext cx="102870" cy="1151890"/>
          </a:xfrm>
          <a:custGeom>
            <a:avLst/>
            <a:gdLst/>
            <a:ahLst/>
            <a:cxnLst/>
            <a:rect l="l" t="t" r="r" b="b"/>
            <a:pathLst>
              <a:path w="102870" h="1151889">
                <a:moveTo>
                  <a:pt x="0" y="0"/>
                </a:moveTo>
                <a:lnTo>
                  <a:pt x="533" y="1151699"/>
                </a:lnTo>
                <a:lnTo>
                  <a:pt x="102438" y="1151699"/>
                </a:lnTo>
                <a:lnTo>
                  <a:pt x="62941" y="127330"/>
                </a:lnTo>
                <a:lnTo>
                  <a:pt x="58207" y="83956"/>
                </a:lnTo>
                <a:lnTo>
                  <a:pt x="45072" y="46634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76402" y="4751741"/>
            <a:ext cx="192405" cy="1202055"/>
          </a:xfrm>
          <a:custGeom>
            <a:avLst/>
            <a:gdLst/>
            <a:ahLst/>
            <a:cxnLst/>
            <a:rect l="l" t="t" r="r" b="b"/>
            <a:pathLst>
              <a:path w="192404" h="1202054">
                <a:moveTo>
                  <a:pt x="176834" y="0"/>
                </a:moveTo>
                <a:lnTo>
                  <a:pt x="168986" y="0"/>
                </a:lnTo>
                <a:lnTo>
                  <a:pt x="135675" y="10374"/>
                </a:lnTo>
                <a:lnTo>
                  <a:pt x="108465" y="38666"/>
                </a:lnTo>
                <a:lnTo>
                  <a:pt x="90117" y="80629"/>
                </a:lnTo>
                <a:lnTo>
                  <a:pt x="83388" y="132016"/>
                </a:lnTo>
                <a:lnTo>
                  <a:pt x="0" y="1201458"/>
                </a:lnTo>
                <a:lnTo>
                  <a:pt x="192201" y="1156398"/>
                </a:lnTo>
                <a:lnTo>
                  <a:pt x="191668" y="4699"/>
                </a:lnTo>
                <a:lnTo>
                  <a:pt x="184454" y="1612"/>
                </a:lnTo>
                <a:lnTo>
                  <a:pt x="176834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42840" y="4604071"/>
            <a:ext cx="163830" cy="201295"/>
          </a:xfrm>
          <a:custGeom>
            <a:avLst/>
            <a:gdLst/>
            <a:ahLst/>
            <a:cxnLst/>
            <a:rect l="l" t="t" r="r" b="b"/>
            <a:pathLst>
              <a:path w="163829" h="201295">
                <a:moveTo>
                  <a:pt x="86347" y="0"/>
                </a:moveTo>
                <a:lnTo>
                  <a:pt x="27505" y="20791"/>
                </a:lnTo>
                <a:lnTo>
                  <a:pt x="686" y="76911"/>
                </a:lnTo>
                <a:lnTo>
                  <a:pt x="0" y="114565"/>
                </a:lnTo>
                <a:lnTo>
                  <a:pt x="6891" y="154068"/>
                </a:lnTo>
                <a:lnTo>
                  <a:pt x="29502" y="185958"/>
                </a:lnTo>
                <a:lnTo>
                  <a:pt x="75971" y="200774"/>
                </a:lnTo>
                <a:lnTo>
                  <a:pt x="108335" y="190005"/>
                </a:lnTo>
                <a:lnTo>
                  <a:pt x="135827" y="160712"/>
                </a:lnTo>
                <a:lnTo>
                  <a:pt x="155317" y="122589"/>
                </a:lnTo>
                <a:lnTo>
                  <a:pt x="163678" y="85331"/>
                </a:lnTo>
                <a:lnTo>
                  <a:pt x="158903" y="53442"/>
                </a:lnTo>
                <a:lnTo>
                  <a:pt x="142758" y="26758"/>
                </a:lnTo>
                <a:lnTo>
                  <a:pt x="117740" y="8028"/>
                </a:lnTo>
                <a:lnTo>
                  <a:pt x="86347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728781" y="4803873"/>
            <a:ext cx="100965" cy="1234440"/>
          </a:xfrm>
          <a:custGeom>
            <a:avLst/>
            <a:gdLst/>
            <a:ahLst/>
            <a:cxnLst/>
            <a:rect l="l" t="t" r="r" b="b"/>
            <a:pathLst>
              <a:path w="100965" h="1234439">
                <a:moveTo>
                  <a:pt x="1003" y="0"/>
                </a:moveTo>
                <a:lnTo>
                  <a:pt x="0" y="1234262"/>
                </a:lnTo>
                <a:lnTo>
                  <a:pt x="100558" y="1180782"/>
                </a:lnTo>
                <a:lnTo>
                  <a:pt x="61252" y="121945"/>
                </a:lnTo>
                <a:lnTo>
                  <a:pt x="56722" y="80365"/>
                </a:lnTo>
                <a:lnTo>
                  <a:pt x="44153" y="44623"/>
                </a:lnTo>
                <a:lnTo>
                  <a:pt x="25070" y="17055"/>
                </a:lnTo>
                <a:lnTo>
                  <a:pt x="1003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538810" y="4799397"/>
            <a:ext cx="191770" cy="1287145"/>
          </a:xfrm>
          <a:custGeom>
            <a:avLst/>
            <a:gdLst/>
            <a:ahLst/>
            <a:cxnLst/>
            <a:rect l="l" t="t" r="r" b="b"/>
            <a:pathLst>
              <a:path w="191770" h="1287145">
                <a:moveTo>
                  <a:pt x="176796" y="0"/>
                </a:moveTo>
                <a:lnTo>
                  <a:pt x="169278" y="0"/>
                </a:lnTo>
                <a:lnTo>
                  <a:pt x="137389" y="9930"/>
                </a:lnTo>
                <a:lnTo>
                  <a:pt x="111352" y="37015"/>
                </a:lnTo>
                <a:lnTo>
                  <a:pt x="93799" y="77200"/>
                </a:lnTo>
                <a:lnTo>
                  <a:pt x="87363" y="126428"/>
                </a:lnTo>
                <a:lnTo>
                  <a:pt x="0" y="1287043"/>
                </a:lnTo>
                <a:lnTo>
                  <a:pt x="191490" y="1174496"/>
                </a:lnTo>
                <a:lnTo>
                  <a:pt x="190969" y="4470"/>
                </a:lnTo>
                <a:lnTo>
                  <a:pt x="184086" y="1574"/>
                </a:lnTo>
                <a:lnTo>
                  <a:pt x="176796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408049" y="4834808"/>
            <a:ext cx="274955" cy="266065"/>
          </a:xfrm>
          <a:custGeom>
            <a:avLst/>
            <a:gdLst/>
            <a:ahLst/>
            <a:cxnLst/>
            <a:rect l="l" t="t" r="r" b="b"/>
            <a:pathLst>
              <a:path w="274954" h="266064">
                <a:moveTo>
                  <a:pt x="242087" y="0"/>
                </a:moveTo>
                <a:lnTo>
                  <a:pt x="0" y="265557"/>
                </a:lnTo>
                <a:lnTo>
                  <a:pt x="274574" y="50355"/>
                </a:lnTo>
                <a:lnTo>
                  <a:pt x="242087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83924" y="4799396"/>
            <a:ext cx="95885" cy="353695"/>
          </a:xfrm>
          <a:custGeom>
            <a:avLst/>
            <a:gdLst/>
            <a:ahLst/>
            <a:cxnLst/>
            <a:rect l="l" t="t" r="r" b="b"/>
            <a:pathLst>
              <a:path w="95884" h="353695">
                <a:moveTo>
                  <a:pt x="95630" y="0"/>
                </a:moveTo>
                <a:lnTo>
                  <a:pt x="0" y="353377"/>
                </a:lnTo>
                <a:lnTo>
                  <a:pt x="95630" y="150850"/>
                </a:lnTo>
                <a:lnTo>
                  <a:pt x="95630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19298" y="4817162"/>
            <a:ext cx="111760" cy="423545"/>
          </a:xfrm>
          <a:custGeom>
            <a:avLst/>
            <a:gdLst/>
            <a:ahLst/>
            <a:cxnLst/>
            <a:rect l="l" t="t" r="r" b="b"/>
            <a:pathLst>
              <a:path w="111759" h="423545">
                <a:moveTo>
                  <a:pt x="1650" y="0"/>
                </a:moveTo>
                <a:lnTo>
                  <a:pt x="0" y="145275"/>
                </a:lnTo>
                <a:lnTo>
                  <a:pt x="111378" y="423316"/>
                </a:lnTo>
                <a:lnTo>
                  <a:pt x="165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230672" y="4789011"/>
            <a:ext cx="85725" cy="451484"/>
          </a:xfrm>
          <a:custGeom>
            <a:avLst/>
            <a:gdLst/>
            <a:ahLst/>
            <a:cxnLst/>
            <a:rect l="l" t="t" r="r" b="b"/>
            <a:pathLst>
              <a:path w="85725" h="451485">
                <a:moveTo>
                  <a:pt x="80949" y="0"/>
                </a:moveTo>
                <a:lnTo>
                  <a:pt x="0" y="451459"/>
                </a:lnTo>
                <a:lnTo>
                  <a:pt x="85534" y="187083"/>
                </a:lnTo>
                <a:lnTo>
                  <a:pt x="8094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60822" y="4789011"/>
            <a:ext cx="53975" cy="374015"/>
          </a:xfrm>
          <a:custGeom>
            <a:avLst/>
            <a:gdLst/>
            <a:ahLst/>
            <a:cxnLst/>
            <a:rect l="l" t="t" r="r" b="b"/>
            <a:pathLst>
              <a:path w="53975" h="374014">
                <a:moveTo>
                  <a:pt x="0" y="0"/>
                </a:moveTo>
                <a:lnTo>
                  <a:pt x="0" y="225704"/>
                </a:lnTo>
                <a:lnTo>
                  <a:pt x="53441" y="373849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14271" y="4751744"/>
            <a:ext cx="77470" cy="411480"/>
          </a:xfrm>
          <a:custGeom>
            <a:avLst/>
            <a:gdLst/>
            <a:ahLst/>
            <a:cxnLst/>
            <a:rect l="l" t="t" r="r" b="b"/>
            <a:pathLst>
              <a:path w="77470" h="411479">
                <a:moveTo>
                  <a:pt x="72466" y="0"/>
                </a:moveTo>
                <a:lnTo>
                  <a:pt x="0" y="411124"/>
                </a:lnTo>
                <a:lnTo>
                  <a:pt x="77203" y="205574"/>
                </a:lnTo>
                <a:lnTo>
                  <a:pt x="72466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5898693"/>
            <a:ext cx="9144000" cy="941705"/>
          </a:xfrm>
          <a:custGeom>
            <a:avLst/>
            <a:gdLst/>
            <a:ahLst/>
            <a:cxnLst/>
            <a:rect l="l" t="t" r="r" b="b"/>
            <a:pathLst>
              <a:path w="9144000" h="941704">
                <a:moveTo>
                  <a:pt x="0" y="941311"/>
                </a:moveTo>
                <a:lnTo>
                  <a:pt x="9144000" y="941311"/>
                </a:lnTo>
                <a:lnTo>
                  <a:pt x="9144000" y="0"/>
                </a:lnTo>
                <a:lnTo>
                  <a:pt x="0" y="0"/>
                </a:lnTo>
                <a:lnTo>
                  <a:pt x="0" y="9413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 txBox="1"/>
          <p:nvPr/>
        </p:nvSpPr>
        <p:spPr>
          <a:xfrm>
            <a:off x="5791200" y="1071036"/>
            <a:ext cx="270255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THE JOY OF THE  GOSPEL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704161" y="3214629"/>
            <a:ext cx="7717155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tabLst>
                <a:tab pos="674370" algn="l"/>
                <a:tab pos="1643380" algn="l"/>
                <a:tab pos="2956560" algn="l"/>
                <a:tab pos="3636645" algn="l"/>
                <a:tab pos="5236210" algn="l"/>
                <a:tab pos="5671820" algn="l"/>
                <a:tab pos="6939915" algn="l"/>
              </a:tabLst>
            </a:pPr>
            <a:r>
              <a:rPr sz="2400" spc="-280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50" dirty="0" smtClean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400" spc="-75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5" dirty="0" smtClean="0">
                <a:solidFill>
                  <a:srgbClr val="FFFFFF"/>
                </a:solidFill>
                <a:latin typeface="Arial"/>
                <a:cs typeface="Arial"/>
              </a:rPr>
              <a:t>stud</a:t>
            </a:r>
            <a:r>
              <a:rPr sz="2400" spc="-120" dirty="0" smtClean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spc="-180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35" dirty="0" smtClean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400" spc="15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-14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-95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30" dirty="0" smtClean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2400" spc="25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-145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spc="-180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 smtClean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400" spc="-60" dirty="0" smtClean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" dirty="0" smtClean="0">
                <a:solidFill>
                  <a:srgbClr val="FFFFFF"/>
                </a:solidFill>
                <a:latin typeface="Arial"/>
                <a:cs typeface="Arial"/>
              </a:rPr>
              <a:t>spi</a:t>
            </a:r>
            <a:r>
              <a:rPr sz="2400" spc="-10" dirty="0" smtClean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spc="45" dirty="0" smtClean="0">
                <a:solidFill>
                  <a:srgbClr val="FFFFFF"/>
                </a:solidFill>
                <a:latin typeface="Arial"/>
                <a:cs typeface="Arial"/>
              </a:rPr>
              <a:t>ituali</a:t>
            </a:r>
            <a:r>
              <a:rPr sz="2400" spc="55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spc="-75" dirty="0" smtClean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35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400" spc="5" dirty="0" smtClean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55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spc="-17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spc="30" dirty="0" smtClean="0">
                <a:solidFill>
                  <a:srgbClr val="FFFFFF"/>
                </a:solidFill>
                <a:latin typeface="Arial"/>
                <a:cs typeface="Arial"/>
              </a:rPr>
              <a:t>tholi</a:t>
            </a:r>
            <a:r>
              <a:rPr sz="2400" spc="1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0" dirty="0" smtClean="0">
                <a:solidFill>
                  <a:srgbClr val="FFFFFF"/>
                </a:solidFill>
                <a:latin typeface="Arial"/>
                <a:cs typeface="Arial"/>
              </a:rPr>
              <a:t>social </a:t>
            </a:r>
            <a:r>
              <a:rPr sz="240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justice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teachings </a:t>
            </a:r>
            <a:r>
              <a:rPr sz="2400" spc="-80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2400" spc="-75" dirty="0">
                <a:solidFill>
                  <a:srgbClr val="FFFFFF"/>
                </a:solidFill>
                <a:latin typeface="Arial"/>
                <a:cs typeface="Arial"/>
              </a:rPr>
              <a:t>hazardous </a:t>
            </a:r>
            <a:r>
              <a:rPr sz="2400" spc="6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4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65" dirty="0">
                <a:solidFill>
                  <a:srgbClr val="FFFFFF"/>
                </a:solidFill>
                <a:latin typeface="Arial"/>
                <a:cs typeface="Arial"/>
              </a:rPr>
              <a:t>hard-heartedness,  complacency, </a:t>
            </a:r>
            <a:r>
              <a:rPr sz="2400" spc="-60" dirty="0">
                <a:solidFill>
                  <a:srgbClr val="FFFFFF"/>
                </a:solidFill>
                <a:latin typeface="Arial"/>
                <a:cs typeface="Arial"/>
              </a:rPr>
              <a:t>scepticism, </a:t>
            </a:r>
            <a:r>
              <a:rPr sz="2400" spc="-35" dirty="0" smtClean="0">
                <a:solidFill>
                  <a:srgbClr val="FFFFFF"/>
                </a:solidFill>
                <a:latin typeface="Arial"/>
                <a:cs typeface="Arial"/>
              </a:rPr>
              <a:t>indifference</a:t>
            </a:r>
            <a:r>
              <a:rPr lang="en-GB" sz="2400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0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400" spc="-2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Arial"/>
                <a:cs typeface="Arial"/>
              </a:rPr>
              <a:t>hubris.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5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825"/>
              </a:spcBef>
            </a:pPr>
            <a:r>
              <a:rPr sz="3200" b="1" spc="-325" dirty="0">
                <a:solidFill>
                  <a:srgbClr val="CE2731"/>
                </a:solidFill>
                <a:latin typeface="Arial"/>
                <a:cs typeface="Arial"/>
              </a:rPr>
              <a:t>PROCEED </a:t>
            </a:r>
            <a:r>
              <a:rPr sz="3200" b="1" spc="-360" dirty="0">
                <a:solidFill>
                  <a:srgbClr val="CE2731"/>
                </a:solidFill>
                <a:latin typeface="Arial"/>
                <a:cs typeface="Arial"/>
              </a:rPr>
              <a:t>AT </a:t>
            </a:r>
            <a:r>
              <a:rPr sz="3200" b="1" spc="-280" dirty="0">
                <a:solidFill>
                  <a:srgbClr val="CE2731"/>
                </a:solidFill>
                <a:latin typeface="Arial"/>
                <a:cs typeface="Arial"/>
              </a:rPr>
              <a:t>YOUR </a:t>
            </a:r>
            <a:r>
              <a:rPr sz="3200" b="1" spc="-170" dirty="0">
                <a:solidFill>
                  <a:srgbClr val="CE2731"/>
                </a:solidFill>
                <a:latin typeface="Arial"/>
                <a:cs typeface="Arial"/>
              </a:rPr>
              <a:t>OWN</a:t>
            </a:r>
            <a:r>
              <a:rPr sz="3200" b="1" spc="-120" dirty="0">
                <a:solidFill>
                  <a:srgbClr val="CE2731"/>
                </a:solidFill>
                <a:latin typeface="Arial"/>
                <a:cs typeface="Arial"/>
              </a:rPr>
              <a:t> </a:t>
            </a:r>
            <a:r>
              <a:rPr sz="3200" b="1" spc="-275" dirty="0">
                <a:solidFill>
                  <a:srgbClr val="CE2731"/>
                </a:solidFill>
                <a:latin typeface="Arial"/>
                <a:cs typeface="Arial"/>
              </a:rPr>
              <a:t>RISK!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72" name="object 172"/>
          <p:cNvSpPr txBox="1">
            <a:spLocks noGrp="1"/>
          </p:cNvSpPr>
          <p:nvPr>
            <p:ph type="title"/>
          </p:nvPr>
        </p:nvSpPr>
        <p:spPr>
          <a:xfrm>
            <a:off x="2388961" y="1674751"/>
            <a:ext cx="4697639" cy="1172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600" b="1" spc="-509" dirty="0">
                <a:solidFill>
                  <a:srgbClr val="D2232A"/>
                </a:solidFill>
                <a:latin typeface="Arial"/>
                <a:cs typeface="Arial"/>
              </a:rPr>
              <a:t>WARNING</a:t>
            </a:r>
            <a:endParaRPr sz="7600" dirty="0">
              <a:latin typeface="Arial"/>
              <a:cs typeface="Arial"/>
            </a:endParaRPr>
          </a:p>
        </p:txBody>
      </p:sp>
      <p:pic>
        <p:nvPicPr>
          <p:cNvPr id="173" name="Picture 172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6944"/>
            <a:ext cx="1370965" cy="4523105"/>
          </a:xfrm>
          <a:custGeom>
            <a:avLst/>
            <a:gdLst/>
            <a:ahLst/>
            <a:cxnLst/>
            <a:rect l="l" t="t" r="r" b="b"/>
            <a:pathLst>
              <a:path w="1370965" h="4523105">
                <a:moveTo>
                  <a:pt x="0" y="4522749"/>
                </a:moveTo>
                <a:lnTo>
                  <a:pt x="1370596" y="4522749"/>
                </a:lnTo>
                <a:lnTo>
                  <a:pt x="1370596" y="0"/>
                </a:lnTo>
                <a:lnTo>
                  <a:pt x="0" y="0"/>
                </a:lnTo>
                <a:lnTo>
                  <a:pt x="0" y="4522749"/>
                </a:lnTo>
                <a:close/>
              </a:path>
            </a:pathLst>
          </a:custGeom>
          <a:solidFill>
            <a:srgbClr val="1C38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5568" y="1349733"/>
            <a:ext cx="695325" cy="4630420"/>
          </a:xfrm>
          <a:custGeom>
            <a:avLst/>
            <a:gdLst/>
            <a:ahLst/>
            <a:cxnLst/>
            <a:rect l="l" t="t" r="r" b="b"/>
            <a:pathLst>
              <a:path w="695325" h="4630420">
                <a:moveTo>
                  <a:pt x="695020" y="0"/>
                </a:moveTo>
                <a:lnTo>
                  <a:pt x="0" y="0"/>
                </a:lnTo>
                <a:lnTo>
                  <a:pt x="0" y="1913140"/>
                </a:lnTo>
                <a:lnTo>
                  <a:pt x="54586" y="1916155"/>
                </a:lnTo>
                <a:lnTo>
                  <a:pt x="107686" y="1924179"/>
                </a:lnTo>
                <a:lnTo>
                  <a:pt x="159062" y="1936975"/>
                </a:lnTo>
                <a:lnTo>
                  <a:pt x="208480" y="1954307"/>
                </a:lnTo>
                <a:lnTo>
                  <a:pt x="255703" y="1975939"/>
                </a:lnTo>
                <a:lnTo>
                  <a:pt x="300494" y="2001634"/>
                </a:lnTo>
                <a:lnTo>
                  <a:pt x="343862" y="2032113"/>
                </a:lnTo>
                <a:lnTo>
                  <a:pt x="384136" y="2066397"/>
                </a:lnTo>
                <a:lnTo>
                  <a:pt x="421058" y="2104225"/>
                </a:lnTo>
                <a:lnTo>
                  <a:pt x="454367" y="2145339"/>
                </a:lnTo>
                <a:lnTo>
                  <a:pt x="483806" y="2189480"/>
                </a:lnTo>
                <a:lnTo>
                  <a:pt x="508906" y="2235972"/>
                </a:lnTo>
                <a:lnTo>
                  <a:pt x="529691" y="2284930"/>
                </a:lnTo>
                <a:lnTo>
                  <a:pt x="545914" y="2336101"/>
                </a:lnTo>
                <a:lnTo>
                  <a:pt x="557326" y="2389238"/>
                </a:lnTo>
                <a:lnTo>
                  <a:pt x="0" y="2486520"/>
                </a:lnTo>
                <a:lnTo>
                  <a:pt x="0" y="2487701"/>
                </a:lnTo>
                <a:lnTo>
                  <a:pt x="564921" y="2487701"/>
                </a:lnTo>
                <a:lnTo>
                  <a:pt x="561780" y="2543016"/>
                </a:lnTo>
                <a:lnTo>
                  <a:pt x="553497" y="2596797"/>
                </a:lnTo>
                <a:lnTo>
                  <a:pt x="540321" y="2648797"/>
                </a:lnTo>
                <a:lnTo>
                  <a:pt x="522496" y="2698772"/>
                </a:lnTo>
                <a:lnTo>
                  <a:pt x="500270" y="2746476"/>
                </a:lnTo>
                <a:lnTo>
                  <a:pt x="473887" y="2791663"/>
                </a:lnTo>
                <a:lnTo>
                  <a:pt x="443467" y="2834255"/>
                </a:lnTo>
                <a:lnTo>
                  <a:pt x="409354" y="2873809"/>
                </a:lnTo>
                <a:lnTo>
                  <a:pt x="371798" y="2910076"/>
                </a:lnTo>
                <a:lnTo>
                  <a:pt x="331047" y="2942805"/>
                </a:lnTo>
                <a:lnTo>
                  <a:pt x="287350" y="2971749"/>
                </a:lnTo>
                <a:lnTo>
                  <a:pt x="241448" y="2996421"/>
                </a:lnTo>
                <a:lnTo>
                  <a:pt x="193140" y="3016897"/>
                </a:lnTo>
                <a:lnTo>
                  <a:pt x="142676" y="3032935"/>
                </a:lnTo>
                <a:lnTo>
                  <a:pt x="90309" y="3044291"/>
                </a:lnTo>
                <a:lnTo>
                  <a:pt x="45654" y="3049966"/>
                </a:lnTo>
                <a:lnTo>
                  <a:pt x="0" y="3052127"/>
                </a:lnTo>
                <a:lnTo>
                  <a:pt x="0" y="4629962"/>
                </a:lnTo>
                <a:lnTo>
                  <a:pt x="695020" y="4629962"/>
                </a:lnTo>
                <a:lnTo>
                  <a:pt x="695020" y="0"/>
                </a:lnTo>
                <a:close/>
              </a:path>
            </a:pathLst>
          </a:custGeom>
          <a:solidFill>
            <a:srgbClr val="2C48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498" y="3532861"/>
            <a:ext cx="567690" cy="304800"/>
          </a:xfrm>
          <a:custGeom>
            <a:avLst/>
            <a:gdLst/>
            <a:ahLst/>
            <a:cxnLst/>
            <a:rect l="l" t="t" r="r" b="b"/>
            <a:pathLst>
              <a:path w="567690" h="304800">
                <a:moveTo>
                  <a:pt x="85530" y="0"/>
                </a:moveTo>
                <a:lnTo>
                  <a:pt x="64940" y="35920"/>
                </a:lnTo>
                <a:lnTo>
                  <a:pt x="43987" y="80728"/>
                </a:lnTo>
                <a:lnTo>
                  <a:pt x="26816" y="127839"/>
                </a:lnTo>
                <a:lnTo>
                  <a:pt x="13627" y="177425"/>
                </a:lnTo>
                <a:lnTo>
                  <a:pt x="4624" y="230617"/>
                </a:lnTo>
                <a:lnTo>
                  <a:pt x="0" y="299502"/>
                </a:lnTo>
                <a:lnTo>
                  <a:pt x="216" y="304581"/>
                </a:lnTo>
                <a:lnTo>
                  <a:pt x="567231" y="304581"/>
                </a:lnTo>
                <a:lnTo>
                  <a:pt x="85530" y="0"/>
                </a:lnTo>
                <a:close/>
              </a:path>
            </a:pathLst>
          </a:custGeom>
          <a:solidFill>
            <a:srgbClr val="4A5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8722" y="3837439"/>
            <a:ext cx="6985" cy="4445"/>
          </a:xfrm>
          <a:custGeom>
            <a:avLst/>
            <a:gdLst/>
            <a:ahLst/>
            <a:cxnLst/>
            <a:rect l="l" t="t" r="r" b="b"/>
            <a:pathLst>
              <a:path w="6984" h="4445">
                <a:moveTo>
                  <a:pt x="6845" y="0"/>
                </a:moveTo>
                <a:lnTo>
                  <a:pt x="0" y="0"/>
                </a:lnTo>
                <a:lnTo>
                  <a:pt x="6845" y="4330"/>
                </a:lnTo>
                <a:lnTo>
                  <a:pt x="6845" y="0"/>
                </a:lnTo>
                <a:close/>
              </a:path>
            </a:pathLst>
          </a:custGeom>
          <a:solidFill>
            <a:srgbClr val="4A5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5571" y="3837439"/>
            <a:ext cx="565150" cy="304165"/>
          </a:xfrm>
          <a:custGeom>
            <a:avLst/>
            <a:gdLst/>
            <a:ahLst/>
            <a:cxnLst/>
            <a:rect l="l" t="t" r="r" b="b"/>
            <a:pathLst>
              <a:path w="565150" h="304164">
                <a:moveTo>
                  <a:pt x="564723" y="0"/>
                </a:moveTo>
                <a:lnTo>
                  <a:pt x="0" y="0"/>
                </a:lnTo>
                <a:lnTo>
                  <a:pt x="0" y="4330"/>
                </a:lnTo>
                <a:lnTo>
                  <a:pt x="473725" y="303846"/>
                </a:lnTo>
                <a:lnTo>
                  <a:pt x="480401" y="292794"/>
                </a:lnTo>
                <a:lnTo>
                  <a:pt x="506108" y="246237"/>
                </a:lnTo>
                <a:lnTo>
                  <a:pt x="526681" y="199334"/>
                </a:lnTo>
                <a:lnTo>
                  <a:pt x="542865" y="151055"/>
                </a:lnTo>
                <a:lnTo>
                  <a:pt x="554702" y="101276"/>
                </a:lnTo>
                <a:lnTo>
                  <a:pt x="562077" y="50074"/>
                </a:lnTo>
                <a:lnTo>
                  <a:pt x="564723" y="0"/>
                </a:lnTo>
                <a:close/>
              </a:path>
            </a:pathLst>
          </a:custGeom>
          <a:solidFill>
            <a:srgbClr val="5765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028" y="3348399"/>
            <a:ext cx="481965" cy="489584"/>
          </a:xfrm>
          <a:custGeom>
            <a:avLst/>
            <a:gdLst/>
            <a:ahLst/>
            <a:cxnLst/>
            <a:rect l="l" t="t" r="r" b="b"/>
            <a:pathLst>
              <a:path w="481965" h="489585">
                <a:moveTo>
                  <a:pt x="184457" y="0"/>
                </a:moveTo>
                <a:lnTo>
                  <a:pt x="152098" y="21675"/>
                </a:lnTo>
                <a:lnTo>
                  <a:pt x="108707" y="56100"/>
                </a:lnTo>
                <a:lnTo>
                  <a:pt x="64219" y="99168"/>
                </a:lnTo>
                <a:lnTo>
                  <a:pt x="32402" y="137217"/>
                </a:lnTo>
                <a:lnTo>
                  <a:pt x="3855" y="178081"/>
                </a:lnTo>
                <a:lnTo>
                  <a:pt x="0" y="184463"/>
                </a:lnTo>
                <a:lnTo>
                  <a:pt x="481701" y="489045"/>
                </a:lnTo>
                <a:lnTo>
                  <a:pt x="184457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8724" y="3837439"/>
            <a:ext cx="6985" cy="11430"/>
          </a:xfrm>
          <a:custGeom>
            <a:avLst/>
            <a:gdLst/>
            <a:ahLst/>
            <a:cxnLst/>
            <a:rect l="l" t="t" r="r" b="b"/>
            <a:pathLst>
              <a:path w="6984" h="11429">
                <a:moveTo>
                  <a:pt x="0" y="0"/>
                </a:moveTo>
                <a:lnTo>
                  <a:pt x="6845" y="11252"/>
                </a:lnTo>
                <a:lnTo>
                  <a:pt x="6845" y="4330"/>
                </a:lnTo>
                <a:lnTo>
                  <a:pt x="0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5567" y="3841765"/>
            <a:ext cx="474345" cy="479425"/>
          </a:xfrm>
          <a:custGeom>
            <a:avLst/>
            <a:gdLst/>
            <a:ahLst/>
            <a:cxnLst/>
            <a:rect l="l" t="t" r="r" b="b"/>
            <a:pathLst>
              <a:path w="474344" h="479425">
                <a:moveTo>
                  <a:pt x="0" y="0"/>
                </a:moveTo>
                <a:lnTo>
                  <a:pt x="0" y="6934"/>
                </a:lnTo>
                <a:lnTo>
                  <a:pt x="287107" y="479318"/>
                </a:lnTo>
                <a:lnTo>
                  <a:pt x="321420" y="457149"/>
                </a:lnTo>
                <a:lnTo>
                  <a:pt x="361424" y="426372"/>
                </a:lnTo>
                <a:lnTo>
                  <a:pt x="399709" y="391086"/>
                </a:lnTo>
                <a:lnTo>
                  <a:pt x="440976" y="345107"/>
                </a:lnTo>
                <a:lnTo>
                  <a:pt x="472427" y="301676"/>
                </a:lnTo>
                <a:lnTo>
                  <a:pt x="473724" y="299527"/>
                </a:lnTo>
                <a:lnTo>
                  <a:pt x="0" y="0"/>
                </a:lnTo>
                <a:close/>
              </a:path>
            </a:pathLst>
          </a:custGeom>
          <a:solidFill>
            <a:srgbClr val="757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1480" y="3271942"/>
            <a:ext cx="297815" cy="565785"/>
          </a:xfrm>
          <a:custGeom>
            <a:avLst/>
            <a:gdLst/>
            <a:ahLst/>
            <a:cxnLst/>
            <a:rect l="l" t="t" r="r" b="b"/>
            <a:pathLst>
              <a:path w="297815" h="565785">
                <a:moveTo>
                  <a:pt x="198528" y="0"/>
                </a:moveTo>
                <a:lnTo>
                  <a:pt x="150301" y="10883"/>
                </a:lnTo>
                <a:lnTo>
                  <a:pt x="101934" y="26457"/>
                </a:lnTo>
                <a:lnTo>
                  <a:pt x="55396" y="46175"/>
                </a:lnTo>
                <a:lnTo>
                  <a:pt x="10774" y="69950"/>
                </a:lnTo>
                <a:lnTo>
                  <a:pt x="0" y="76459"/>
                </a:lnTo>
                <a:lnTo>
                  <a:pt x="297244" y="565492"/>
                </a:lnTo>
                <a:lnTo>
                  <a:pt x="245326" y="268083"/>
                </a:lnTo>
                <a:lnTo>
                  <a:pt x="221462" y="252046"/>
                </a:lnTo>
                <a:lnTo>
                  <a:pt x="202889" y="230209"/>
                </a:lnTo>
                <a:lnTo>
                  <a:pt x="190841" y="203804"/>
                </a:lnTo>
                <a:lnTo>
                  <a:pt x="186551" y="174065"/>
                </a:lnTo>
                <a:lnTo>
                  <a:pt x="188604" y="153348"/>
                </a:lnTo>
                <a:lnTo>
                  <a:pt x="194495" y="134021"/>
                </a:lnTo>
                <a:lnTo>
                  <a:pt x="203824" y="116481"/>
                </a:lnTo>
                <a:lnTo>
                  <a:pt x="216193" y="101129"/>
                </a:lnTo>
                <a:lnTo>
                  <a:pt x="198528" y="0"/>
                </a:lnTo>
                <a:close/>
              </a:path>
            </a:pathLst>
          </a:custGeom>
          <a:solidFill>
            <a:srgbClr val="8787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8724" y="3837439"/>
            <a:ext cx="6985" cy="39370"/>
          </a:xfrm>
          <a:custGeom>
            <a:avLst/>
            <a:gdLst/>
            <a:ahLst/>
            <a:cxnLst/>
            <a:rect l="l" t="t" r="r" b="b"/>
            <a:pathLst>
              <a:path w="6984" h="39370">
                <a:moveTo>
                  <a:pt x="0" y="0"/>
                </a:moveTo>
                <a:lnTo>
                  <a:pt x="6845" y="39192"/>
                </a:lnTo>
                <a:lnTo>
                  <a:pt x="6845" y="11252"/>
                </a:lnTo>
                <a:lnTo>
                  <a:pt x="0" y="0"/>
                </a:lnTo>
                <a:close/>
              </a:path>
            </a:pathLst>
          </a:custGeom>
          <a:solidFill>
            <a:srgbClr val="8787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5567" y="3848695"/>
            <a:ext cx="287655" cy="545465"/>
          </a:xfrm>
          <a:custGeom>
            <a:avLst/>
            <a:gdLst/>
            <a:ahLst/>
            <a:cxnLst/>
            <a:rect l="l" t="t" r="r" b="b"/>
            <a:pathLst>
              <a:path w="287655" h="545464">
                <a:moveTo>
                  <a:pt x="0" y="0"/>
                </a:moveTo>
                <a:lnTo>
                  <a:pt x="0" y="27927"/>
                </a:lnTo>
                <a:lnTo>
                  <a:pt x="90293" y="545230"/>
                </a:lnTo>
                <a:lnTo>
                  <a:pt x="141042" y="534324"/>
                </a:lnTo>
                <a:lnTo>
                  <a:pt x="189044" y="519234"/>
                </a:lnTo>
                <a:lnTo>
                  <a:pt x="235151" y="500125"/>
                </a:lnTo>
                <a:lnTo>
                  <a:pt x="279220" y="477152"/>
                </a:lnTo>
                <a:lnTo>
                  <a:pt x="287109" y="472387"/>
                </a:lnTo>
                <a:lnTo>
                  <a:pt x="0" y="0"/>
                </a:lnTo>
                <a:close/>
              </a:path>
            </a:pathLst>
          </a:custGeom>
          <a:solidFill>
            <a:srgbClr val="8F92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722" y="3833279"/>
            <a:ext cx="6985" cy="4445"/>
          </a:xfrm>
          <a:custGeom>
            <a:avLst/>
            <a:gdLst/>
            <a:ahLst/>
            <a:cxnLst/>
            <a:rect l="l" t="t" r="r" b="b"/>
            <a:pathLst>
              <a:path w="6984" h="4445">
                <a:moveTo>
                  <a:pt x="6845" y="0"/>
                </a:moveTo>
                <a:lnTo>
                  <a:pt x="0" y="4165"/>
                </a:lnTo>
                <a:lnTo>
                  <a:pt x="6845" y="2971"/>
                </a:lnTo>
                <a:lnTo>
                  <a:pt x="6845" y="0"/>
                </a:lnTo>
                <a:close/>
              </a:path>
            </a:pathLst>
          </a:custGeom>
          <a:solidFill>
            <a:srgbClr val="4A5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5562" y="3539459"/>
            <a:ext cx="557530" cy="297180"/>
          </a:xfrm>
          <a:custGeom>
            <a:avLst/>
            <a:gdLst/>
            <a:ahLst/>
            <a:cxnLst/>
            <a:rect l="l" t="t" r="r" b="b"/>
            <a:pathLst>
              <a:path w="557530" h="297179">
                <a:moveTo>
                  <a:pt x="483403" y="0"/>
                </a:moveTo>
                <a:lnTo>
                  <a:pt x="0" y="293823"/>
                </a:lnTo>
                <a:lnTo>
                  <a:pt x="0" y="296795"/>
                </a:lnTo>
                <a:lnTo>
                  <a:pt x="557181" y="199538"/>
                </a:lnTo>
                <a:lnTo>
                  <a:pt x="556957" y="197793"/>
                </a:lnTo>
                <a:lnTo>
                  <a:pt x="546195" y="147662"/>
                </a:lnTo>
                <a:lnTo>
                  <a:pt x="530990" y="99286"/>
                </a:lnTo>
                <a:lnTo>
                  <a:pt x="511687" y="52793"/>
                </a:lnTo>
                <a:lnTo>
                  <a:pt x="488444" y="8345"/>
                </a:lnTo>
                <a:lnTo>
                  <a:pt x="483403" y="0"/>
                </a:lnTo>
                <a:close/>
              </a:path>
            </a:pathLst>
          </a:custGeom>
          <a:solidFill>
            <a:srgbClr val="5765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8722" y="3826626"/>
            <a:ext cx="6985" cy="10795"/>
          </a:xfrm>
          <a:custGeom>
            <a:avLst/>
            <a:gdLst/>
            <a:ahLst/>
            <a:cxnLst/>
            <a:rect l="l" t="t" r="r" b="b"/>
            <a:pathLst>
              <a:path w="6984" h="10795">
                <a:moveTo>
                  <a:pt x="6845" y="0"/>
                </a:moveTo>
                <a:lnTo>
                  <a:pt x="0" y="10807"/>
                </a:lnTo>
                <a:lnTo>
                  <a:pt x="6845" y="6654"/>
                </a:lnTo>
                <a:lnTo>
                  <a:pt x="6845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5567" y="3351639"/>
            <a:ext cx="483870" cy="481965"/>
          </a:xfrm>
          <a:custGeom>
            <a:avLst/>
            <a:gdLst/>
            <a:ahLst/>
            <a:cxnLst/>
            <a:rect l="l" t="t" r="r" b="b"/>
            <a:pathLst>
              <a:path w="483869" h="481964">
                <a:moveTo>
                  <a:pt x="300320" y="0"/>
                </a:moveTo>
                <a:lnTo>
                  <a:pt x="0" y="474984"/>
                </a:lnTo>
                <a:lnTo>
                  <a:pt x="0" y="481639"/>
                </a:lnTo>
                <a:lnTo>
                  <a:pt x="483397" y="187819"/>
                </a:lnTo>
                <a:lnTo>
                  <a:pt x="477877" y="178681"/>
                </a:lnTo>
                <a:lnTo>
                  <a:pt x="449442" y="137351"/>
                </a:lnTo>
                <a:lnTo>
                  <a:pt x="417712" y="98888"/>
                </a:lnTo>
                <a:lnTo>
                  <a:pt x="382870" y="63410"/>
                </a:lnTo>
                <a:lnTo>
                  <a:pt x="345049" y="31215"/>
                </a:lnTo>
                <a:lnTo>
                  <a:pt x="304340" y="2428"/>
                </a:lnTo>
                <a:lnTo>
                  <a:pt x="300320" y="0"/>
                </a:lnTo>
                <a:close/>
              </a:path>
            </a:pathLst>
          </a:custGeom>
          <a:solidFill>
            <a:srgbClr val="757C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2144" y="3262858"/>
            <a:ext cx="0" cy="574675"/>
          </a:xfrm>
          <a:custGeom>
            <a:avLst/>
            <a:gdLst/>
            <a:ahLst/>
            <a:cxnLst/>
            <a:rect l="l" t="t" r="r" b="b"/>
            <a:pathLst>
              <a:path h="574675">
                <a:moveTo>
                  <a:pt x="0" y="0"/>
                </a:moveTo>
                <a:lnTo>
                  <a:pt x="0" y="574582"/>
                </a:lnTo>
              </a:path>
            </a:pathLst>
          </a:custGeom>
          <a:ln w="6845">
            <a:solidFill>
              <a:srgbClr val="8787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5567" y="3263052"/>
            <a:ext cx="300355" cy="563880"/>
          </a:xfrm>
          <a:custGeom>
            <a:avLst/>
            <a:gdLst/>
            <a:ahLst/>
            <a:cxnLst/>
            <a:rect l="l" t="t" r="r" b="b"/>
            <a:pathLst>
              <a:path w="300355" h="563879">
                <a:moveTo>
                  <a:pt x="0" y="0"/>
                </a:moveTo>
                <a:lnTo>
                  <a:pt x="0" y="79205"/>
                </a:lnTo>
                <a:lnTo>
                  <a:pt x="36074" y="90609"/>
                </a:lnTo>
                <a:lnTo>
                  <a:pt x="65127" y="113471"/>
                </a:lnTo>
                <a:lnTo>
                  <a:pt x="84505" y="145136"/>
                </a:lnTo>
                <a:lnTo>
                  <a:pt x="91554" y="182951"/>
                </a:lnTo>
                <a:lnTo>
                  <a:pt x="84505" y="220764"/>
                </a:lnTo>
                <a:lnTo>
                  <a:pt x="65127" y="252426"/>
                </a:lnTo>
                <a:lnTo>
                  <a:pt x="36074" y="275287"/>
                </a:lnTo>
                <a:lnTo>
                  <a:pt x="0" y="286697"/>
                </a:lnTo>
                <a:lnTo>
                  <a:pt x="0" y="563570"/>
                </a:lnTo>
                <a:lnTo>
                  <a:pt x="300320" y="88586"/>
                </a:lnTo>
                <a:lnTo>
                  <a:pt x="287977" y="81130"/>
                </a:lnTo>
                <a:lnTo>
                  <a:pt x="262022" y="66241"/>
                </a:lnTo>
                <a:lnTo>
                  <a:pt x="217312" y="45030"/>
                </a:lnTo>
                <a:lnTo>
                  <a:pt x="170418" y="27634"/>
                </a:lnTo>
                <a:lnTo>
                  <a:pt x="121365" y="14263"/>
                </a:lnTo>
                <a:lnTo>
                  <a:pt x="69900" y="5146"/>
                </a:lnTo>
                <a:lnTo>
                  <a:pt x="14388" y="612"/>
                </a:lnTo>
                <a:lnTo>
                  <a:pt x="0" y="0"/>
                </a:lnTo>
                <a:close/>
              </a:path>
            </a:pathLst>
          </a:custGeom>
          <a:solidFill>
            <a:srgbClr val="8F92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0013" y="3262955"/>
            <a:ext cx="99060" cy="574675"/>
          </a:xfrm>
          <a:custGeom>
            <a:avLst/>
            <a:gdLst/>
            <a:ahLst/>
            <a:cxnLst/>
            <a:rect l="l" t="t" r="r" b="b"/>
            <a:pathLst>
              <a:path w="99059" h="574675">
                <a:moveTo>
                  <a:pt x="46798" y="277070"/>
                </a:moveTo>
                <a:lnTo>
                  <a:pt x="98716" y="574479"/>
                </a:lnTo>
                <a:lnTo>
                  <a:pt x="98716" y="287586"/>
                </a:lnTo>
                <a:lnTo>
                  <a:pt x="92556" y="287586"/>
                </a:lnTo>
                <a:lnTo>
                  <a:pt x="80427" y="286891"/>
                </a:lnTo>
                <a:lnTo>
                  <a:pt x="68705" y="284857"/>
                </a:lnTo>
                <a:lnTo>
                  <a:pt x="57469" y="281558"/>
                </a:lnTo>
                <a:lnTo>
                  <a:pt x="46798" y="277070"/>
                </a:lnTo>
                <a:close/>
              </a:path>
              <a:path w="99059" h="574675">
                <a:moveTo>
                  <a:pt x="98716" y="287408"/>
                </a:moveTo>
                <a:lnTo>
                  <a:pt x="96671" y="287535"/>
                </a:lnTo>
                <a:lnTo>
                  <a:pt x="92556" y="287586"/>
                </a:lnTo>
                <a:lnTo>
                  <a:pt x="98716" y="287586"/>
                </a:lnTo>
                <a:lnTo>
                  <a:pt x="98716" y="287408"/>
                </a:lnTo>
                <a:close/>
              </a:path>
              <a:path w="99059" h="574675">
                <a:moveTo>
                  <a:pt x="98716" y="0"/>
                </a:moveTo>
                <a:lnTo>
                  <a:pt x="53963" y="1903"/>
                </a:lnTo>
                <a:lnTo>
                  <a:pt x="6375" y="7829"/>
                </a:lnTo>
                <a:lnTo>
                  <a:pt x="0" y="8985"/>
                </a:lnTo>
                <a:lnTo>
                  <a:pt x="17651" y="110116"/>
                </a:lnTo>
                <a:lnTo>
                  <a:pt x="33234" y="96947"/>
                </a:lnTo>
                <a:lnTo>
                  <a:pt x="51208" y="86996"/>
                </a:lnTo>
                <a:lnTo>
                  <a:pt x="71130" y="80702"/>
                </a:lnTo>
                <a:lnTo>
                  <a:pt x="92556" y="78506"/>
                </a:lnTo>
                <a:lnTo>
                  <a:pt x="98716" y="78506"/>
                </a:lnTo>
                <a:lnTo>
                  <a:pt x="98716" y="0"/>
                </a:lnTo>
                <a:close/>
              </a:path>
              <a:path w="99059" h="574675">
                <a:moveTo>
                  <a:pt x="98716" y="78506"/>
                </a:moveTo>
                <a:lnTo>
                  <a:pt x="92556" y="78506"/>
                </a:lnTo>
                <a:lnTo>
                  <a:pt x="98716" y="78684"/>
                </a:lnTo>
                <a:lnTo>
                  <a:pt x="98716" y="78506"/>
                </a:lnTo>
                <a:close/>
              </a:path>
            </a:pathLst>
          </a:custGeom>
          <a:solidFill>
            <a:srgbClr val="9D9D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0894" y="3837439"/>
            <a:ext cx="558165" cy="293370"/>
          </a:xfrm>
          <a:custGeom>
            <a:avLst/>
            <a:gdLst/>
            <a:ahLst/>
            <a:cxnLst/>
            <a:rect l="l" t="t" r="r" b="b"/>
            <a:pathLst>
              <a:path w="558165" h="293370">
                <a:moveTo>
                  <a:pt x="557830" y="0"/>
                </a:moveTo>
                <a:lnTo>
                  <a:pt x="0" y="97372"/>
                </a:lnTo>
                <a:lnTo>
                  <a:pt x="2977" y="111190"/>
                </a:lnTo>
                <a:lnTo>
                  <a:pt x="10674" y="144491"/>
                </a:lnTo>
                <a:lnTo>
                  <a:pt x="26134" y="192494"/>
                </a:lnTo>
                <a:lnTo>
                  <a:pt x="45651" y="238635"/>
                </a:lnTo>
                <a:lnTo>
                  <a:pt x="69107" y="282804"/>
                </a:lnTo>
                <a:lnTo>
                  <a:pt x="75395" y="293214"/>
                </a:lnTo>
                <a:lnTo>
                  <a:pt x="557830" y="0"/>
                </a:lnTo>
                <a:close/>
              </a:path>
            </a:pathLst>
          </a:custGeom>
          <a:solidFill>
            <a:srgbClr val="4A56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6290" y="3837439"/>
            <a:ext cx="482600" cy="476884"/>
          </a:xfrm>
          <a:custGeom>
            <a:avLst/>
            <a:gdLst/>
            <a:ahLst/>
            <a:cxnLst/>
            <a:rect l="l" t="t" r="r" b="b"/>
            <a:pathLst>
              <a:path w="482600" h="476885">
                <a:moveTo>
                  <a:pt x="482434" y="0"/>
                </a:moveTo>
                <a:lnTo>
                  <a:pt x="0" y="293214"/>
                </a:lnTo>
                <a:lnTo>
                  <a:pt x="4202" y="300171"/>
                </a:lnTo>
                <a:lnTo>
                  <a:pt x="21241" y="325171"/>
                </a:lnTo>
                <a:lnTo>
                  <a:pt x="53426" y="366181"/>
                </a:lnTo>
                <a:lnTo>
                  <a:pt x="98577" y="413548"/>
                </a:lnTo>
                <a:lnTo>
                  <a:pt x="136183" y="445226"/>
                </a:lnTo>
                <a:lnTo>
                  <a:pt x="176511" y="473657"/>
                </a:lnTo>
                <a:lnTo>
                  <a:pt x="181165" y="476468"/>
                </a:lnTo>
                <a:lnTo>
                  <a:pt x="482434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7455" y="3837439"/>
            <a:ext cx="301625" cy="564515"/>
          </a:xfrm>
          <a:custGeom>
            <a:avLst/>
            <a:gdLst/>
            <a:ahLst/>
            <a:cxnLst/>
            <a:rect l="l" t="t" r="r" b="b"/>
            <a:pathLst>
              <a:path w="301625" h="564514">
                <a:moveTo>
                  <a:pt x="301269" y="0"/>
                </a:moveTo>
                <a:lnTo>
                  <a:pt x="0" y="476468"/>
                </a:lnTo>
                <a:lnTo>
                  <a:pt x="11986" y="483709"/>
                </a:lnTo>
                <a:lnTo>
                  <a:pt x="37875" y="498462"/>
                </a:lnTo>
                <a:lnTo>
                  <a:pt x="82774" y="519658"/>
                </a:lnTo>
                <a:lnTo>
                  <a:pt x="129916" y="537026"/>
                </a:lnTo>
                <a:lnTo>
                  <a:pt x="179350" y="550359"/>
                </a:lnTo>
                <a:lnTo>
                  <a:pt x="231653" y="559432"/>
                </a:lnTo>
                <a:lnTo>
                  <a:pt x="301269" y="564346"/>
                </a:lnTo>
                <a:lnTo>
                  <a:pt x="301269" y="0"/>
                </a:lnTo>
                <a:close/>
              </a:path>
            </a:pathLst>
          </a:custGeom>
          <a:solidFill>
            <a:srgbClr val="8787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2147" y="3837439"/>
            <a:ext cx="0" cy="564515"/>
          </a:xfrm>
          <a:custGeom>
            <a:avLst/>
            <a:gdLst/>
            <a:ahLst/>
            <a:cxnLst/>
            <a:rect l="l" t="t" r="r" b="b"/>
            <a:pathLst>
              <a:path h="564514">
                <a:moveTo>
                  <a:pt x="0" y="0"/>
                </a:moveTo>
                <a:lnTo>
                  <a:pt x="0" y="564438"/>
                </a:lnTo>
              </a:path>
            </a:pathLst>
          </a:custGeom>
          <a:ln w="6845">
            <a:solidFill>
              <a:srgbClr val="9D9D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5567" y="3876626"/>
            <a:ext cx="90805" cy="525145"/>
          </a:xfrm>
          <a:custGeom>
            <a:avLst/>
            <a:gdLst/>
            <a:ahLst/>
            <a:cxnLst/>
            <a:rect l="l" t="t" r="r" b="b"/>
            <a:pathLst>
              <a:path w="90804" h="525145">
                <a:moveTo>
                  <a:pt x="0" y="0"/>
                </a:moveTo>
                <a:lnTo>
                  <a:pt x="0" y="525062"/>
                </a:lnTo>
                <a:lnTo>
                  <a:pt x="43745" y="523201"/>
                </a:lnTo>
                <a:lnTo>
                  <a:pt x="44911" y="523123"/>
                </a:lnTo>
                <a:lnTo>
                  <a:pt x="90292" y="517299"/>
                </a:lnTo>
                <a:lnTo>
                  <a:pt x="0" y="0"/>
                </a:lnTo>
                <a:close/>
              </a:path>
            </a:pathLst>
          </a:custGeom>
          <a:solidFill>
            <a:srgbClr val="A5A6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8026" y="3373074"/>
            <a:ext cx="59055" cy="167005"/>
          </a:xfrm>
          <a:custGeom>
            <a:avLst/>
            <a:gdLst/>
            <a:ahLst/>
            <a:cxnLst/>
            <a:rect l="l" t="t" r="r" b="b"/>
            <a:pathLst>
              <a:path w="59054" h="167004">
                <a:moveTo>
                  <a:pt x="29641" y="0"/>
                </a:moveTo>
                <a:lnTo>
                  <a:pt x="17273" y="15351"/>
                </a:lnTo>
                <a:lnTo>
                  <a:pt x="7943" y="32889"/>
                </a:lnTo>
                <a:lnTo>
                  <a:pt x="2052" y="52213"/>
                </a:lnTo>
                <a:lnTo>
                  <a:pt x="0" y="72923"/>
                </a:lnTo>
                <a:lnTo>
                  <a:pt x="4290" y="102669"/>
                </a:lnTo>
                <a:lnTo>
                  <a:pt x="16340" y="129078"/>
                </a:lnTo>
                <a:lnTo>
                  <a:pt x="34916" y="150917"/>
                </a:lnTo>
                <a:lnTo>
                  <a:pt x="58788" y="166954"/>
                </a:lnTo>
                <a:lnTo>
                  <a:pt x="55930" y="150647"/>
                </a:lnTo>
                <a:lnTo>
                  <a:pt x="38297" y="136274"/>
                </a:lnTo>
                <a:lnTo>
                  <a:pt x="24714" y="117995"/>
                </a:lnTo>
                <a:lnTo>
                  <a:pt x="15979" y="96612"/>
                </a:lnTo>
                <a:lnTo>
                  <a:pt x="12890" y="72923"/>
                </a:lnTo>
                <a:lnTo>
                  <a:pt x="14226" y="57249"/>
                </a:lnTo>
                <a:lnTo>
                  <a:pt x="18086" y="42435"/>
                </a:lnTo>
                <a:lnTo>
                  <a:pt x="24243" y="28705"/>
                </a:lnTo>
                <a:lnTo>
                  <a:pt x="32473" y="16281"/>
                </a:lnTo>
                <a:lnTo>
                  <a:pt x="29641" y="0"/>
                </a:lnTo>
                <a:close/>
              </a:path>
            </a:pathLst>
          </a:custGeom>
          <a:solidFill>
            <a:srgbClr val="C4C1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2144" y="3341634"/>
            <a:ext cx="0" cy="208915"/>
          </a:xfrm>
          <a:custGeom>
            <a:avLst/>
            <a:gdLst/>
            <a:ahLst/>
            <a:cxnLst/>
            <a:rect l="l" t="t" r="r" b="b"/>
            <a:pathLst>
              <a:path h="208914">
                <a:moveTo>
                  <a:pt x="0" y="0"/>
                </a:moveTo>
                <a:lnTo>
                  <a:pt x="0" y="208737"/>
                </a:lnTo>
              </a:path>
            </a:pathLst>
          </a:custGeom>
          <a:ln w="6845">
            <a:solidFill>
              <a:srgbClr val="C4C1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5567" y="3342252"/>
            <a:ext cx="92075" cy="207645"/>
          </a:xfrm>
          <a:custGeom>
            <a:avLst/>
            <a:gdLst/>
            <a:ahLst/>
            <a:cxnLst/>
            <a:rect l="l" t="t" r="r" b="b"/>
            <a:pathLst>
              <a:path w="92075" h="207645">
                <a:moveTo>
                  <a:pt x="0" y="0"/>
                </a:moveTo>
                <a:lnTo>
                  <a:pt x="0" y="13004"/>
                </a:lnTo>
                <a:lnTo>
                  <a:pt x="31048" y="23346"/>
                </a:lnTo>
                <a:lnTo>
                  <a:pt x="56005" y="43411"/>
                </a:lnTo>
                <a:lnTo>
                  <a:pt x="72625" y="70958"/>
                </a:lnTo>
                <a:lnTo>
                  <a:pt x="78663" y="103746"/>
                </a:lnTo>
                <a:lnTo>
                  <a:pt x="72625" y="136534"/>
                </a:lnTo>
                <a:lnTo>
                  <a:pt x="56005" y="164080"/>
                </a:lnTo>
                <a:lnTo>
                  <a:pt x="31048" y="184145"/>
                </a:lnTo>
                <a:lnTo>
                  <a:pt x="0" y="194487"/>
                </a:lnTo>
                <a:lnTo>
                  <a:pt x="0" y="207492"/>
                </a:lnTo>
                <a:lnTo>
                  <a:pt x="36074" y="196088"/>
                </a:lnTo>
                <a:lnTo>
                  <a:pt x="65127" y="173226"/>
                </a:lnTo>
                <a:lnTo>
                  <a:pt x="84505" y="141561"/>
                </a:lnTo>
                <a:lnTo>
                  <a:pt x="91554" y="103746"/>
                </a:lnTo>
                <a:lnTo>
                  <a:pt x="84505" y="65933"/>
                </a:lnTo>
                <a:lnTo>
                  <a:pt x="65127" y="34270"/>
                </a:lnTo>
                <a:lnTo>
                  <a:pt x="36074" y="11409"/>
                </a:lnTo>
                <a:lnTo>
                  <a:pt x="0" y="0"/>
                </a:lnTo>
                <a:close/>
              </a:path>
            </a:pathLst>
          </a:custGeom>
          <a:solidFill>
            <a:srgbClr val="C7C7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7667" y="3341448"/>
            <a:ext cx="81280" cy="209550"/>
          </a:xfrm>
          <a:custGeom>
            <a:avLst/>
            <a:gdLst/>
            <a:ahLst/>
            <a:cxnLst/>
            <a:rect l="l" t="t" r="r" b="b"/>
            <a:pathLst>
              <a:path w="81279" h="209550">
                <a:moveTo>
                  <a:pt x="26289" y="182270"/>
                </a:moveTo>
                <a:lnTo>
                  <a:pt x="62770" y="208398"/>
                </a:lnTo>
                <a:lnTo>
                  <a:pt x="74904" y="209092"/>
                </a:lnTo>
                <a:lnTo>
                  <a:pt x="79019" y="209041"/>
                </a:lnTo>
                <a:lnTo>
                  <a:pt x="81051" y="208914"/>
                </a:lnTo>
                <a:lnTo>
                  <a:pt x="81051" y="196202"/>
                </a:lnTo>
                <a:lnTo>
                  <a:pt x="74904" y="196202"/>
                </a:lnTo>
                <a:lnTo>
                  <a:pt x="61757" y="195266"/>
                </a:lnTo>
                <a:lnTo>
                  <a:pt x="49187" y="192546"/>
                </a:lnTo>
                <a:lnTo>
                  <a:pt x="37321" y="188170"/>
                </a:lnTo>
                <a:lnTo>
                  <a:pt x="26289" y="182270"/>
                </a:lnTo>
                <a:close/>
              </a:path>
              <a:path w="81279" h="209550">
                <a:moveTo>
                  <a:pt x="81051" y="195999"/>
                </a:moveTo>
                <a:lnTo>
                  <a:pt x="79032" y="196138"/>
                </a:lnTo>
                <a:lnTo>
                  <a:pt x="74904" y="196202"/>
                </a:lnTo>
                <a:lnTo>
                  <a:pt x="81051" y="196202"/>
                </a:lnTo>
                <a:lnTo>
                  <a:pt x="81051" y="195999"/>
                </a:lnTo>
                <a:close/>
              </a:path>
              <a:path w="81279" h="209550">
                <a:moveTo>
                  <a:pt x="76974" y="0"/>
                </a:moveTo>
                <a:lnTo>
                  <a:pt x="74904" y="0"/>
                </a:lnTo>
                <a:lnTo>
                  <a:pt x="53478" y="2197"/>
                </a:lnTo>
                <a:lnTo>
                  <a:pt x="33556" y="8496"/>
                </a:lnTo>
                <a:lnTo>
                  <a:pt x="15582" y="18452"/>
                </a:lnTo>
                <a:lnTo>
                  <a:pt x="0" y="31622"/>
                </a:lnTo>
                <a:lnTo>
                  <a:pt x="2832" y="47904"/>
                </a:lnTo>
                <a:lnTo>
                  <a:pt x="17065" y="33437"/>
                </a:lnTo>
                <a:lnTo>
                  <a:pt x="34201" y="22401"/>
                </a:lnTo>
                <a:lnTo>
                  <a:pt x="53670" y="15362"/>
                </a:lnTo>
                <a:lnTo>
                  <a:pt x="74904" y="12890"/>
                </a:lnTo>
                <a:lnTo>
                  <a:pt x="81051" y="12890"/>
                </a:lnTo>
                <a:lnTo>
                  <a:pt x="81051" y="190"/>
                </a:lnTo>
                <a:lnTo>
                  <a:pt x="76974" y="0"/>
                </a:lnTo>
                <a:close/>
              </a:path>
              <a:path w="81279" h="209550">
                <a:moveTo>
                  <a:pt x="81051" y="12890"/>
                </a:moveTo>
                <a:lnTo>
                  <a:pt x="74904" y="12890"/>
                </a:lnTo>
                <a:lnTo>
                  <a:pt x="81051" y="13093"/>
                </a:lnTo>
                <a:lnTo>
                  <a:pt x="81051" y="12890"/>
                </a:lnTo>
                <a:close/>
              </a:path>
            </a:pathLst>
          </a:custGeom>
          <a:solidFill>
            <a:srgbClr val="CECC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0919" y="3389355"/>
            <a:ext cx="43180" cy="134620"/>
          </a:xfrm>
          <a:custGeom>
            <a:avLst/>
            <a:gdLst/>
            <a:ahLst/>
            <a:cxnLst/>
            <a:rect l="l" t="t" r="r" b="b"/>
            <a:pathLst>
              <a:path w="43179" h="134620">
                <a:moveTo>
                  <a:pt x="19583" y="0"/>
                </a:moveTo>
                <a:lnTo>
                  <a:pt x="11347" y="12422"/>
                </a:lnTo>
                <a:lnTo>
                  <a:pt x="5191" y="26149"/>
                </a:lnTo>
                <a:lnTo>
                  <a:pt x="1334" y="40962"/>
                </a:lnTo>
                <a:lnTo>
                  <a:pt x="0" y="56642"/>
                </a:lnTo>
                <a:lnTo>
                  <a:pt x="3088" y="80330"/>
                </a:lnTo>
                <a:lnTo>
                  <a:pt x="11823" y="101714"/>
                </a:lnTo>
                <a:lnTo>
                  <a:pt x="25406" y="119992"/>
                </a:lnTo>
                <a:lnTo>
                  <a:pt x="43040" y="134366"/>
                </a:lnTo>
                <a:lnTo>
                  <a:pt x="19583" y="0"/>
                </a:lnTo>
                <a:close/>
              </a:path>
            </a:pathLst>
          </a:custGeom>
          <a:solidFill>
            <a:srgbClr val="DA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2147" y="3354547"/>
            <a:ext cx="0" cy="182880"/>
          </a:xfrm>
          <a:custGeom>
            <a:avLst/>
            <a:gdLst/>
            <a:ahLst/>
            <a:cxnLst/>
            <a:rect l="l" t="t" r="r" b="b"/>
            <a:pathLst>
              <a:path h="182879">
                <a:moveTo>
                  <a:pt x="0" y="0"/>
                </a:moveTo>
                <a:lnTo>
                  <a:pt x="0" y="182879"/>
                </a:lnTo>
              </a:path>
            </a:pathLst>
          </a:custGeom>
          <a:ln w="6845">
            <a:solidFill>
              <a:srgbClr val="DA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5567" y="3355258"/>
            <a:ext cx="78740" cy="181610"/>
          </a:xfrm>
          <a:custGeom>
            <a:avLst/>
            <a:gdLst/>
            <a:ahLst/>
            <a:cxnLst/>
            <a:rect l="l" t="t" r="r" b="b"/>
            <a:pathLst>
              <a:path w="78740" h="181610">
                <a:moveTo>
                  <a:pt x="0" y="0"/>
                </a:moveTo>
                <a:lnTo>
                  <a:pt x="0" y="181483"/>
                </a:lnTo>
                <a:lnTo>
                  <a:pt x="31048" y="171140"/>
                </a:lnTo>
                <a:lnTo>
                  <a:pt x="56005" y="151076"/>
                </a:lnTo>
                <a:lnTo>
                  <a:pt x="72625" y="123529"/>
                </a:lnTo>
                <a:lnTo>
                  <a:pt x="78663" y="90741"/>
                </a:lnTo>
                <a:lnTo>
                  <a:pt x="72625" y="57951"/>
                </a:lnTo>
                <a:lnTo>
                  <a:pt x="56005" y="30402"/>
                </a:lnTo>
                <a:lnTo>
                  <a:pt x="31048" y="10336"/>
                </a:lnTo>
                <a:lnTo>
                  <a:pt x="0" y="0"/>
                </a:lnTo>
                <a:close/>
              </a:path>
            </a:pathLst>
          </a:custGeom>
          <a:solidFill>
            <a:srgbClr val="DA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90500" y="3354340"/>
            <a:ext cx="78740" cy="183515"/>
          </a:xfrm>
          <a:custGeom>
            <a:avLst/>
            <a:gdLst/>
            <a:ahLst/>
            <a:cxnLst/>
            <a:rect l="l" t="t" r="r" b="b"/>
            <a:pathLst>
              <a:path w="78740" h="183514">
                <a:moveTo>
                  <a:pt x="72072" y="0"/>
                </a:moveTo>
                <a:lnTo>
                  <a:pt x="50838" y="2472"/>
                </a:lnTo>
                <a:lnTo>
                  <a:pt x="31368" y="9510"/>
                </a:lnTo>
                <a:lnTo>
                  <a:pt x="14233" y="20547"/>
                </a:lnTo>
                <a:lnTo>
                  <a:pt x="0" y="35013"/>
                </a:lnTo>
                <a:lnTo>
                  <a:pt x="23456" y="169379"/>
                </a:lnTo>
                <a:lnTo>
                  <a:pt x="34483" y="175280"/>
                </a:lnTo>
                <a:lnTo>
                  <a:pt x="46350" y="179655"/>
                </a:lnTo>
                <a:lnTo>
                  <a:pt x="58923" y="182376"/>
                </a:lnTo>
                <a:lnTo>
                  <a:pt x="72072" y="183311"/>
                </a:lnTo>
                <a:lnTo>
                  <a:pt x="76199" y="183248"/>
                </a:lnTo>
                <a:lnTo>
                  <a:pt x="78219" y="183108"/>
                </a:lnTo>
                <a:lnTo>
                  <a:pt x="78219" y="203"/>
                </a:lnTo>
                <a:lnTo>
                  <a:pt x="76199" y="76"/>
                </a:lnTo>
                <a:lnTo>
                  <a:pt x="72072" y="0"/>
                </a:lnTo>
                <a:close/>
              </a:path>
            </a:pathLst>
          </a:custGeom>
          <a:solidFill>
            <a:srgbClr val="DFDC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90683" y="3540464"/>
            <a:ext cx="171450" cy="303530"/>
          </a:xfrm>
          <a:custGeom>
            <a:avLst/>
            <a:gdLst/>
            <a:ahLst/>
            <a:cxnLst/>
            <a:rect l="l" t="t" r="r" b="b"/>
            <a:pathLst>
              <a:path w="171450" h="303529">
                <a:moveTo>
                  <a:pt x="21640" y="0"/>
                </a:moveTo>
                <a:lnTo>
                  <a:pt x="0" y="81394"/>
                </a:lnTo>
                <a:lnTo>
                  <a:pt x="171043" y="303072"/>
                </a:lnTo>
                <a:lnTo>
                  <a:pt x="216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9680" y="3531476"/>
            <a:ext cx="177165" cy="297815"/>
          </a:xfrm>
          <a:custGeom>
            <a:avLst/>
            <a:gdLst/>
            <a:ahLst/>
            <a:cxnLst/>
            <a:rect l="l" t="t" r="r" b="b"/>
            <a:pathLst>
              <a:path w="177165" h="297814">
                <a:moveTo>
                  <a:pt x="160197" y="0"/>
                </a:moveTo>
                <a:lnTo>
                  <a:pt x="0" y="297370"/>
                </a:lnTo>
                <a:lnTo>
                  <a:pt x="177152" y="80556"/>
                </a:lnTo>
                <a:lnTo>
                  <a:pt x="1601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59223" y="3513454"/>
            <a:ext cx="94615" cy="885825"/>
          </a:xfrm>
          <a:custGeom>
            <a:avLst/>
            <a:gdLst/>
            <a:ahLst/>
            <a:cxnLst/>
            <a:rect l="l" t="t" r="r" b="b"/>
            <a:pathLst>
              <a:path w="94615" h="885825">
                <a:moveTo>
                  <a:pt x="17653" y="0"/>
                </a:moveTo>
                <a:lnTo>
                  <a:pt x="0" y="885057"/>
                </a:lnTo>
                <a:lnTo>
                  <a:pt x="11780" y="885558"/>
                </a:lnTo>
                <a:lnTo>
                  <a:pt x="60671" y="883478"/>
                </a:lnTo>
                <a:lnTo>
                  <a:pt x="94604" y="879123"/>
                </a:lnTo>
                <a:lnTo>
                  <a:pt x="62979" y="80479"/>
                </a:lnTo>
                <a:lnTo>
                  <a:pt x="60251" y="50336"/>
                </a:lnTo>
                <a:lnTo>
                  <a:pt x="51927" y="24909"/>
                </a:lnTo>
                <a:lnTo>
                  <a:pt x="37797" y="7147"/>
                </a:lnTo>
                <a:lnTo>
                  <a:pt x="17653" y="0"/>
                </a:lnTo>
                <a:close/>
              </a:path>
            </a:pathLst>
          </a:custGeom>
          <a:solidFill>
            <a:srgbClr val="CFCF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9204" y="3512618"/>
            <a:ext cx="120014" cy="886460"/>
          </a:xfrm>
          <a:custGeom>
            <a:avLst/>
            <a:gdLst/>
            <a:ahLst/>
            <a:cxnLst/>
            <a:rect l="l" t="t" r="r" b="b"/>
            <a:pathLst>
              <a:path w="120015" h="886460">
                <a:moveTo>
                  <a:pt x="101913" y="0"/>
                </a:moveTo>
                <a:lnTo>
                  <a:pt x="96491" y="0"/>
                </a:lnTo>
                <a:lnTo>
                  <a:pt x="74601" y="5617"/>
                </a:lnTo>
                <a:lnTo>
                  <a:pt x="58318" y="21756"/>
                </a:lnTo>
                <a:lnTo>
                  <a:pt x="48163" y="47346"/>
                </a:lnTo>
                <a:lnTo>
                  <a:pt x="44662" y="81318"/>
                </a:lnTo>
                <a:lnTo>
                  <a:pt x="0" y="874918"/>
                </a:lnTo>
                <a:lnTo>
                  <a:pt x="15172" y="878188"/>
                </a:lnTo>
                <a:lnTo>
                  <a:pt x="62908" y="884315"/>
                </a:lnTo>
                <a:lnTo>
                  <a:pt x="111799" y="886395"/>
                </a:lnTo>
                <a:lnTo>
                  <a:pt x="119411" y="886071"/>
                </a:lnTo>
                <a:lnTo>
                  <a:pt x="119135" y="1955"/>
                </a:lnTo>
                <a:lnTo>
                  <a:pt x="113915" y="1955"/>
                </a:lnTo>
                <a:lnTo>
                  <a:pt x="101913" y="0"/>
                </a:lnTo>
                <a:close/>
              </a:path>
              <a:path w="120015" h="886460">
                <a:moveTo>
                  <a:pt x="119135" y="520"/>
                </a:moveTo>
                <a:lnTo>
                  <a:pt x="113915" y="1955"/>
                </a:lnTo>
                <a:lnTo>
                  <a:pt x="119135" y="1955"/>
                </a:lnTo>
                <a:lnTo>
                  <a:pt x="119135" y="5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2081" y="3389466"/>
            <a:ext cx="106680" cy="131445"/>
          </a:xfrm>
          <a:custGeom>
            <a:avLst/>
            <a:gdLst/>
            <a:ahLst/>
            <a:cxnLst/>
            <a:rect l="l" t="t" r="r" b="b"/>
            <a:pathLst>
              <a:path w="106679" h="131445">
                <a:moveTo>
                  <a:pt x="45707" y="0"/>
                </a:moveTo>
                <a:lnTo>
                  <a:pt x="25608" y="7065"/>
                </a:lnTo>
                <a:lnTo>
                  <a:pt x="10304" y="20775"/>
                </a:lnTo>
                <a:lnTo>
                  <a:pt x="1274" y="39188"/>
                </a:lnTo>
                <a:lnTo>
                  <a:pt x="0" y="60363"/>
                </a:lnTo>
                <a:lnTo>
                  <a:pt x="4275" y="84766"/>
                </a:lnTo>
                <a:lnTo>
                  <a:pt x="13666" y="109402"/>
                </a:lnTo>
                <a:lnTo>
                  <a:pt x="32252" y="127158"/>
                </a:lnTo>
                <a:lnTo>
                  <a:pt x="64109" y="130924"/>
                </a:lnTo>
                <a:lnTo>
                  <a:pt x="83658" y="119931"/>
                </a:lnTo>
                <a:lnTo>
                  <a:pt x="97742" y="97580"/>
                </a:lnTo>
                <a:lnTo>
                  <a:pt x="105554" y="70523"/>
                </a:lnTo>
                <a:lnTo>
                  <a:pt x="106286" y="45415"/>
                </a:lnTo>
                <a:lnTo>
                  <a:pt x="99222" y="25421"/>
                </a:lnTo>
                <a:lnTo>
                  <a:pt x="85469" y="10210"/>
                </a:lnTo>
                <a:lnTo>
                  <a:pt x="66979" y="1248"/>
                </a:lnTo>
                <a:lnTo>
                  <a:pt x="45707" y="0"/>
                </a:lnTo>
                <a:close/>
              </a:path>
            </a:pathLst>
          </a:custGeom>
          <a:solidFill>
            <a:srgbClr val="BAA5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78758" y="3602425"/>
            <a:ext cx="218440" cy="268605"/>
          </a:xfrm>
          <a:custGeom>
            <a:avLst/>
            <a:gdLst/>
            <a:ahLst/>
            <a:cxnLst/>
            <a:rect l="l" t="t" r="r" b="b"/>
            <a:pathLst>
              <a:path w="218440" h="268604">
                <a:moveTo>
                  <a:pt x="120027" y="0"/>
                </a:moveTo>
                <a:lnTo>
                  <a:pt x="76731" y="4226"/>
                </a:lnTo>
                <a:lnTo>
                  <a:pt x="39716" y="23963"/>
                </a:lnTo>
                <a:lnTo>
                  <a:pt x="12850" y="56080"/>
                </a:lnTo>
                <a:lnTo>
                  <a:pt x="0" y="97447"/>
                </a:lnTo>
                <a:lnTo>
                  <a:pt x="1545" y="137662"/>
                </a:lnTo>
                <a:lnTo>
                  <a:pt x="12711" y="181805"/>
                </a:lnTo>
                <a:lnTo>
                  <a:pt x="32386" y="222954"/>
                </a:lnTo>
                <a:lnTo>
                  <a:pt x="59456" y="254187"/>
                </a:lnTo>
                <a:lnTo>
                  <a:pt x="92811" y="268579"/>
                </a:lnTo>
                <a:lnTo>
                  <a:pt x="147115" y="263076"/>
                </a:lnTo>
                <a:lnTo>
                  <a:pt x="182241" y="238153"/>
                </a:lnTo>
                <a:lnTo>
                  <a:pt x="202738" y="201080"/>
                </a:lnTo>
                <a:lnTo>
                  <a:pt x="213156" y="159125"/>
                </a:lnTo>
                <a:lnTo>
                  <a:pt x="218046" y="119557"/>
                </a:lnTo>
                <a:lnTo>
                  <a:pt x="213762" y="76455"/>
                </a:lnTo>
                <a:lnTo>
                  <a:pt x="193892" y="39604"/>
                </a:lnTo>
                <a:lnTo>
                  <a:pt x="161594" y="12840"/>
                </a:lnTo>
                <a:lnTo>
                  <a:pt x="120027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69227" y="3870553"/>
            <a:ext cx="94615" cy="520065"/>
          </a:xfrm>
          <a:custGeom>
            <a:avLst/>
            <a:gdLst/>
            <a:ahLst/>
            <a:cxnLst/>
            <a:rect l="l" t="t" r="r" b="b"/>
            <a:pathLst>
              <a:path w="94615" h="520064">
                <a:moveTo>
                  <a:pt x="94608" y="0"/>
                </a:moveTo>
                <a:lnTo>
                  <a:pt x="62303" y="22894"/>
                </a:lnTo>
                <a:lnTo>
                  <a:pt x="36688" y="59918"/>
                </a:lnTo>
                <a:lnTo>
                  <a:pt x="19815" y="107906"/>
                </a:lnTo>
                <a:lnTo>
                  <a:pt x="13735" y="163690"/>
                </a:lnTo>
                <a:lnTo>
                  <a:pt x="0" y="519867"/>
                </a:lnTo>
                <a:lnTo>
                  <a:pt x="43303" y="510637"/>
                </a:lnTo>
                <a:lnTo>
                  <a:pt x="87784" y="497215"/>
                </a:lnTo>
                <a:lnTo>
                  <a:pt x="94388" y="494613"/>
                </a:lnTo>
                <a:lnTo>
                  <a:pt x="94608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63620" y="3864518"/>
            <a:ext cx="159385" cy="501015"/>
          </a:xfrm>
          <a:custGeom>
            <a:avLst/>
            <a:gdLst/>
            <a:ahLst/>
            <a:cxnLst/>
            <a:rect l="l" t="t" r="r" b="b"/>
            <a:pathLst>
              <a:path w="159384" h="501014">
                <a:moveTo>
                  <a:pt x="29379" y="0"/>
                </a:moveTo>
                <a:lnTo>
                  <a:pt x="0" y="500646"/>
                </a:lnTo>
                <a:lnTo>
                  <a:pt x="36252" y="486361"/>
                </a:lnTo>
                <a:lnTo>
                  <a:pt x="77326" y="466170"/>
                </a:lnTo>
                <a:lnTo>
                  <a:pt x="116451" y="442841"/>
                </a:lnTo>
                <a:lnTo>
                  <a:pt x="153460" y="416541"/>
                </a:lnTo>
                <a:lnTo>
                  <a:pt x="159111" y="411804"/>
                </a:lnTo>
                <a:lnTo>
                  <a:pt x="139399" y="169722"/>
                </a:lnTo>
                <a:lnTo>
                  <a:pt x="133790" y="116075"/>
                </a:lnTo>
                <a:lnTo>
                  <a:pt x="118170" y="69485"/>
                </a:lnTo>
                <a:lnTo>
                  <a:pt x="94353" y="32745"/>
                </a:lnTo>
                <a:lnTo>
                  <a:pt x="64152" y="8652"/>
                </a:lnTo>
                <a:lnTo>
                  <a:pt x="29379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35848" y="3703453"/>
            <a:ext cx="211454" cy="260350"/>
          </a:xfrm>
          <a:custGeom>
            <a:avLst/>
            <a:gdLst/>
            <a:ahLst/>
            <a:cxnLst/>
            <a:rect l="l" t="t" r="r" b="b"/>
            <a:pathLst>
              <a:path w="211454" h="260350">
                <a:moveTo>
                  <a:pt x="93103" y="0"/>
                </a:moveTo>
                <a:lnTo>
                  <a:pt x="52994" y="13138"/>
                </a:lnTo>
                <a:lnTo>
                  <a:pt x="22105" y="39635"/>
                </a:lnTo>
                <a:lnTo>
                  <a:pt x="3440" y="75711"/>
                </a:lnTo>
                <a:lnTo>
                  <a:pt x="0" y="117589"/>
                </a:lnTo>
                <a:lnTo>
                  <a:pt x="5405" y="155887"/>
                </a:lnTo>
                <a:lnTo>
                  <a:pt x="16209" y="196414"/>
                </a:lnTo>
                <a:lnTo>
                  <a:pt x="36709" y="232040"/>
                </a:lnTo>
                <a:lnTo>
                  <a:pt x="71200" y="255635"/>
                </a:lnTo>
                <a:lnTo>
                  <a:pt x="123977" y="260070"/>
                </a:lnTo>
                <a:lnTo>
                  <a:pt x="163162" y="239132"/>
                </a:lnTo>
                <a:lnTo>
                  <a:pt x="192004" y="195464"/>
                </a:lnTo>
                <a:lnTo>
                  <a:pt x="208627" y="142211"/>
                </a:lnTo>
                <a:lnTo>
                  <a:pt x="211150" y="92519"/>
                </a:lnTo>
                <a:lnTo>
                  <a:pt x="198000" y="52617"/>
                </a:lnTo>
                <a:lnTo>
                  <a:pt x="171410" y="21913"/>
                </a:lnTo>
                <a:lnTo>
                  <a:pt x="135178" y="3383"/>
                </a:lnTo>
                <a:lnTo>
                  <a:pt x="93103" y="0"/>
                </a:lnTo>
                <a:close/>
              </a:path>
            </a:pathLst>
          </a:custGeom>
          <a:solidFill>
            <a:srgbClr val="AF9C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67300" y="3962970"/>
            <a:ext cx="96520" cy="426084"/>
          </a:xfrm>
          <a:custGeom>
            <a:avLst/>
            <a:gdLst/>
            <a:ahLst/>
            <a:cxnLst/>
            <a:rect l="l" t="t" r="r" b="b"/>
            <a:pathLst>
              <a:path w="96520" h="426085">
                <a:moveTo>
                  <a:pt x="0" y="0"/>
                </a:moveTo>
                <a:lnTo>
                  <a:pt x="7028" y="400782"/>
                </a:lnTo>
                <a:lnTo>
                  <a:pt x="11345" y="402550"/>
                </a:lnTo>
                <a:lnTo>
                  <a:pt x="57243" y="416928"/>
                </a:lnTo>
                <a:lnTo>
                  <a:pt x="96105" y="425520"/>
                </a:lnTo>
                <a:lnTo>
                  <a:pt x="81178" y="157429"/>
                </a:lnTo>
                <a:lnTo>
                  <a:pt x="74348" y="103421"/>
                </a:lnTo>
                <a:lnTo>
                  <a:pt x="57181" y="57154"/>
                </a:lnTo>
                <a:lnTo>
                  <a:pt x="31718" y="21667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24945" y="3957582"/>
            <a:ext cx="149860" cy="406400"/>
          </a:xfrm>
          <a:custGeom>
            <a:avLst/>
            <a:gdLst/>
            <a:ahLst/>
            <a:cxnLst/>
            <a:rect l="l" t="t" r="r" b="b"/>
            <a:pathLst>
              <a:path w="149859" h="406400">
                <a:moveTo>
                  <a:pt x="113981" y="0"/>
                </a:moveTo>
                <a:lnTo>
                  <a:pt x="51482" y="32848"/>
                </a:lnTo>
                <a:lnTo>
                  <a:pt x="28985" y="68883"/>
                </a:lnTo>
                <a:lnTo>
                  <a:pt x="14606" y="114338"/>
                </a:lnTo>
                <a:lnTo>
                  <a:pt x="10057" y="166471"/>
                </a:lnTo>
                <a:lnTo>
                  <a:pt x="0" y="323007"/>
                </a:lnTo>
                <a:lnTo>
                  <a:pt x="27345" y="343350"/>
                </a:lnTo>
                <a:lnTo>
                  <a:pt x="67391" y="368272"/>
                </a:lnTo>
                <a:lnTo>
                  <a:pt x="109570" y="389862"/>
                </a:lnTo>
                <a:lnTo>
                  <a:pt x="149382" y="406168"/>
                </a:lnTo>
                <a:lnTo>
                  <a:pt x="142353" y="5384"/>
                </a:lnTo>
                <a:lnTo>
                  <a:pt x="135470" y="2984"/>
                </a:lnTo>
                <a:lnTo>
                  <a:pt x="128434" y="1268"/>
                </a:lnTo>
                <a:lnTo>
                  <a:pt x="121265" y="264"/>
                </a:lnTo>
                <a:lnTo>
                  <a:pt x="11398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0714" y="3686912"/>
            <a:ext cx="203200" cy="387350"/>
          </a:xfrm>
          <a:custGeom>
            <a:avLst/>
            <a:gdLst/>
            <a:ahLst/>
            <a:cxnLst/>
            <a:rect l="l" t="t" r="r" b="b"/>
            <a:pathLst>
              <a:path w="203200" h="387350">
                <a:moveTo>
                  <a:pt x="0" y="0"/>
                </a:moveTo>
                <a:lnTo>
                  <a:pt x="140284" y="386829"/>
                </a:lnTo>
                <a:lnTo>
                  <a:pt x="202907" y="280517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24399" y="3599496"/>
            <a:ext cx="203200" cy="381635"/>
          </a:xfrm>
          <a:custGeom>
            <a:avLst/>
            <a:gdLst/>
            <a:ahLst/>
            <a:cxnLst/>
            <a:rect l="l" t="t" r="r" b="b"/>
            <a:pathLst>
              <a:path w="203200" h="381635">
                <a:moveTo>
                  <a:pt x="202895" y="0"/>
                </a:moveTo>
                <a:lnTo>
                  <a:pt x="0" y="280504"/>
                </a:lnTo>
                <a:lnTo>
                  <a:pt x="68300" y="381139"/>
                </a:lnTo>
                <a:lnTo>
                  <a:pt x="202895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70174" y="5543241"/>
            <a:ext cx="65405" cy="81280"/>
          </a:xfrm>
          <a:custGeom>
            <a:avLst/>
            <a:gdLst/>
            <a:ahLst/>
            <a:cxnLst/>
            <a:rect l="l" t="t" r="r" b="b"/>
            <a:pathLst>
              <a:path w="65404" h="81279">
                <a:moveTo>
                  <a:pt x="21958" y="0"/>
                </a:moveTo>
                <a:lnTo>
                  <a:pt x="13817" y="0"/>
                </a:lnTo>
                <a:lnTo>
                  <a:pt x="6375" y="711"/>
                </a:lnTo>
                <a:lnTo>
                  <a:pt x="0" y="1651"/>
                </a:lnTo>
                <a:lnTo>
                  <a:pt x="0" y="79908"/>
                </a:lnTo>
                <a:lnTo>
                  <a:pt x="5308" y="80505"/>
                </a:lnTo>
                <a:lnTo>
                  <a:pt x="11442" y="80860"/>
                </a:lnTo>
                <a:lnTo>
                  <a:pt x="18770" y="80860"/>
                </a:lnTo>
                <a:lnTo>
                  <a:pt x="29730" y="80117"/>
                </a:lnTo>
                <a:lnTo>
                  <a:pt x="39327" y="77924"/>
                </a:lnTo>
                <a:lnTo>
                  <a:pt x="47440" y="74335"/>
                </a:lnTo>
                <a:lnTo>
                  <a:pt x="49740" y="72593"/>
                </a:lnTo>
                <a:lnTo>
                  <a:pt x="20777" y="72593"/>
                </a:lnTo>
                <a:lnTo>
                  <a:pt x="12979" y="72478"/>
                </a:lnTo>
                <a:lnTo>
                  <a:pt x="10388" y="72009"/>
                </a:lnTo>
                <a:lnTo>
                  <a:pt x="10388" y="9207"/>
                </a:lnTo>
                <a:lnTo>
                  <a:pt x="13093" y="8737"/>
                </a:lnTo>
                <a:lnTo>
                  <a:pt x="17119" y="8140"/>
                </a:lnTo>
                <a:lnTo>
                  <a:pt x="51736" y="8140"/>
                </a:lnTo>
                <a:lnTo>
                  <a:pt x="48283" y="5625"/>
                </a:lnTo>
                <a:lnTo>
                  <a:pt x="40992" y="2520"/>
                </a:lnTo>
                <a:lnTo>
                  <a:pt x="32239" y="635"/>
                </a:lnTo>
                <a:lnTo>
                  <a:pt x="21958" y="0"/>
                </a:lnTo>
                <a:close/>
              </a:path>
              <a:path w="65404" h="81279">
                <a:moveTo>
                  <a:pt x="51736" y="8140"/>
                </a:moveTo>
                <a:lnTo>
                  <a:pt x="22428" y="8140"/>
                </a:lnTo>
                <a:lnTo>
                  <a:pt x="36642" y="10297"/>
                </a:lnTo>
                <a:lnTo>
                  <a:pt x="46729" y="16449"/>
                </a:lnTo>
                <a:lnTo>
                  <a:pt x="52721" y="26121"/>
                </a:lnTo>
                <a:lnTo>
                  <a:pt x="54648" y="38836"/>
                </a:lnTo>
                <a:lnTo>
                  <a:pt x="52443" y="53176"/>
                </a:lnTo>
                <a:lnTo>
                  <a:pt x="45947" y="63773"/>
                </a:lnTo>
                <a:lnTo>
                  <a:pt x="35333" y="70340"/>
                </a:lnTo>
                <a:lnTo>
                  <a:pt x="20777" y="72593"/>
                </a:lnTo>
                <a:lnTo>
                  <a:pt x="49740" y="72593"/>
                </a:lnTo>
                <a:lnTo>
                  <a:pt x="65392" y="38481"/>
                </a:lnTo>
                <a:lnTo>
                  <a:pt x="64636" y="29551"/>
                </a:lnTo>
                <a:lnTo>
                  <a:pt x="62442" y="21851"/>
                </a:lnTo>
                <a:lnTo>
                  <a:pt x="58920" y="15326"/>
                </a:lnTo>
                <a:lnTo>
                  <a:pt x="54178" y="9918"/>
                </a:lnTo>
                <a:lnTo>
                  <a:pt x="51736" y="81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4024" y="5543829"/>
            <a:ext cx="0" cy="80010"/>
          </a:xfrm>
          <a:custGeom>
            <a:avLst/>
            <a:gdLst/>
            <a:ahLst/>
            <a:cxnLst/>
            <a:rect l="l" t="t" r="r" b="b"/>
            <a:pathLst>
              <a:path h="80010">
                <a:moveTo>
                  <a:pt x="0" y="0"/>
                </a:moveTo>
                <a:lnTo>
                  <a:pt x="0" y="79565"/>
                </a:lnTo>
              </a:path>
            </a:pathLst>
          </a:custGeom>
          <a:ln w="103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72458" y="5542994"/>
            <a:ext cx="65405" cy="81280"/>
          </a:xfrm>
          <a:custGeom>
            <a:avLst/>
            <a:gdLst/>
            <a:ahLst/>
            <a:cxnLst/>
            <a:rect l="l" t="t" r="r" b="b"/>
            <a:pathLst>
              <a:path w="65404" h="81279">
                <a:moveTo>
                  <a:pt x="52298" y="0"/>
                </a:moveTo>
                <a:lnTo>
                  <a:pt x="43078" y="0"/>
                </a:lnTo>
                <a:lnTo>
                  <a:pt x="25106" y="3099"/>
                </a:lnTo>
                <a:lnTo>
                  <a:pt x="11576" y="11688"/>
                </a:lnTo>
                <a:lnTo>
                  <a:pt x="3026" y="24704"/>
                </a:lnTo>
                <a:lnTo>
                  <a:pt x="0" y="41084"/>
                </a:lnTo>
                <a:lnTo>
                  <a:pt x="769" y="50014"/>
                </a:lnTo>
                <a:lnTo>
                  <a:pt x="32206" y="80632"/>
                </a:lnTo>
                <a:lnTo>
                  <a:pt x="40830" y="81229"/>
                </a:lnTo>
                <a:lnTo>
                  <a:pt x="51587" y="81229"/>
                </a:lnTo>
                <a:lnTo>
                  <a:pt x="60667" y="78498"/>
                </a:lnTo>
                <a:lnTo>
                  <a:pt x="65278" y="76860"/>
                </a:lnTo>
                <a:lnTo>
                  <a:pt x="65278" y="72732"/>
                </a:lnTo>
                <a:lnTo>
                  <a:pt x="41541" y="72732"/>
                </a:lnTo>
                <a:lnTo>
                  <a:pt x="28882" y="70552"/>
                </a:lnTo>
                <a:lnTo>
                  <a:pt x="19208" y="64241"/>
                </a:lnTo>
                <a:lnTo>
                  <a:pt x="13030" y="54146"/>
                </a:lnTo>
                <a:lnTo>
                  <a:pt x="10858" y="40614"/>
                </a:lnTo>
                <a:lnTo>
                  <a:pt x="13133" y="27198"/>
                </a:lnTo>
                <a:lnTo>
                  <a:pt x="19591" y="17137"/>
                </a:lnTo>
                <a:lnTo>
                  <a:pt x="29680" y="10816"/>
                </a:lnTo>
                <a:lnTo>
                  <a:pt x="42849" y="8623"/>
                </a:lnTo>
                <a:lnTo>
                  <a:pt x="61452" y="8623"/>
                </a:lnTo>
                <a:lnTo>
                  <a:pt x="62915" y="3670"/>
                </a:lnTo>
                <a:lnTo>
                  <a:pt x="59601" y="2133"/>
                </a:lnTo>
                <a:lnTo>
                  <a:pt x="52298" y="0"/>
                </a:lnTo>
                <a:close/>
              </a:path>
              <a:path w="65404" h="81279">
                <a:moveTo>
                  <a:pt x="65278" y="38608"/>
                </a:moveTo>
                <a:lnTo>
                  <a:pt x="39065" y="38608"/>
                </a:lnTo>
                <a:lnTo>
                  <a:pt x="39065" y="46875"/>
                </a:lnTo>
                <a:lnTo>
                  <a:pt x="55245" y="46875"/>
                </a:lnTo>
                <a:lnTo>
                  <a:pt x="55245" y="70599"/>
                </a:lnTo>
                <a:lnTo>
                  <a:pt x="52882" y="71780"/>
                </a:lnTo>
                <a:lnTo>
                  <a:pt x="48272" y="72732"/>
                </a:lnTo>
                <a:lnTo>
                  <a:pt x="65278" y="72732"/>
                </a:lnTo>
                <a:lnTo>
                  <a:pt x="65278" y="38608"/>
                </a:lnTo>
                <a:close/>
              </a:path>
              <a:path w="65404" h="81279">
                <a:moveTo>
                  <a:pt x="61452" y="8623"/>
                </a:moveTo>
                <a:lnTo>
                  <a:pt x="50863" y="8623"/>
                </a:lnTo>
                <a:lnTo>
                  <a:pt x="56184" y="10160"/>
                </a:lnTo>
                <a:lnTo>
                  <a:pt x="60439" y="12052"/>
                </a:lnTo>
                <a:lnTo>
                  <a:pt x="61452" y="86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53355" y="5543827"/>
            <a:ext cx="60325" cy="80010"/>
          </a:xfrm>
          <a:custGeom>
            <a:avLst/>
            <a:gdLst/>
            <a:ahLst/>
            <a:cxnLst/>
            <a:rect l="l" t="t" r="r" b="b"/>
            <a:pathLst>
              <a:path w="60325" h="80010">
                <a:moveTo>
                  <a:pt x="11442" y="0"/>
                </a:moveTo>
                <a:lnTo>
                  <a:pt x="0" y="0"/>
                </a:lnTo>
                <a:lnTo>
                  <a:pt x="0" y="79565"/>
                </a:lnTo>
                <a:lnTo>
                  <a:pt x="9791" y="79565"/>
                </a:lnTo>
                <a:lnTo>
                  <a:pt x="9681" y="32519"/>
                </a:lnTo>
                <a:lnTo>
                  <a:pt x="9602" y="27963"/>
                </a:lnTo>
                <a:lnTo>
                  <a:pt x="9347" y="20251"/>
                </a:lnTo>
                <a:lnTo>
                  <a:pt x="8966" y="12750"/>
                </a:lnTo>
                <a:lnTo>
                  <a:pt x="9321" y="12636"/>
                </a:lnTo>
                <a:lnTo>
                  <a:pt x="19436" y="12636"/>
                </a:lnTo>
                <a:lnTo>
                  <a:pt x="11442" y="0"/>
                </a:lnTo>
                <a:close/>
              </a:path>
              <a:path w="60325" h="80010">
                <a:moveTo>
                  <a:pt x="19436" y="12636"/>
                </a:moveTo>
                <a:lnTo>
                  <a:pt x="9321" y="12636"/>
                </a:lnTo>
                <a:lnTo>
                  <a:pt x="12565" y="19173"/>
                </a:lnTo>
                <a:lnTo>
                  <a:pt x="16192" y="25823"/>
                </a:lnTo>
                <a:lnTo>
                  <a:pt x="20105" y="32519"/>
                </a:lnTo>
                <a:lnTo>
                  <a:pt x="24206" y="39192"/>
                </a:lnTo>
                <a:lnTo>
                  <a:pt x="49466" y="79565"/>
                </a:lnTo>
                <a:lnTo>
                  <a:pt x="59855" y="79565"/>
                </a:lnTo>
                <a:lnTo>
                  <a:pt x="59855" y="66103"/>
                </a:lnTo>
                <a:lnTo>
                  <a:pt x="51117" y="66103"/>
                </a:lnTo>
                <a:lnTo>
                  <a:pt x="48102" y="59939"/>
                </a:lnTo>
                <a:lnTo>
                  <a:pt x="44726" y="53608"/>
                </a:lnTo>
                <a:lnTo>
                  <a:pt x="40973" y="47031"/>
                </a:lnTo>
                <a:lnTo>
                  <a:pt x="36830" y="40131"/>
                </a:lnTo>
                <a:lnTo>
                  <a:pt x="19436" y="12636"/>
                </a:lnTo>
                <a:close/>
              </a:path>
              <a:path w="60325" h="80010">
                <a:moveTo>
                  <a:pt x="59855" y="0"/>
                </a:moveTo>
                <a:lnTo>
                  <a:pt x="50177" y="0"/>
                </a:lnTo>
                <a:lnTo>
                  <a:pt x="50211" y="27963"/>
                </a:lnTo>
                <a:lnTo>
                  <a:pt x="50336" y="47031"/>
                </a:lnTo>
                <a:lnTo>
                  <a:pt x="50409" y="50315"/>
                </a:lnTo>
                <a:lnTo>
                  <a:pt x="50767" y="58140"/>
                </a:lnTo>
                <a:lnTo>
                  <a:pt x="51346" y="65989"/>
                </a:lnTo>
                <a:lnTo>
                  <a:pt x="51117" y="66103"/>
                </a:lnTo>
                <a:lnTo>
                  <a:pt x="59855" y="66103"/>
                </a:lnTo>
                <a:lnTo>
                  <a:pt x="598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36269" y="5543829"/>
            <a:ext cx="0" cy="80010"/>
          </a:xfrm>
          <a:custGeom>
            <a:avLst/>
            <a:gdLst/>
            <a:ahLst/>
            <a:cxnLst/>
            <a:rect l="l" t="t" r="r" b="b"/>
            <a:pathLst>
              <a:path h="80010">
                <a:moveTo>
                  <a:pt x="0" y="0"/>
                </a:moveTo>
                <a:lnTo>
                  <a:pt x="0" y="79565"/>
                </a:lnTo>
              </a:path>
            </a:pathLst>
          </a:custGeom>
          <a:ln w="103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50338" y="5543825"/>
            <a:ext cx="59055" cy="80010"/>
          </a:xfrm>
          <a:custGeom>
            <a:avLst/>
            <a:gdLst/>
            <a:ahLst/>
            <a:cxnLst/>
            <a:rect l="l" t="t" r="r" b="b"/>
            <a:pathLst>
              <a:path w="59054" h="80010">
                <a:moveTo>
                  <a:pt x="34582" y="8737"/>
                </a:moveTo>
                <a:lnTo>
                  <a:pt x="24193" y="8737"/>
                </a:lnTo>
                <a:lnTo>
                  <a:pt x="24193" y="79565"/>
                </a:lnTo>
                <a:lnTo>
                  <a:pt x="34582" y="79565"/>
                </a:lnTo>
                <a:lnTo>
                  <a:pt x="34582" y="8737"/>
                </a:lnTo>
                <a:close/>
              </a:path>
              <a:path w="59054" h="80010">
                <a:moveTo>
                  <a:pt x="58902" y="0"/>
                </a:moveTo>
                <a:lnTo>
                  <a:pt x="0" y="0"/>
                </a:lnTo>
                <a:lnTo>
                  <a:pt x="0" y="8737"/>
                </a:lnTo>
                <a:lnTo>
                  <a:pt x="58902" y="8737"/>
                </a:lnTo>
                <a:lnTo>
                  <a:pt x="589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3756" y="5543827"/>
            <a:ext cx="62230" cy="80010"/>
          </a:xfrm>
          <a:custGeom>
            <a:avLst/>
            <a:gdLst/>
            <a:ahLst/>
            <a:cxnLst/>
            <a:rect l="l" t="t" r="r" b="b"/>
            <a:pathLst>
              <a:path w="62230" h="80010">
                <a:moveTo>
                  <a:pt x="11684" y="0"/>
                </a:moveTo>
                <a:lnTo>
                  <a:pt x="0" y="0"/>
                </a:lnTo>
                <a:lnTo>
                  <a:pt x="25146" y="45923"/>
                </a:lnTo>
                <a:lnTo>
                  <a:pt x="25146" y="79565"/>
                </a:lnTo>
                <a:lnTo>
                  <a:pt x="35521" y="79565"/>
                </a:lnTo>
                <a:lnTo>
                  <a:pt x="35521" y="45681"/>
                </a:lnTo>
                <a:lnTo>
                  <a:pt x="39776" y="38366"/>
                </a:lnTo>
                <a:lnTo>
                  <a:pt x="30810" y="38366"/>
                </a:lnTo>
                <a:lnTo>
                  <a:pt x="28321" y="32943"/>
                </a:lnTo>
                <a:lnTo>
                  <a:pt x="25914" y="27978"/>
                </a:lnTo>
                <a:lnTo>
                  <a:pt x="22898" y="21958"/>
                </a:lnTo>
                <a:lnTo>
                  <a:pt x="11684" y="0"/>
                </a:lnTo>
                <a:close/>
              </a:path>
              <a:path w="62230" h="80010">
                <a:moveTo>
                  <a:pt x="62090" y="0"/>
                </a:moveTo>
                <a:lnTo>
                  <a:pt x="50520" y="0"/>
                </a:lnTo>
                <a:lnTo>
                  <a:pt x="39077" y="21958"/>
                </a:lnTo>
                <a:lnTo>
                  <a:pt x="35929" y="28092"/>
                </a:lnTo>
                <a:lnTo>
                  <a:pt x="33172" y="33172"/>
                </a:lnTo>
                <a:lnTo>
                  <a:pt x="31051" y="38366"/>
                </a:lnTo>
                <a:lnTo>
                  <a:pt x="39776" y="38366"/>
                </a:lnTo>
                <a:lnTo>
                  <a:pt x="620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 txBox="1"/>
          <p:nvPr/>
        </p:nvSpPr>
        <p:spPr>
          <a:xfrm>
            <a:off x="7543800" y="1053037"/>
            <a:ext cx="125701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DIGNITY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1572749" y="3522080"/>
            <a:ext cx="7101198" cy="1244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267177" y="2115317"/>
            <a:ext cx="1286023" cy="13073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 rot="308443">
            <a:off x="5245473" y="1567738"/>
            <a:ext cx="1894483" cy="594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 txBox="1"/>
          <p:nvPr/>
        </p:nvSpPr>
        <p:spPr>
          <a:xfrm>
            <a:off x="7274979" y="1689565"/>
            <a:ext cx="1451428" cy="1648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spc="-65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beauty products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from </a:t>
            </a:r>
            <a:r>
              <a:rPr sz="1200" spc="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200" spc="-2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Arial"/>
                <a:cs typeface="Arial"/>
              </a:rPr>
              <a:t>skin 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executed </a:t>
            </a:r>
            <a:r>
              <a:rPr sz="1200" spc="-60" dirty="0">
                <a:solidFill>
                  <a:srgbClr val="231F20"/>
                </a:solidFill>
                <a:latin typeface="Arial"/>
                <a:cs typeface="Arial"/>
              </a:rPr>
              <a:t>Chinese</a:t>
            </a:r>
            <a:r>
              <a:rPr sz="1200" spc="-2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231F20"/>
                </a:solidFill>
                <a:latin typeface="Arial"/>
                <a:cs typeface="Arial"/>
              </a:rPr>
              <a:t>prisoners</a:t>
            </a:r>
            <a:endParaRPr sz="1200" dirty="0">
              <a:latin typeface="Arial"/>
              <a:cs typeface="Arial"/>
            </a:endParaRPr>
          </a:p>
          <a:p>
            <a:pPr marL="12700" marR="17780">
              <a:lnSpc>
                <a:spcPct val="111100"/>
              </a:lnSpc>
              <a:spcBef>
                <a:spcPts val="700"/>
              </a:spcBef>
            </a:pP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Cosmetics </a:t>
            </a:r>
            <a:r>
              <a:rPr sz="1200" spc="15" dirty="0">
                <a:solidFill>
                  <a:srgbClr val="231F20"/>
                </a:solidFill>
                <a:latin typeface="Arial"/>
                <a:cs typeface="Arial"/>
              </a:rPr>
              <a:t>firm </a:t>
            </a:r>
            <a:r>
              <a:rPr sz="1200" spc="-10" dirty="0">
                <a:solidFill>
                  <a:srgbClr val="231F20"/>
                </a:solidFill>
                <a:latin typeface="Arial"/>
                <a:cs typeface="Arial"/>
              </a:rPr>
              <a:t>targets </a:t>
            </a:r>
            <a:r>
              <a:rPr sz="1200" spc="-110" dirty="0">
                <a:solidFill>
                  <a:srgbClr val="231F20"/>
                </a:solidFill>
                <a:latin typeface="Arial"/>
                <a:cs typeface="Arial"/>
              </a:rPr>
              <a:t>UK </a:t>
            </a:r>
            <a:r>
              <a:rPr sz="1200" spc="-5" dirty="0">
                <a:solidFill>
                  <a:srgbClr val="231F20"/>
                </a:solidFill>
                <a:latin typeface="Arial"/>
                <a:cs typeface="Arial"/>
              </a:rPr>
              <a:t>market  </a:t>
            </a:r>
            <a:r>
              <a:rPr sz="1200" spc="-75" dirty="0">
                <a:solidFill>
                  <a:srgbClr val="231F20"/>
                </a:solidFill>
                <a:latin typeface="Arial"/>
                <a:cs typeface="Arial"/>
              </a:rPr>
              <a:t>Lack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regulation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Arial"/>
                <a:cs typeface="Arial"/>
              </a:rPr>
              <a:t>puts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231F20"/>
                </a:solidFill>
                <a:latin typeface="Arial"/>
                <a:cs typeface="Arial"/>
              </a:rPr>
              <a:t>users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12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Arial"/>
                <a:cs typeface="Arial"/>
              </a:rPr>
              <a:t>risk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7162800" y="2965450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0"/>
                </a:moveTo>
                <a:lnTo>
                  <a:pt x="0" y="51600"/>
                </a:lnTo>
              </a:path>
            </a:pathLst>
          </a:custGeom>
          <a:ln w="501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162800" y="2582523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0"/>
                </a:moveTo>
                <a:lnTo>
                  <a:pt x="0" y="51600"/>
                </a:lnTo>
              </a:path>
            </a:pathLst>
          </a:custGeom>
          <a:ln w="501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 txBox="1"/>
          <p:nvPr/>
        </p:nvSpPr>
        <p:spPr>
          <a:xfrm>
            <a:off x="4688651" y="4959322"/>
            <a:ext cx="4005193" cy="661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700"/>
              </a:lnSpc>
            </a:pPr>
            <a:r>
              <a:rPr sz="2000" b="1" dirty="0">
                <a:latin typeface="Century Schoolbook" charset="0"/>
                <a:ea typeface="Century Schoolbook" charset="0"/>
                <a:cs typeface="Century Schoolbook" charset="0"/>
              </a:rPr>
              <a:t>YOU CAN HAVE BABIES BUT  YOU CAN’T </a:t>
            </a:r>
            <a:r>
              <a:rPr sz="2000" b="1" dirty="0" smtClean="0">
                <a:latin typeface="Century Schoolbook" charset="0"/>
                <a:ea typeface="Century Schoolbook" charset="0"/>
                <a:cs typeface="Century Schoolbook" charset="0"/>
              </a:rPr>
              <a:t>KEEP</a:t>
            </a:r>
            <a:r>
              <a:rPr lang="en-GB" sz="2000" b="1" dirty="0" smtClean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sz="2000" b="1" dirty="0" smtClean="0">
                <a:latin typeface="Century Schoolbook" charset="0"/>
                <a:ea typeface="Century Schoolbook" charset="0"/>
                <a:cs typeface="Century Schoolbook" charset="0"/>
              </a:rPr>
              <a:t>THEM</a:t>
            </a:r>
            <a:endParaRPr sz="2000" b="1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pic>
        <p:nvPicPr>
          <p:cNvPr id="207" name="Picture 206" descr="caritas logos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48" b="32894"/>
          <a:stretch/>
        </p:blipFill>
        <p:spPr>
          <a:xfrm>
            <a:off x="1609497" y="2813050"/>
            <a:ext cx="3114903" cy="695648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769" y="4870450"/>
            <a:ext cx="2925031" cy="887956"/>
          </a:xfrm>
          <a:prstGeom prst="rect">
            <a:avLst/>
          </a:prstGeom>
        </p:spPr>
      </p:pic>
      <p:sp>
        <p:nvSpPr>
          <p:cNvPr id="191" name="Rectangle 190"/>
          <p:cNvSpPr/>
          <p:nvPr/>
        </p:nvSpPr>
        <p:spPr>
          <a:xfrm>
            <a:off x="9601200" y="1136650"/>
            <a:ext cx="381000" cy="5562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2" name="Picture 19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41"/>
          <a:stretch/>
        </p:blipFill>
        <p:spPr>
          <a:xfrm>
            <a:off x="1573751" y="1548141"/>
            <a:ext cx="3455449" cy="585616"/>
          </a:xfrm>
          <a:prstGeom prst="rect">
            <a:avLst/>
          </a:prstGeom>
        </p:spPr>
      </p:pic>
      <p:sp>
        <p:nvSpPr>
          <p:cNvPr id="193" name="TextBox 192"/>
          <p:cNvSpPr txBox="1"/>
          <p:nvPr/>
        </p:nvSpPr>
        <p:spPr>
          <a:xfrm>
            <a:off x="1547553" y="2091875"/>
            <a:ext cx="34816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charset="0"/>
                <a:ea typeface="Times New Roman" charset="0"/>
                <a:cs typeface="Times New Roman" charset="0"/>
              </a:rPr>
              <a:t>UK health alert for over-50s as isolation looms for two </a:t>
            </a:r>
            <a:r>
              <a:rPr lang="en-US" sz="1900" b="1" dirty="0" smtClean="0">
                <a:latin typeface="Times New Roman" charset="0"/>
                <a:ea typeface="Times New Roman" charset="0"/>
                <a:cs typeface="Times New Roman" charset="0"/>
              </a:rPr>
              <a:t>million</a:t>
            </a:r>
            <a:endParaRPr lang="en-US" sz="19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09599" y="1714552"/>
            <a:ext cx="956060" cy="975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462100"/>
            <a:ext cx="1334770" cy="4505325"/>
          </a:xfrm>
          <a:custGeom>
            <a:avLst/>
            <a:gdLst/>
            <a:ahLst/>
            <a:cxnLst/>
            <a:rect l="l" t="t" r="r" b="b"/>
            <a:pathLst>
              <a:path w="1334770" h="4505325">
                <a:moveTo>
                  <a:pt x="0" y="4505248"/>
                </a:moveTo>
                <a:lnTo>
                  <a:pt x="1334592" y="4505248"/>
                </a:lnTo>
                <a:lnTo>
                  <a:pt x="1334592" y="0"/>
                </a:lnTo>
                <a:lnTo>
                  <a:pt x="0" y="0"/>
                </a:lnTo>
                <a:lnTo>
                  <a:pt x="0" y="4505248"/>
                </a:lnTo>
                <a:close/>
              </a:path>
            </a:pathLst>
          </a:custGeom>
          <a:solidFill>
            <a:srgbClr val="F689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779" y="1462097"/>
            <a:ext cx="1250571" cy="45049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 txBox="1"/>
          <p:nvPr/>
        </p:nvSpPr>
        <p:spPr>
          <a:xfrm>
            <a:off x="5077046" y="1078292"/>
            <a:ext cx="360975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COMMUNITY AND PARTICIPATION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493300" y="2404890"/>
            <a:ext cx="5819775" cy="141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1650" b="1" spc="10" dirty="0">
                <a:solidFill>
                  <a:srgbClr val="8787A3"/>
                </a:solidFill>
                <a:latin typeface="Arial"/>
                <a:cs typeface="Arial"/>
              </a:rPr>
              <a:t>100,000 </a:t>
            </a:r>
            <a:r>
              <a:rPr sz="1650" b="1" spc="-100" dirty="0">
                <a:solidFill>
                  <a:srgbClr val="8787A3"/>
                </a:solidFill>
                <a:latin typeface="Arial"/>
                <a:cs typeface="Arial"/>
              </a:rPr>
              <a:t>CHILDREN </a:t>
            </a:r>
            <a:r>
              <a:rPr sz="1650" b="1" spc="-165" dirty="0">
                <a:solidFill>
                  <a:srgbClr val="8787A3"/>
                </a:solidFill>
                <a:latin typeface="Arial"/>
                <a:cs typeface="Arial"/>
              </a:rPr>
              <a:t>ARE</a:t>
            </a:r>
            <a:r>
              <a:rPr sz="1650" b="1" spc="-320" dirty="0">
                <a:solidFill>
                  <a:srgbClr val="8787A3"/>
                </a:solidFill>
                <a:latin typeface="Arial"/>
                <a:cs typeface="Arial"/>
              </a:rPr>
              <a:t> </a:t>
            </a:r>
            <a:r>
              <a:rPr sz="1650" b="1" spc="-125" dirty="0">
                <a:solidFill>
                  <a:srgbClr val="8787A3"/>
                </a:solidFill>
                <a:latin typeface="Arial"/>
                <a:cs typeface="Arial"/>
              </a:rPr>
              <a:t>HOMELESS</a:t>
            </a:r>
            <a:endParaRPr sz="1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1500" spc="-30" dirty="0">
                <a:solidFill>
                  <a:srgbClr val="EA9228"/>
                </a:solidFill>
                <a:latin typeface="Arial"/>
                <a:cs typeface="Arial"/>
              </a:rPr>
              <a:t>Nearly </a:t>
            </a:r>
            <a:r>
              <a:rPr sz="1500" spc="-114" dirty="0">
                <a:solidFill>
                  <a:srgbClr val="EA9228"/>
                </a:solidFill>
                <a:latin typeface="Arial"/>
                <a:cs typeface="Arial"/>
              </a:rPr>
              <a:t>a </a:t>
            </a:r>
            <a:r>
              <a:rPr sz="1500" spc="35" dirty="0">
                <a:solidFill>
                  <a:srgbClr val="EA9228"/>
                </a:solidFill>
                <a:latin typeface="Arial"/>
                <a:cs typeface="Arial"/>
              </a:rPr>
              <a:t>third </a:t>
            </a:r>
            <a:r>
              <a:rPr sz="1500" spc="15" dirty="0">
                <a:solidFill>
                  <a:srgbClr val="EA9228"/>
                </a:solidFill>
                <a:latin typeface="Arial"/>
                <a:cs typeface="Arial"/>
              </a:rPr>
              <a:t>of </a:t>
            </a:r>
            <a:r>
              <a:rPr sz="1500" spc="5" dirty="0">
                <a:solidFill>
                  <a:srgbClr val="EA9228"/>
                </a:solidFill>
                <a:latin typeface="Arial"/>
                <a:cs typeface="Arial"/>
              </a:rPr>
              <a:t>people </a:t>
            </a:r>
            <a:r>
              <a:rPr sz="1500" spc="20" dirty="0">
                <a:solidFill>
                  <a:srgbClr val="EA9228"/>
                </a:solidFill>
                <a:latin typeface="Arial"/>
                <a:cs typeface="Arial"/>
              </a:rPr>
              <a:t>visiting </a:t>
            </a:r>
            <a:r>
              <a:rPr sz="1500" spc="-25" dirty="0">
                <a:solidFill>
                  <a:srgbClr val="EA9228"/>
                </a:solidFill>
                <a:latin typeface="Arial"/>
                <a:cs typeface="Arial"/>
              </a:rPr>
              <a:t>Shelter </a:t>
            </a:r>
            <a:r>
              <a:rPr sz="1500" spc="45" dirty="0">
                <a:solidFill>
                  <a:srgbClr val="EA9228"/>
                </a:solidFill>
                <a:latin typeface="Arial"/>
                <a:cs typeface="Arial"/>
              </a:rPr>
              <a:t>with </a:t>
            </a:r>
            <a:r>
              <a:rPr sz="1500" dirty="0">
                <a:solidFill>
                  <a:srgbClr val="EA9228"/>
                </a:solidFill>
                <a:latin typeface="Arial"/>
                <a:cs typeface="Arial"/>
              </a:rPr>
              <a:t>housing </a:t>
            </a:r>
            <a:r>
              <a:rPr sz="1500" spc="-5" dirty="0">
                <a:solidFill>
                  <a:srgbClr val="EA9228"/>
                </a:solidFill>
                <a:latin typeface="Arial"/>
                <a:cs typeface="Arial"/>
              </a:rPr>
              <a:t>problems </a:t>
            </a:r>
            <a:r>
              <a:rPr sz="1500" spc="-15" dirty="0">
                <a:solidFill>
                  <a:srgbClr val="EA9228"/>
                </a:solidFill>
                <a:latin typeface="Arial"/>
                <a:cs typeface="Arial"/>
              </a:rPr>
              <a:t>last  </a:t>
            </a:r>
            <a:r>
              <a:rPr sz="1500" spc="-45" dirty="0">
                <a:solidFill>
                  <a:srgbClr val="EA9228"/>
                </a:solidFill>
                <a:latin typeface="Arial"/>
                <a:cs typeface="Arial"/>
              </a:rPr>
              <a:t>year </a:t>
            </a:r>
            <a:r>
              <a:rPr sz="1500" spc="-15" dirty="0">
                <a:solidFill>
                  <a:srgbClr val="EA9228"/>
                </a:solidFill>
                <a:latin typeface="Arial"/>
                <a:cs typeface="Arial"/>
              </a:rPr>
              <a:t>had </a:t>
            </a:r>
            <a:r>
              <a:rPr sz="1500" spc="-5" dirty="0">
                <a:solidFill>
                  <a:srgbClr val="EA9228"/>
                </a:solidFill>
                <a:latin typeface="Arial"/>
                <a:cs typeface="Arial"/>
              </a:rPr>
              <a:t>children, </a:t>
            </a:r>
            <a:r>
              <a:rPr sz="1500" spc="-10" dirty="0">
                <a:solidFill>
                  <a:srgbClr val="EA9228"/>
                </a:solidFill>
                <a:latin typeface="Arial"/>
                <a:cs typeface="Arial"/>
              </a:rPr>
              <a:t>according </a:t>
            </a:r>
            <a:r>
              <a:rPr sz="1500" spc="40" dirty="0">
                <a:solidFill>
                  <a:srgbClr val="EA9228"/>
                </a:solidFill>
                <a:latin typeface="Arial"/>
                <a:cs typeface="Arial"/>
              </a:rPr>
              <a:t>to </a:t>
            </a:r>
            <a:r>
              <a:rPr sz="1500" spc="-5" dirty="0">
                <a:solidFill>
                  <a:srgbClr val="EA9228"/>
                </a:solidFill>
                <a:latin typeface="Arial"/>
                <a:cs typeface="Arial"/>
              </a:rPr>
              <a:t>new </a:t>
            </a:r>
            <a:r>
              <a:rPr sz="1500" spc="-25" dirty="0">
                <a:solidFill>
                  <a:srgbClr val="EA9228"/>
                </a:solidFill>
                <a:latin typeface="Arial"/>
                <a:cs typeface="Arial"/>
              </a:rPr>
              <a:t>figures. </a:t>
            </a:r>
            <a:r>
              <a:rPr sz="1500" spc="-10" dirty="0">
                <a:solidFill>
                  <a:srgbClr val="EA9228"/>
                </a:solidFill>
                <a:latin typeface="Arial"/>
                <a:cs typeface="Arial"/>
              </a:rPr>
              <a:t>And more </a:t>
            </a:r>
            <a:r>
              <a:rPr sz="1500" spc="10" dirty="0">
                <a:solidFill>
                  <a:srgbClr val="EA9228"/>
                </a:solidFill>
                <a:latin typeface="Arial"/>
                <a:cs typeface="Arial"/>
              </a:rPr>
              <a:t>than </a:t>
            </a:r>
            <a:r>
              <a:rPr sz="1500" dirty="0">
                <a:solidFill>
                  <a:srgbClr val="EA9228"/>
                </a:solidFill>
                <a:latin typeface="Arial"/>
                <a:cs typeface="Arial"/>
              </a:rPr>
              <a:t>half </a:t>
            </a:r>
            <a:r>
              <a:rPr sz="1500" spc="30" dirty="0">
                <a:solidFill>
                  <a:srgbClr val="EA9228"/>
                </a:solidFill>
                <a:latin typeface="Arial"/>
                <a:cs typeface="Arial"/>
              </a:rPr>
              <a:t>of  </a:t>
            </a:r>
            <a:r>
              <a:rPr sz="1500" spc="-25" dirty="0">
                <a:solidFill>
                  <a:srgbClr val="EA9228"/>
                </a:solidFill>
                <a:latin typeface="Arial"/>
                <a:cs typeface="Arial"/>
              </a:rPr>
              <a:t>these </a:t>
            </a:r>
            <a:r>
              <a:rPr sz="1500" spc="-10" dirty="0">
                <a:solidFill>
                  <a:srgbClr val="EA9228"/>
                </a:solidFill>
                <a:latin typeface="Arial"/>
                <a:cs typeface="Arial"/>
              </a:rPr>
              <a:t>families </a:t>
            </a:r>
            <a:r>
              <a:rPr sz="1500" spc="-25" dirty="0">
                <a:solidFill>
                  <a:srgbClr val="EA9228"/>
                </a:solidFill>
                <a:latin typeface="Arial"/>
                <a:cs typeface="Arial"/>
              </a:rPr>
              <a:t>were </a:t>
            </a:r>
            <a:r>
              <a:rPr sz="1500" spc="-40" dirty="0">
                <a:solidFill>
                  <a:srgbClr val="EA9228"/>
                </a:solidFill>
                <a:latin typeface="Arial"/>
                <a:cs typeface="Arial"/>
              </a:rPr>
              <a:t>homeless, </a:t>
            </a:r>
            <a:r>
              <a:rPr sz="1500" spc="60" dirty="0">
                <a:solidFill>
                  <a:srgbClr val="EA9228"/>
                </a:solidFill>
                <a:latin typeface="Arial"/>
                <a:cs typeface="Arial"/>
              </a:rPr>
              <a:t>it </a:t>
            </a:r>
            <a:r>
              <a:rPr sz="1500" spc="-50" dirty="0">
                <a:solidFill>
                  <a:srgbClr val="EA9228"/>
                </a:solidFill>
                <a:latin typeface="Arial"/>
                <a:cs typeface="Arial"/>
              </a:rPr>
              <a:t>said. Recent </a:t>
            </a:r>
            <a:r>
              <a:rPr sz="1500" spc="-10" dirty="0">
                <a:solidFill>
                  <a:srgbClr val="EA9228"/>
                </a:solidFill>
                <a:latin typeface="Arial"/>
                <a:cs typeface="Arial"/>
              </a:rPr>
              <a:t>Government </a:t>
            </a:r>
            <a:r>
              <a:rPr sz="1500" spc="-5" dirty="0">
                <a:solidFill>
                  <a:srgbClr val="EA9228"/>
                </a:solidFill>
                <a:latin typeface="Arial"/>
                <a:cs typeface="Arial"/>
              </a:rPr>
              <a:t>figures  </a:t>
            </a:r>
            <a:r>
              <a:rPr sz="1500" spc="-30" dirty="0">
                <a:solidFill>
                  <a:srgbClr val="EA9228"/>
                </a:solidFill>
                <a:latin typeface="Arial"/>
                <a:cs typeface="Arial"/>
              </a:rPr>
              <a:t>reveal </a:t>
            </a:r>
            <a:r>
              <a:rPr sz="1500" spc="30" dirty="0">
                <a:solidFill>
                  <a:srgbClr val="EA9228"/>
                </a:solidFill>
                <a:latin typeface="Arial"/>
                <a:cs typeface="Arial"/>
              </a:rPr>
              <a:t>that </a:t>
            </a:r>
            <a:r>
              <a:rPr sz="1500" spc="15" dirty="0">
                <a:solidFill>
                  <a:srgbClr val="EA9228"/>
                </a:solidFill>
                <a:latin typeface="Arial"/>
                <a:cs typeface="Arial"/>
              </a:rPr>
              <a:t>about </a:t>
            </a:r>
            <a:r>
              <a:rPr sz="1500" spc="-45" dirty="0">
                <a:solidFill>
                  <a:srgbClr val="EA9228"/>
                </a:solidFill>
                <a:latin typeface="Arial"/>
                <a:cs typeface="Arial"/>
              </a:rPr>
              <a:t>100,000 </a:t>
            </a:r>
            <a:r>
              <a:rPr sz="1500" spc="5" dirty="0">
                <a:solidFill>
                  <a:srgbClr val="EA9228"/>
                </a:solidFill>
                <a:latin typeface="Arial"/>
                <a:cs typeface="Arial"/>
              </a:rPr>
              <a:t>children </a:t>
            </a:r>
            <a:r>
              <a:rPr sz="1500" spc="-65" dirty="0">
                <a:solidFill>
                  <a:srgbClr val="EA9228"/>
                </a:solidFill>
                <a:latin typeface="Arial"/>
                <a:cs typeface="Arial"/>
              </a:rPr>
              <a:t>across  </a:t>
            </a:r>
            <a:r>
              <a:rPr sz="1500" spc="15" dirty="0">
                <a:solidFill>
                  <a:srgbClr val="EA9228"/>
                </a:solidFill>
                <a:latin typeface="Arial"/>
                <a:cs typeface="Arial"/>
              </a:rPr>
              <a:t>the country </a:t>
            </a:r>
            <a:r>
              <a:rPr sz="1500" spc="-55" dirty="0">
                <a:solidFill>
                  <a:srgbClr val="EA9228"/>
                </a:solidFill>
                <a:latin typeface="Arial"/>
                <a:cs typeface="Arial"/>
              </a:rPr>
              <a:t>are  </a:t>
            </a:r>
            <a:r>
              <a:rPr sz="1500" spc="245" dirty="0">
                <a:solidFill>
                  <a:srgbClr val="EA9228"/>
                </a:solidFill>
                <a:latin typeface="Arial"/>
                <a:cs typeface="Arial"/>
              </a:rPr>
              <a:t> </a:t>
            </a:r>
            <a:r>
              <a:rPr sz="1500" spc="-40" dirty="0">
                <a:solidFill>
                  <a:srgbClr val="EA9228"/>
                </a:solidFill>
                <a:latin typeface="Arial"/>
                <a:cs typeface="Arial"/>
              </a:rPr>
              <a:t>homeless.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1420507" y="5025199"/>
            <a:ext cx="4435462" cy="6321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 txBox="1">
            <a:spLocks noGrp="1"/>
          </p:cNvSpPr>
          <p:nvPr>
            <p:ph type="title"/>
          </p:nvPr>
        </p:nvSpPr>
        <p:spPr>
          <a:xfrm>
            <a:off x="6336073" y="1889961"/>
            <a:ext cx="2364105" cy="583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000"/>
              </a:lnSpc>
            </a:pPr>
            <a:r>
              <a:rPr sz="1850" b="1" spc="-145" dirty="0">
                <a:solidFill>
                  <a:srgbClr val="8787A3"/>
                </a:solidFill>
                <a:latin typeface="Arial"/>
                <a:cs typeface="Arial"/>
              </a:rPr>
              <a:t>W</a:t>
            </a:r>
            <a:r>
              <a:rPr sz="1850" b="1" dirty="0">
                <a:solidFill>
                  <a:srgbClr val="8787A3"/>
                </a:solidFill>
                <a:latin typeface="Arial"/>
                <a:cs typeface="Arial"/>
              </a:rPr>
              <a:t>ithd</a:t>
            </a:r>
            <a:r>
              <a:rPr sz="1850" b="1" spc="-25" dirty="0">
                <a:solidFill>
                  <a:srgbClr val="8787A3"/>
                </a:solidFill>
                <a:latin typeface="Arial"/>
                <a:cs typeface="Arial"/>
              </a:rPr>
              <a:t>r</a:t>
            </a:r>
            <a:r>
              <a:rPr sz="1850" b="1" spc="-70" dirty="0">
                <a:solidFill>
                  <a:srgbClr val="8787A3"/>
                </a:solidFill>
                <a:latin typeface="Arial"/>
                <a:cs typeface="Arial"/>
              </a:rPr>
              <a:t>a</a:t>
            </a:r>
            <a:r>
              <a:rPr sz="1850" b="1" spc="-40" dirty="0">
                <a:solidFill>
                  <a:srgbClr val="8787A3"/>
                </a:solidFill>
                <a:latin typeface="Arial"/>
                <a:cs typeface="Arial"/>
              </a:rPr>
              <a:t>w</a:t>
            </a:r>
            <a:r>
              <a:rPr sz="1850" b="1" spc="-30" dirty="0">
                <a:solidFill>
                  <a:srgbClr val="8787A3"/>
                </a:solidFill>
                <a:latin typeface="Arial"/>
                <a:cs typeface="Arial"/>
              </a:rPr>
              <a:t>a</a:t>
            </a:r>
            <a:r>
              <a:rPr sz="1850" b="1" spc="114" dirty="0">
                <a:solidFill>
                  <a:srgbClr val="8787A3"/>
                </a:solidFill>
                <a:latin typeface="Arial"/>
                <a:cs typeface="Arial"/>
              </a:rPr>
              <a:t>l</a:t>
            </a:r>
            <a:r>
              <a:rPr sz="1850" b="1" spc="-20" dirty="0">
                <a:solidFill>
                  <a:srgbClr val="8787A3"/>
                </a:solidFill>
                <a:latin typeface="Arial"/>
                <a:cs typeface="Arial"/>
              </a:rPr>
              <a:t>o</a:t>
            </a:r>
            <a:r>
              <a:rPr sz="1850" b="1" spc="114" dirty="0">
                <a:solidFill>
                  <a:srgbClr val="8787A3"/>
                </a:solidFill>
                <a:latin typeface="Arial"/>
                <a:cs typeface="Arial"/>
              </a:rPr>
              <a:t>f</a:t>
            </a:r>
            <a:r>
              <a:rPr sz="1850" b="1" spc="-75" dirty="0">
                <a:solidFill>
                  <a:srgbClr val="8787A3"/>
                </a:solidFill>
                <a:latin typeface="Arial"/>
                <a:cs typeface="Arial"/>
              </a:rPr>
              <a:t>Sup</a:t>
            </a:r>
            <a:r>
              <a:rPr sz="1850" b="1" spc="-70" dirty="0">
                <a:solidFill>
                  <a:srgbClr val="8787A3"/>
                </a:solidFill>
                <a:latin typeface="Arial"/>
                <a:cs typeface="Arial"/>
              </a:rPr>
              <a:t>p</a:t>
            </a:r>
            <a:r>
              <a:rPr sz="1850" b="1" spc="-40" dirty="0">
                <a:solidFill>
                  <a:srgbClr val="8787A3"/>
                </a:solidFill>
                <a:latin typeface="Arial"/>
                <a:cs typeface="Arial"/>
              </a:rPr>
              <a:t>o</a:t>
            </a:r>
            <a:r>
              <a:rPr sz="1850" b="1" spc="10" dirty="0">
                <a:solidFill>
                  <a:srgbClr val="8787A3"/>
                </a:solidFill>
                <a:latin typeface="Arial"/>
                <a:cs typeface="Arial"/>
              </a:rPr>
              <a:t>r</a:t>
            </a:r>
            <a:r>
              <a:rPr sz="1850" b="1" spc="60" dirty="0">
                <a:solidFill>
                  <a:srgbClr val="8787A3"/>
                </a:solidFill>
                <a:latin typeface="Arial"/>
                <a:cs typeface="Arial"/>
              </a:rPr>
              <a:t>t </a:t>
            </a:r>
            <a:r>
              <a:rPr sz="1850" b="1" spc="55" dirty="0">
                <a:solidFill>
                  <a:srgbClr val="8787A3"/>
                </a:solidFill>
                <a:latin typeface="Arial"/>
                <a:cs typeface="Arial"/>
              </a:rPr>
              <a:t> </a:t>
            </a:r>
            <a:r>
              <a:rPr sz="1850" b="1" spc="-20" dirty="0">
                <a:solidFill>
                  <a:srgbClr val="8787A3"/>
                </a:solidFill>
                <a:latin typeface="Arial"/>
                <a:cs typeface="Arial"/>
              </a:rPr>
              <a:t>for</a:t>
            </a:r>
            <a:r>
              <a:rPr sz="1850" b="1" spc="-204" dirty="0">
                <a:solidFill>
                  <a:srgbClr val="8787A3"/>
                </a:solidFill>
                <a:latin typeface="Arial"/>
                <a:cs typeface="Arial"/>
              </a:rPr>
              <a:t> </a:t>
            </a:r>
            <a:r>
              <a:rPr sz="1850" b="1" spc="-45" dirty="0">
                <a:solidFill>
                  <a:srgbClr val="8787A3"/>
                </a:solidFill>
                <a:latin typeface="Arial"/>
                <a:cs typeface="Arial"/>
              </a:rPr>
              <a:t>families</a:t>
            </a:r>
            <a:endParaRPr sz="1850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6172200" y="5099050"/>
            <a:ext cx="28194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>
                <a:solidFill>
                  <a:srgbClr val="D2232A"/>
                </a:solidFill>
                <a:latin typeface="Arial"/>
                <a:cs typeface="Arial"/>
              </a:rPr>
              <a:t>HOMELESS FAMILIES  HIT CRISIS LEVELS</a:t>
            </a:r>
            <a:endParaRPr dirty="0">
              <a:latin typeface="Arial"/>
              <a:cs typeface="Arial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7535786" y="2916009"/>
            <a:ext cx="1140205" cy="8639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7" name="Picture 156" descr="caritas logos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  <p:sp>
        <p:nvSpPr>
          <p:cNvPr id="140" name="Rectangle 139"/>
          <p:cNvSpPr/>
          <p:nvPr/>
        </p:nvSpPr>
        <p:spPr>
          <a:xfrm>
            <a:off x="1451350" y="4003960"/>
            <a:ext cx="7310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charset="0"/>
              </a:rPr>
              <a:t>Councils are failing thousands of young people on the verge of homelessness</a:t>
            </a:r>
            <a:endParaRPr lang="en-US" sz="2400" b="1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charset="0"/>
            </a:endParaRPr>
          </a:p>
        </p:txBody>
      </p:sp>
      <p:pic>
        <p:nvPicPr>
          <p:cNvPr id="141" name="Picture 14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5" b="17175"/>
          <a:stretch/>
        </p:blipFill>
        <p:spPr>
          <a:xfrm>
            <a:off x="1458019" y="1604953"/>
            <a:ext cx="3619028" cy="827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6944"/>
            <a:ext cx="1381125" cy="4520565"/>
          </a:xfrm>
          <a:custGeom>
            <a:avLst/>
            <a:gdLst/>
            <a:ahLst/>
            <a:cxnLst/>
            <a:rect l="l" t="t" r="r" b="b"/>
            <a:pathLst>
              <a:path w="1381125" h="4520565">
                <a:moveTo>
                  <a:pt x="0" y="4520450"/>
                </a:moveTo>
                <a:lnTo>
                  <a:pt x="1381061" y="4520450"/>
                </a:lnTo>
                <a:lnTo>
                  <a:pt x="1381061" y="0"/>
                </a:lnTo>
                <a:lnTo>
                  <a:pt x="0" y="0"/>
                </a:lnTo>
                <a:lnTo>
                  <a:pt x="0" y="4520450"/>
                </a:lnTo>
                <a:close/>
              </a:path>
            </a:pathLst>
          </a:custGeom>
          <a:solidFill>
            <a:srgbClr val="723D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2219" y="1377298"/>
            <a:ext cx="690880" cy="4591050"/>
          </a:xfrm>
          <a:custGeom>
            <a:avLst/>
            <a:gdLst/>
            <a:ahLst/>
            <a:cxnLst/>
            <a:rect l="l" t="t" r="r" b="b"/>
            <a:pathLst>
              <a:path w="690880" h="4591050">
                <a:moveTo>
                  <a:pt x="0" y="2986354"/>
                </a:moveTo>
                <a:lnTo>
                  <a:pt x="0" y="4590897"/>
                </a:lnTo>
                <a:lnTo>
                  <a:pt x="690537" y="4590897"/>
                </a:lnTo>
                <a:lnTo>
                  <a:pt x="690537" y="2986430"/>
                </a:lnTo>
                <a:lnTo>
                  <a:pt x="9791" y="2986430"/>
                </a:lnTo>
                <a:lnTo>
                  <a:pt x="0" y="2986354"/>
                </a:lnTo>
                <a:close/>
              </a:path>
              <a:path w="690880" h="4591050">
                <a:moveTo>
                  <a:pt x="690537" y="0"/>
                </a:moveTo>
                <a:lnTo>
                  <a:pt x="0" y="0"/>
                </a:lnTo>
                <a:lnTo>
                  <a:pt x="0" y="1802231"/>
                </a:lnTo>
                <a:lnTo>
                  <a:pt x="122021" y="1802231"/>
                </a:lnTo>
                <a:lnTo>
                  <a:pt x="122021" y="2975902"/>
                </a:lnTo>
                <a:lnTo>
                  <a:pt x="94545" y="2980461"/>
                </a:lnTo>
                <a:lnTo>
                  <a:pt x="66659" y="2983757"/>
                </a:lnTo>
                <a:lnTo>
                  <a:pt x="38396" y="2985756"/>
                </a:lnTo>
                <a:lnTo>
                  <a:pt x="9791" y="2986430"/>
                </a:lnTo>
                <a:lnTo>
                  <a:pt x="690537" y="2986430"/>
                </a:lnTo>
                <a:lnTo>
                  <a:pt x="690537" y="0"/>
                </a:lnTo>
                <a:close/>
              </a:path>
            </a:pathLst>
          </a:custGeom>
          <a:solidFill>
            <a:srgbClr val="6D39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9580" y="5415919"/>
            <a:ext cx="72390" cy="81915"/>
          </a:xfrm>
          <a:custGeom>
            <a:avLst/>
            <a:gdLst/>
            <a:ahLst/>
            <a:cxnLst/>
            <a:rect l="l" t="t" r="r" b="b"/>
            <a:pathLst>
              <a:path w="72390" h="81914">
                <a:moveTo>
                  <a:pt x="36957" y="0"/>
                </a:moveTo>
                <a:lnTo>
                  <a:pt x="21977" y="3036"/>
                </a:lnTo>
                <a:lnTo>
                  <a:pt x="10296" y="11537"/>
                </a:lnTo>
                <a:lnTo>
                  <a:pt x="2706" y="24592"/>
                </a:lnTo>
                <a:lnTo>
                  <a:pt x="0" y="41287"/>
                </a:lnTo>
                <a:lnTo>
                  <a:pt x="2551" y="57536"/>
                </a:lnTo>
                <a:lnTo>
                  <a:pt x="9766" y="70300"/>
                </a:lnTo>
                <a:lnTo>
                  <a:pt x="20981" y="78645"/>
                </a:lnTo>
                <a:lnTo>
                  <a:pt x="35534" y="81635"/>
                </a:lnTo>
                <a:lnTo>
                  <a:pt x="49688" y="78935"/>
                </a:lnTo>
                <a:lnTo>
                  <a:pt x="58004" y="73304"/>
                </a:lnTo>
                <a:lnTo>
                  <a:pt x="36131" y="73304"/>
                </a:lnTo>
                <a:lnTo>
                  <a:pt x="25412" y="70771"/>
                </a:lnTo>
                <a:lnTo>
                  <a:pt x="17495" y="63852"/>
                </a:lnTo>
                <a:lnTo>
                  <a:pt x="12591" y="53566"/>
                </a:lnTo>
                <a:lnTo>
                  <a:pt x="10956" y="41287"/>
                </a:lnTo>
                <a:lnTo>
                  <a:pt x="10939" y="40703"/>
                </a:lnTo>
                <a:lnTo>
                  <a:pt x="12560" y="28321"/>
                </a:lnTo>
                <a:lnTo>
                  <a:pt x="17424" y="17949"/>
                </a:lnTo>
                <a:lnTo>
                  <a:pt x="25364" y="10919"/>
                </a:lnTo>
                <a:lnTo>
                  <a:pt x="36245" y="8331"/>
                </a:lnTo>
                <a:lnTo>
                  <a:pt x="58628" y="8331"/>
                </a:lnTo>
                <a:lnTo>
                  <a:pt x="51970" y="3143"/>
                </a:lnTo>
                <a:lnTo>
                  <a:pt x="36957" y="0"/>
                </a:lnTo>
                <a:close/>
              </a:path>
              <a:path w="72390" h="81914">
                <a:moveTo>
                  <a:pt x="58628" y="8331"/>
                </a:moveTo>
                <a:lnTo>
                  <a:pt x="36245" y="8331"/>
                </a:lnTo>
                <a:lnTo>
                  <a:pt x="47510" y="11149"/>
                </a:lnTo>
                <a:lnTo>
                  <a:pt x="55367" y="18564"/>
                </a:lnTo>
                <a:lnTo>
                  <a:pt x="59968" y="29012"/>
                </a:lnTo>
                <a:lnTo>
                  <a:pt x="61439" y="40703"/>
                </a:lnTo>
                <a:lnTo>
                  <a:pt x="61421" y="41287"/>
                </a:lnTo>
                <a:lnTo>
                  <a:pt x="59852" y="53266"/>
                </a:lnTo>
                <a:lnTo>
                  <a:pt x="55048" y="63585"/>
                </a:lnTo>
                <a:lnTo>
                  <a:pt x="47119" y="70671"/>
                </a:lnTo>
                <a:lnTo>
                  <a:pt x="36131" y="73304"/>
                </a:lnTo>
                <a:lnTo>
                  <a:pt x="58004" y="73304"/>
                </a:lnTo>
                <a:lnTo>
                  <a:pt x="61374" y="71023"/>
                </a:lnTo>
                <a:lnTo>
                  <a:pt x="69319" y="58184"/>
                </a:lnTo>
                <a:lnTo>
                  <a:pt x="72250" y="40703"/>
                </a:lnTo>
                <a:lnTo>
                  <a:pt x="69902" y="24694"/>
                </a:lnTo>
                <a:lnTo>
                  <a:pt x="63047" y="11774"/>
                </a:lnTo>
                <a:lnTo>
                  <a:pt x="58628" y="83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5009" y="5416632"/>
            <a:ext cx="48895" cy="80010"/>
          </a:xfrm>
          <a:custGeom>
            <a:avLst/>
            <a:gdLst/>
            <a:ahLst/>
            <a:cxnLst/>
            <a:rect l="l" t="t" r="r" b="b"/>
            <a:pathLst>
              <a:path w="48895" h="80010">
                <a:moveTo>
                  <a:pt x="29794" y="0"/>
                </a:moveTo>
                <a:lnTo>
                  <a:pt x="11607" y="0"/>
                </a:lnTo>
                <a:lnTo>
                  <a:pt x="4927" y="698"/>
                </a:lnTo>
                <a:lnTo>
                  <a:pt x="0" y="1524"/>
                </a:lnTo>
                <a:lnTo>
                  <a:pt x="0" y="79629"/>
                </a:lnTo>
                <a:lnTo>
                  <a:pt x="10325" y="79629"/>
                </a:lnTo>
                <a:lnTo>
                  <a:pt x="10325" y="48323"/>
                </a:lnTo>
                <a:lnTo>
                  <a:pt x="25954" y="48323"/>
                </a:lnTo>
                <a:lnTo>
                  <a:pt x="32356" y="46715"/>
                </a:lnTo>
                <a:lnTo>
                  <a:pt x="38044" y="44003"/>
                </a:lnTo>
                <a:lnTo>
                  <a:pt x="42092" y="40703"/>
                </a:lnTo>
                <a:lnTo>
                  <a:pt x="15367" y="40703"/>
                </a:lnTo>
                <a:lnTo>
                  <a:pt x="11963" y="40462"/>
                </a:lnTo>
                <a:lnTo>
                  <a:pt x="10325" y="39992"/>
                </a:lnTo>
                <a:lnTo>
                  <a:pt x="10325" y="8788"/>
                </a:lnTo>
                <a:lnTo>
                  <a:pt x="12077" y="8432"/>
                </a:lnTo>
                <a:lnTo>
                  <a:pt x="15367" y="8089"/>
                </a:lnTo>
                <a:lnTo>
                  <a:pt x="43586" y="8089"/>
                </a:lnTo>
                <a:lnTo>
                  <a:pt x="37172" y="2349"/>
                </a:lnTo>
                <a:lnTo>
                  <a:pt x="29794" y="0"/>
                </a:lnTo>
                <a:close/>
              </a:path>
              <a:path w="48895" h="80010">
                <a:moveTo>
                  <a:pt x="25954" y="48323"/>
                </a:moveTo>
                <a:lnTo>
                  <a:pt x="10325" y="48323"/>
                </a:lnTo>
                <a:lnTo>
                  <a:pt x="12433" y="48666"/>
                </a:lnTo>
                <a:lnTo>
                  <a:pt x="15481" y="48895"/>
                </a:lnTo>
                <a:lnTo>
                  <a:pt x="18770" y="48895"/>
                </a:lnTo>
                <a:lnTo>
                  <a:pt x="25854" y="48348"/>
                </a:lnTo>
                <a:close/>
              </a:path>
              <a:path w="48895" h="80010">
                <a:moveTo>
                  <a:pt x="43586" y="8089"/>
                </a:moveTo>
                <a:lnTo>
                  <a:pt x="31203" y="8089"/>
                </a:lnTo>
                <a:lnTo>
                  <a:pt x="38595" y="13131"/>
                </a:lnTo>
                <a:lnTo>
                  <a:pt x="38595" y="23799"/>
                </a:lnTo>
                <a:lnTo>
                  <a:pt x="37230" y="30995"/>
                </a:lnTo>
                <a:lnTo>
                  <a:pt x="33302" y="36299"/>
                </a:lnTo>
                <a:lnTo>
                  <a:pt x="27065" y="39580"/>
                </a:lnTo>
                <a:lnTo>
                  <a:pt x="18770" y="40703"/>
                </a:lnTo>
                <a:lnTo>
                  <a:pt x="42092" y="40703"/>
                </a:lnTo>
                <a:lnTo>
                  <a:pt x="42684" y="40220"/>
                </a:lnTo>
                <a:lnTo>
                  <a:pt x="46685" y="36118"/>
                </a:lnTo>
                <a:lnTo>
                  <a:pt x="48793" y="30492"/>
                </a:lnTo>
                <a:lnTo>
                  <a:pt x="48793" y="16065"/>
                </a:lnTo>
                <a:lnTo>
                  <a:pt x="46101" y="10325"/>
                </a:lnTo>
                <a:lnTo>
                  <a:pt x="43586" y="8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8530" y="5417204"/>
            <a:ext cx="59055" cy="79375"/>
          </a:xfrm>
          <a:custGeom>
            <a:avLst/>
            <a:gdLst/>
            <a:ahLst/>
            <a:cxnLst/>
            <a:rect l="l" t="t" r="r" b="b"/>
            <a:pathLst>
              <a:path w="59054" h="79375">
                <a:moveTo>
                  <a:pt x="34366" y="8686"/>
                </a:moveTo>
                <a:lnTo>
                  <a:pt x="24041" y="8686"/>
                </a:lnTo>
                <a:lnTo>
                  <a:pt x="24041" y="79057"/>
                </a:lnTo>
                <a:lnTo>
                  <a:pt x="34366" y="79057"/>
                </a:lnTo>
                <a:lnTo>
                  <a:pt x="34366" y="8686"/>
                </a:lnTo>
                <a:close/>
              </a:path>
              <a:path w="59054" h="79375">
                <a:moveTo>
                  <a:pt x="58521" y="0"/>
                </a:moveTo>
                <a:lnTo>
                  <a:pt x="0" y="0"/>
                </a:lnTo>
                <a:lnTo>
                  <a:pt x="0" y="8686"/>
                </a:lnTo>
                <a:lnTo>
                  <a:pt x="58521" y="8686"/>
                </a:lnTo>
                <a:lnTo>
                  <a:pt x="585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0929" y="5417210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0"/>
                </a:moveTo>
                <a:lnTo>
                  <a:pt x="0" y="79044"/>
                </a:lnTo>
              </a:path>
            </a:pathLst>
          </a:custGeom>
          <a:ln w="103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9235" y="5415919"/>
            <a:ext cx="72390" cy="81915"/>
          </a:xfrm>
          <a:custGeom>
            <a:avLst/>
            <a:gdLst/>
            <a:ahLst/>
            <a:cxnLst/>
            <a:rect l="l" t="t" r="r" b="b"/>
            <a:pathLst>
              <a:path w="72390" h="81914">
                <a:moveTo>
                  <a:pt x="36944" y="0"/>
                </a:moveTo>
                <a:lnTo>
                  <a:pt x="21967" y="3036"/>
                </a:lnTo>
                <a:lnTo>
                  <a:pt x="10290" y="11537"/>
                </a:lnTo>
                <a:lnTo>
                  <a:pt x="2704" y="24592"/>
                </a:lnTo>
                <a:lnTo>
                  <a:pt x="0" y="41287"/>
                </a:lnTo>
                <a:lnTo>
                  <a:pt x="2549" y="57536"/>
                </a:lnTo>
                <a:lnTo>
                  <a:pt x="9759" y="70300"/>
                </a:lnTo>
                <a:lnTo>
                  <a:pt x="20970" y="78645"/>
                </a:lnTo>
                <a:lnTo>
                  <a:pt x="35521" y="81635"/>
                </a:lnTo>
                <a:lnTo>
                  <a:pt x="49675" y="78935"/>
                </a:lnTo>
                <a:lnTo>
                  <a:pt x="57992" y="73304"/>
                </a:lnTo>
                <a:lnTo>
                  <a:pt x="36118" y="73304"/>
                </a:lnTo>
                <a:lnTo>
                  <a:pt x="25400" y="70771"/>
                </a:lnTo>
                <a:lnTo>
                  <a:pt x="17483" y="63852"/>
                </a:lnTo>
                <a:lnTo>
                  <a:pt x="12578" y="53566"/>
                </a:lnTo>
                <a:lnTo>
                  <a:pt x="10943" y="41287"/>
                </a:lnTo>
                <a:lnTo>
                  <a:pt x="10926" y="40703"/>
                </a:lnTo>
                <a:lnTo>
                  <a:pt x="12547" y="28321"/>
                </a:lnTo>
                <a:lnTo>
                  <a:pt x="17411" y="17949"/>
                </a:lnTo>
                <a:lnTo>
                  <a:pt x="25351" y="10919"/>
                </a:lnTo>
                <a:lnTo>
                  <a:pt x="36233" y="8331"/>
                </a:lnTo>
                <a:lnTo>
                  <a:pt x="58615" y="8331"/>
                </a:lnTo>
                <a:lnTo>
                  <a:pt x="51958" y="3143"/>
                </a:lnTo>
                <a:lnTo>
                  <a:pt x="36944" y="0"/>
                </a:lnTo>
                <a:close/>
              </a:path>
              <a:path w="72390" h="81914">
                <a:moveTo>
                  <a:pt x="58615" y="8331"/>
                </a:moveTo>
                <a:lnTo>
                  <a:pt x="36233" y="8331"/>
                </a:lnTo>
                <a:lnTo>
                  <a:pt x="47496" y="11149"/>
                </a:lnTo>
                <a:lnTo>
                  <a:pt x="55348" y="18564"/>
                </a:lnTo>
                <a:lnTo>
                  <a:pt x="59944" y="29012"/>
                </a:lnTo>
                <a:lnTo>
                  <a:pt x="61413" y="40703"/>
                </a:lnTo>
                <a:lnTo>
                  <a:pt x="61396" y="41287"/>
                </a:lnTo>
                <a:lnTo>
                  <a:pt x="59828" y="53266"/>
                </a:lnTo>
                <a:lnTo>
                  <a:pt x="55029" y="63585"/>
                </a:lnTo>
                <a:lnTo>
                  <a:pt x="47105" y="70671"/>
                </a:lnTo>
                <a:lnTo>
                  <a:pt x="36118" y="73304"/>
                </a:lnTo>
                <a:lnTo>
                  <a:pt x="57992" y="73304"/>
                </a:lnTo>
                <a:lnTo>
                  <a:pt x="61361" y="71023"/>
                </a:lnTo>
                <a:lnTo>
                  <a:pt x="69306" y="58184"/>
                </a:lnTo>
                <a:lnTo>
                  <a:pt x="72237" y="40703"/>
                </a:lnTo>
                <a:lnTo>
                  <a:pt x="69889" y="24694"/>
                </a:lnTo>
                <a:lnTo>
                  <a:pt x="63034" y="11774"/>
                </a:lnTo>
                <a:lnTo>
                  <a:pt x="58615" y="83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4662" y="5417206"/>
            <a:ext cx="59690" cy="79375"/>
          </a:xfrm>
          <a:custGeom>
            <a:avLst/>
            <a:gdLst/>
            <a:ahLst/>
            <a:cxnLst/>
            <a:rect l="l" t="t" r="r" b="b"/>
            <a:pathLst>
              <a:path w="59690" h="79375">
                <a:moveTo>
                  <a:pt x="11379" y="0"/>
                </a:moveTo>
                <a:lnTo>
                  <a:pt x="0" y="0"/>
                </a:lnTo>
                <a:lnTo>
                  <a:pt x="0" y="79057"/>
                </a:lnTo>
                <a:lnTo>
                  <a:pt x="9728" y="79057"/>
                </a:lnTo>
                <a:lnTo>
                  <a:pt x="9619" y="32318"/>
                </a:lnTo>
                <a:lnTo>
                  <a:pt x="9540" y="27789"/>
                </a:lnTo>
                <a:lnTo>
                  <a:pt x="9288" y="20127"/>
                </a:lnTo>
                <a:lnTo>
                  <a:pt x="8915" y="12674"/>
                </a:lnTo>
                <a:lnTo>
                  <a:pt x="9258" y="12560"/>
                </a:lnTo>
                <a:lnTo>
                  <a:pt x="19319" y="12560"/>
                </a:lnTo>
                <a:lnTo>
                  <a:pt x="11379" y="0"/>
                </a:lnTo>
                <a:close/>
              </a:path>
              <a:path w="59690" h="79375">
                <a:moveTo>
                  <a:pt x="19319" y="12560"/>
                </a:moveTo>
                <a:lnTo>
                  <a:pt x="9258" y="12560"/>
                </a:lnTo>
                <a:lnTo>
                  <a:pt x="12482" y="19057"/>
                </a:lnTo>
                <a:lnTo>
                  <a:pt x="16087" y="25665"/>
                </a:lnTo>
                <a:lnTo>
                  <a:pt x="19973" y="32318"/>
                </a:lnTo>
                <a:lnTo>
                  <a:pt x="24041" y="38950"/>
                </a:lnTo>
                <a:lnTo>
                  <a:pt x="49149" y="79057"/>
                </a:lnTo>
                <a:lnTo>
                  <a:pt x="59461" y="79057"/>
                </a:lnTo>
                <a:lnTo>
                  <a:pt x="59461" y="65684"/>
                </a:lnTo>
                <a:lnTo>
                  <a:pt x="50787" y="65684"/>
                </a:lnTo>
                <a:lnTo>
                  <a:pt x="47791" y="59560"/>
                </a:lnTo>
                <a:lnTo>
                  <a:pt x="44435" y="53271"/>
                </a:lnTo>
                <a:lnTo>
                  <a:pt x="40705" y="46737"/>
                </a:lnTo>
                <a:lnTo>
                  <a:pt x="36588" y="39877"/>
                </a:lnTo>
                <a:lnTo>
                  <a:pt x="19319" y="12560"/>
                </a:lnTo>
                <a:close/>
              </a:path>
              <a:path w="59690" h="79375">
                <a:moveTo>
                  <a:pt x="59461" y="0"/>
                </a:moveTo>
                <a:lnTo>
                  <a:pt x="49847" y="0"/>
                </a:lnTo>
                <a:lnTo>
                  <a:pt x="49880" y="27789"/>
                </a:lnTo>
                <a:lnTo>
                  <a:pt x="50006" y="46737"/>
                </a:lnTo>
                <a:lnTo>
                  <a:pt x="50079" y="49998"/>
                </a:lnTo>
                <a:lnTo>
                  <a:pt x="50436" y="57774"/>
                </a:lnTo>
                <a:lnTo>
                  <a:pt x="51015" y="65570"/>
                </a:lnTo>
                <a:lnTo>
                  <a:pt x="50787" y="65684"/>
                </a:lnTo>
                <a:lnTo>
                  <a:pt x="59461" y="65684"/>
                </a:lnTo>
                <a:lnTo>
                  <a:pt x="594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6865" y="5417210"/>
            <a:ext cx="43180" cy="79375"/>
          </a:xfrm>
          <a:custGeom>
            <a:avLst/>
            <a:gdLst/>
            <a:ahLst/>
            <a:cxnLst/>
            <a:rect l="l" t="t" r="r" b="b"/>
            <a:pathLst>
              <a:path w="43180" h="79375">
                <a:moveTo>
                  <a:pt x="42570" y="0"/>
                </a:moveTo>
                <a:lnTo>
                  <a:pt x="0" y="0"/>
                </a:lnTo>
                <a:lnTo>
                  <a:pt x="0" y="79057"/>
                </a:lnTo>
                <a:lnTo>
                  <a:pt x="10325" y="79057"/>
                </a:lnTo>
                <a:lnTo>
                  <a:pt x="10325" y="43281"/>
                </a:lnTo>
                <a:lnTo>
                  <a:pt x="40233" y="43281"/>
                </a:lnTo>
                <a:lnTo>
                  <a:pt x="40233" y="34836"/>
                </a:lnTo>
                <a:lnTo>
                  <a:pt x="10325" y="34836"/>
                </a:lnTo>
                <a:lnTo>
                  <a:pt x="10325" y="8445"/>
                </a:lnTo>
                <a:lnTo>
                  <a:pt x="42570" y="8445"/>
                </a:lnTo>
                <a:lnTo>
                  <a:pt x="425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9329" y="5415919"/>
            <a:ext cx="72390" cy="81915"/>
          </a:xfrm>
          <a:custGeom>
            <a:avLst/>
            <a:gdLst/>
            <a:ahLst/>
            <a:cxnLst/>
            <a:rect l="l" t="t" r="r" b="b"/>
            <a:pathLst>
              <a:path w="72390" h="81914">
                <a:moveTo>
                  <a:pt x="36944" y="0"/>
                </a:moveTo>
                <a:lnTo>
                  <a:pt x="21967" y="3036"/>
                </a:lnTo>
                <a:lnTo>
                  <a:pt x="10290" y="11537"/>
                </a:lnTo>
                <a:lnTo>
                  <a:pt x="2704" y="24592"/>
                </a:lnTo>
                <a:lnTo>
                  <a:pt x="0" y="41287"/>
                </a:lnTo>
                <a:lnTo>
                  <a:pt x="2549" y="57536"/>
                </a:lnTo>
                <a:lnTo>
                  <a:pt x="9759" y="70300"/>
                </a:lnTo>
                <a:lnTo>
                  <a:pt x="20970" y="78645"/>
                </a:lnTo>
                <a:lnTo>
                  <a:pt x="35521" y="81635"/>
                </a:lnTo>
                <a:lnTo>
                  <a:pt x="49675" y="78935"/>
                </a:lnTo>
                <a:lnTo>
                  <a:pt x="57992" y="73304"/>
                </a:lnTo>
                <a:lnTo>
                  <a:pt x="36118" y="73304"/>
                </a:lnTo>
                <a:lnTo>
                  <a:pt x="25400" y="70771"/>
                </a:lnTo>
                <a:lnTo>
                  <a:pt x="17483" y="63852"/>
                </a:lnTo>
                <a:lnTo>
                  <a:pt x="12578" y="53566"/>
                </a:lnTo>
                <a:lnTo>
                  <a:pt x="10943" y="41287"/>
                </a:lnTo>
                <a:lnTo>
                  <a:pt x="10926" y="40703"/>
                </a:lnTo>
                <a:lnTo>
                  <a:pt x="12547" y="28321"/>
                </a:lnTo>
                <a:lnTo>
                  <a:pt x="17411" y="17949"/>
                </a:lnTo>
                <a:lnTo>
                  <a:pt x="25351" y="10919"/>
                </a:lnTo>
                <a:lnTo>
                  <a:pt x="36233" y="8331"/>
                </a:lnTo>
                <a:lnTo>
                  <a:pt x="58615" y="8331"/>
                </a:lnTo>
                <a:lnTo>
                  <a:pt x="51958" y="3143"/>
                </a:lnTo>
                <a:lnTo>
                  <a:pt x="36944" y="0"/>
                </a:lnTo>
                <a:close/>
              </a:path>
              <a:path w="72390" h="81914">
                <a:moveTo>
                  <a:pt x="58615" y="8331"/>
                </a:moveTo>
                <a:lnTo>
                  <a:pt x="36233" y="8331"/>
                </a:lnTo>
                <a:lnTo>
                  <a:pt x="47498" y="11149"/>
                </a:lnTo>
                <a:lnTo>
                  <a:pt x="55354" y="18564"/>
                </a:lnTo>
                <a:lnTo>
                  <a:pt x="59955" y="29012"/>
                </a:lnTo>
                <a:lnTo>
                  <a:pt x="61426" y="40703"/>
                </a:lnTo>
                <a:lnTo>
                  <a:pt x="61408" y="41287"/>
                </a:lnTo>
                <a:lnTo>
                  <a:pt x="59839" y="53266"/>
                </a:lnTo>
                <a:lnTo>
                  <a:pt x="55035" y="63585"/>
                </a:lnTo>
                <a:lnTo>
                  <a:pt x="47107" y="70671"/>
                </a:lnTo>
                <a:lnTo>
                  <a:pt x="36118" y="73304"/>
                </a:lnTo>
                <a:lnTo>
                  <a:pt x="57992" y="73304"/>
                </a:lnTo>
                <a:lnTo>
                  <a:pt x="61361" y="71023"/>
                </a:lnTo>
                <a:lnTo>
                  <a:pt x="69306" y="58184"/>
                </a:lnTo>
                <a:lnTo>
                  <a:pt x="72237" y="40703"/>
                </a:lnTo>
                <a:lnTo>
                  <a:pt x="69889" y="24694"/>
                </a:lnTo>
                <a:lnTo>
                  <a:pt x="63034" y="11774"/>
                </a:lnTo>
                <a:lnTo>
                  <a:pt x="58615" y="83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24754" y="5416632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69" h="80010">
                <a:moveTo>
                  <a:pt x="30619" y="0"/>
                </a:moveTo>
                <a:lnTo>
                  <a:pt x="12661" y="0"/>
                </a:lnTo>
                <a:lnTo>
                  <a:pt x="5283" y="584"/>
                </a:lnTo>
                <a:lnTo>
                  <a:pt x="0" y="1638"/>
                </a:lnTo>
                <a:lnTo>
                  <a:pt x="0" y="79629"/>
                </a:lnTo>
                <a:lnTo>
                  <a:pt x="10325" y="79629"/>
                </a:lnTo>
                <a:lnTo>
                  <a:pt x="10325" y="45389"/>
                </a:lnTo>
                <a:lnTo>
                  <a:pt x="40813" y="45389"/>
                </a:lnTo>
                <a:lnTo>
                  <a:pt x="39992" y="44094"/>
                </a:lnTo>
                <a:lnTo>
                  <a:pt x="33896" y="41859"/>
                </a:lnTo>
                <a:lnTo>
                  <a:pt x="33896" y="41630"/>
                </a:lnTo>
                <a:lnTo>
                  <a:pt x="42214" y="38811"/>
                </a:lnTo>
                <a:lnTo>
                  <a:pt x="43327" y="37642"/>
                </a:lnTo>
                <a:lnTo>
                  <a:pt x="10325" y="37642"/>
                </a:lnTo>
                <a:lnTo>
                  <a:pt x="10325" y="8788"/>
                </a:lnTo>
                <a:lnTo>
                  <a:pt x="11963" y="8318"/>
                </a:lnTo>
                <a:lnTo>
                  <a:pt x="15367" y="7861"/>
                </a:lnTo>
                <a:lnTo>
                  <a:pt x="44117" y="7861"/>
                </a:lnTo>
                <a:lnTo>
                  <a:pt x="37642" y="1993"/>
                </a:lnTo>
                <a:lnTo>
                  <a:pt x="30619" y="0"/>
                </a:lnTo>
                <a:close/>
              </a:path>
              <a:path w="52069" h="80010">
                <a:moveTo>
                  <a:pt x="40813" y="45389"/>
                </a:moveTo>
                <a:lnTo>
                  <a:pt x="19938" y="45389"/>
                </a:lnTo>
                <a:lnTo>
                  <a:pt x="29197" y="45745"/>
                </a:lnTo>
                <a:lnTo>
                  <a:pt x="33426" y="49961"/>
                </a:lnTo>
                <a:lnTo>
                  <a:pt x="35775" y="60756"/>
                </a:lnTo>
                <a:lnTo>
                  <a:pt x="37998" y="70599"/>
                </a:lnTo>
                <a:lnTo>
                  <a:pt x="39751" y="77406"/>
                </a:lnTo>
                <a:lnTo>
                  <a:pt x="41059" y="79629"/>
                </a:lnTo>
                <a:lnTo>
                  <a:pt x="51612" y="79629"/>
                </a:lnTo>
                <a:lnTo>
                  <a:pt x="49961" y="76581"/>
                </a:lnTo>
                <a:lnTo>
                  <a:pt x="48082" y="69075"/>
                </a:lnTo>
                <a:lnTo>
                  <a:pt x="43637" y="49847"/>
                </a:lnTo>
                <a:lnTo>
                  <a:pt x="40813" y="45389"/>
                </a:lnTo>
                <a:close/>
              </a:path>
              <a:path w="52069" h="80010">
                <a:moveTo>
                  <a:pt x="44117" y="7861"/>
                </a:moveTo>
                <a:lnTo>
                  <a:pt x="15367" y="7861"/>
                </a:lnTo>
                <a:lnTo>
                  <a:pt x="31203" y="7975"/>
                </a:lnTo>
                <a:lnTo>
                  <a:pt x="38595" y="12319"/>
                </a:lnTo>
                <a:lnTo>
                  <a:pt x="38595" y="31661"/>
                </a:lnTo>
                <a:lnTo>
                  <a:pt x="31661" y="37642"/>
                </a:lnTo>
                <a:lnTo>
                  <a:pt x="43327" y="37642"/>
                </a:lnTo>
                <a:lnTo>
                  <a:pt x="48793" y="31902"/>
                </a:lnTo>
                <a:lnTo>
                  <a:pt x="48793" y="15367"/>
                </a:lnTo>
                <a:lnTo>
                  <a:pt x="46443" y="9969"/>
                </a:lnTo>
                <a:lnTo>
                  <a:pt x="44117" y="78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9747" y="5558025"/>
            <a:ext cx="59055" cy="79375"/>
          </a:xfrm>
          <a:custGeom>
            <a:avLst/>
            <a:gdLst/>
            <a:ahLst/>
            <a:cxnLst/>
            <a:rect l="l" t="t" r="r" b="b"/>
            <a:pathLst>
              <a:path w="59054" h="79375">
                <a:moveTo>
                  <a:pt x="34366" y="8686"/>
                </a:moveTo>
                <a:lnTo>
                  <a:pt x="24041" y="8686"/>
                </a:lnTo>
                <a:lnTo>
                  <a:pt x="24041" y="79057"/>
                </a:lnTo>
                <a:lnTo>
                  <a:pt x="34366" y="79057"/>
                </a:lnTo>
                <a:lnTo>
                  <a:pt x="34366" y="8686"/>
                </a:lnTo>
                <a:close/>
              </a:path>
              <a:path w="59054" h="79375">
                <a:moveTo>
                  <a:pt x="58521" y="0"/>
                </a:moveTo>
                <a:lnTo>
                  <a:pt x="0" y="0"/>
                </a:lnTo>
                <a:lnTo>
                  <a:pt x="0" y="8686"/>
                </a:lnTo>
                <a:lnTo>
                  <a:pt x="58521" y="8686"/>
                </a:lnTo>
                <a:lnTo>
                  <a:pt x="585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6978" y="5558032"/>
            <a:ext cx="59055" cy="79375"/>
          </a:xfrm>
          <a:custGeom>
            <a:avLst/>
            <a:gdLst/>
            <a:ahLst/>
            <a:cxnLst/>
            <a:rect l="l" t="t" r="r" b="b"/>
            <a:pathLst>
              <a:path w="59054" h="79375">
                <a:moveTo>
                  <a:pt x="10325" y="0"/>
                </a:moveTo>
                <a:lnTo>
                  <a:pt x="0" y="0"/>
                </a:lnTo>
                <a:lnTo>
                  <a:pt x="0" y="79057"/>
                </a:lnTo>
                <a:lnTo>
                  <a:pt x="10325" y="79057"/>
                </a:lnTo>
                <a:lnTo>
                  <a:pt x="10325" y="41986"/>
                </a:lnTo>
                <a:lnTo>
                  <a:pt x="58762" y="41986"/>
                </a:lnTo>
                <a:lnTo>
                  <a:pt x="58762" y="33197"/>
                </a:lnTo>
                <a:lnTo>
                  <a:pt x="10325" y="33197"/>
                </a:lnTo>
                <a:lnTo>
                  <a:pt x="10325" y="0"/>
                </a:lnTo>
                <a:close/>
              </a:path>
              <a:path w="59054" h="79375">
                <a:moveTo>
                  <a:pt x="58762" y="41986"/>
                </a:moveTo>
                <a:lnTo>
                  <a:pt x="48564" y="41986"/>
                </a:lnTo>
                <a:lnTo>
                  <a:pt x="48564" y="79057"/>
                </a:lnTo>
                <a:lnTo>
                  <a:pt x="58762" y="79057"/>
                </a:lnTo>
                <a:lnTo>
                  <a:pt x="58762" y="41986"/>
                </a:lnTo>
                <a:close/>
              </a:path>
              <a:path w="59054" h="79375">
                <a:moveTo>
                  <a:pt x="58762" y="0"/>
                </a:moveTo>
                <a:lnTo>
                  <a:pt x="48564" y="0"/>
                </a:lnTo>
                <a:lnTo>
                  <a:pt x="48564" y="33197"/>
                </a:lnTo>
                <a:lnTo>
                  <a:pt x="58762" y="33197"/>
                </a:lnTo>
                <a:lnTo>
                  <a:pt x="587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3492" y="5558035"/>
            <a:ext cx="45085" cy="79375"/>
          </a:xfrm>
          <a:custGeom>
            <a:avLst/>
            <a:gdLst/>
            <a:ahLst/>
            <a:cxnLst/>
            <a:rect l="l" t="t" r="r" b="b"/>
            <a:pathLst>
              <a:path w="45084" h="79375">
                <a:moveTo>
                  <a:pt x="42811" y="0"/>
                </a:moveTo>
                <a:lnTo>
                  <a:pt x="0" y="0"/>
                </a:lnTo>
                <a:lnTo>
                  <a:pt x="0" y="79044"/>
                </a:lnTo>
                <a:lnTo>
                  <a:pt x="44564" y="79044"/>
                </a:lnTo>
                <a:lnTo>
                  <a:pt x="44564" y="70612"/>
                </a:lnTo>
                <a:lnTo>
                  <a:pt x="10325" y="70612"/>
                </a:lnTo>
                <a:lnTo>
                  <a:pt x="10325" y="41986"/>
                </a:lnTo>
                <a:lnTo>
                  <a:pt x="40932" y="41986"/>
                </a:lnTo>
                <a:lnTo>
                  <a:pt x="40932" y="33540"/>
                </a:lnTo>
                <a:lnTo>
                  <a:pt x="10325" y="33540"/>
                </a:lnTo>
                <a:lnTo>
                  <a:pt x="10325" y="8445"/>
                </a:lnTo>
                <a:lnTo>
                  <a:pt x="42811" y="8445"/>
                </a:lnTo>
                <a:lnTo>
                  <a:pt x="428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6099" y="5557454"/>
            <a:ext cx="48895" cy="80010"/>
          </a:xfrm>
          <a:custGeom>
            <a:avLst/>
            <a:gdLst/>
            <a:ahLst/>
            <a:cxnLst/>
            <a:rect l="l" t="t" r="r" b="b"/>
            <a:pathLst>
              <a:path w="48895" h="80010">
                <a:moveTo>
                  <a:pt x="29794" y="0"/>
                </a:moveTo>
                <a:lnTo>
                  <a:pt x="11607" y="0"/>
                </a:lnTo>
                <a:lnTo>
                  <a:pt x="4927" y="698"/>
                </a:lnTo>
                <a:lnTo>
                  <a:pt x="0" y="1524"/>
                </a:lnTo>
                <a:lnTo>
                  <a:pt x="0" y="79629"/>
                </a:lnTo>
                <a:lnTo>
                  <a:pt x="10325" y="79629"/>
                </a:lnTo>
                <a:lnTo>
                  <a:pt x="10325" y="48323"/>
                </a:lnTo>
                <a:lnTo>
                  <a:pt x="25954" y="48323"/>
                </a:lnTo>
                <a:lnTo>
                  <a:pt x="32356" y="46715"/>
                </a:lnTo>
                <a:lnTo>
                  <a:pt x="38044" y="44003"/>
                </a:lnTo>
                <a:lnTo>
                  <a:pt x="42092" y="40703"/>
                </a:lnTo>
                <a:lnTo>
                  <a:pt x="15367" y="40703"/>
                </a:lnTo>
                <a:lnTo>
                  <a:pt x="11963" y="40462"/>
                </a:lnTo>
                <a:lnTo>
                  <a:pt x="10325" y="39992"/>
                </a:lnTo>
                <a:lnTo>
                  <a:pt x="10325" y="8788"/>
                </a:lnTo>
                <a:lnTo>
                  <a:pt x="12077" y="8432"/>
                </a:lnTo>
                <a:lnTo>
                  <a:pt x="15367" y="8089"/>
                </a:lnTo>
                <a:lnTo>
                  <a:pt x="43586" y="8089"/>
                </a:lnTo>
                <a:lnTo>
                  <a:pt x="37172" y="2349"/>
                </a:lnTo>
                <a:lnTo>
                  <a:pt x="29794" y="0"/>
                </a:lnTo>
                <a:close/>
              </a:path>
              <a:path w="48895" h="80010">
                <a:moveTo>
                  <a:pt x="25954" y="48323"/>
                </a:moveTo>
                <a:lnTo>
                  <a:pt x="10325" y="48323"/>
                </a:lnTo>
                <a:lnTo>
                  <a:pt x="12433" y="48666"/>
                </a:lnTo>
                <a:lnTo>
                  <a:pt x="15481" y="48895"/>
                </a:lnTo>
                <a:lnTo>
                  <a:pt x="18770" y="48895"/>
                </a:lnTo>
                <a:lnTo>
                  <a:pt x="25854" y="48348"/>
                </a:lnTo>
                <a:close/>
              </a:path>
              <a:path w="48895" h="80010">
                <a:moveTo>
                  <a:pt x="43586" y="8089"/>
                </a:moveTo>
                <a:lnTo>
                  <a:pt x="31203" y="8089"/>
                </a:lnTo>
                <a:lnTo>
                  <a:pt x="38595" y="13131"/>
                </a:lnTo>
                <a:lnTo>
                  <a:pt x="38595" y="23799"/>
                </a:lnTo>
                <a:lnTo>
                  <a:pt x="37230" y="30995"/>
                </a:lnTo>
                <a:lnTo>
                  <a:pt x="33302" y="36299"/>
                </a:lnTo>
                <a:lnTo>
                  <a:pt x="27065" y="39580"/>
                </a:lnTo>
                <a:lnTo>
                  <a:pt x="18770" y="40703"/>
                </a:lnTo>
                <a:lnTo>
                  <a:pt x="42092" y="40703"/>
                </a:lnTo>
                <a:lnTo>
                  <a:pt x="42684" y="40220"/>
                </a:lnTo>
                <a:lnTo>
                  <a:pt x="46685" y="36118"/>
                </a:lnTo>
                <a:lnTo>
                  <a:pt x="48793" y="30492"/>
                </a:lnTo>
                <a:lnTo>
                  <a:pt x="48793" y="16065"/>
                </a:lnTo>
                <a:lnTo>
                  <a:pt x="46101" y="10325"/>
                </a:lnTo>
                <a:lnTo>
                  <a:pt x="43586" y="80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3969" y="5556740"/>
            <a:ext cx="72390" cy="81915"/>
          </a:xfrm>
          <a:custGeom>
            <a:avLst/>
            <a:gdLst/>
            <a:ahLst/>
            <a:cxnLst/>
            <a:rect l="l" t="t" r="r" b="b"/>
            <a:pathLst>
              <a:path w="72390" h="81914">
                <a:moveTo>
                  <a:pt x="36944" y="0"/>
                </a:moveTo>
                <a:lnTo>
                  <a:pt x="21967" y="3036"/>
                </a:lnTo>
                <a:lnTo>
                  <a:pt x="10290" y="11537"/>
                </a:lnTo>
                <a:lnTo>
                  <a:pt x="2704" y="24592"/>
                </a:lnTo>
                <a:lnTo>
                  <a:pt x="0" y="41287"/>
                </a:lnTo>
                <a:lnTo>
                  <a:pt x="2549" y="57536"/>
                </a:lnTo>
                <a:lnTo>
                  <a:pt x="9759" y="70300"/>
                </a:lnTo>
                <a:lnTo>
                  <a:pt x="20970" y="78645"/>
                </a:lnTo>
                <a:lnTo>
                  <a:pt x="35521" y="81635"/>
                </a:lnTo>
                <a:lnTo>
                  <a:pt x="49675" y="78935"/>
                </a:lnTo>
                <a:lnTo>
                  <a:pt x="57992" y="73304"/>
                </a:lnTo>
                <a:lnTo>
                  <a:pt x="36118" y="73304"/>
                </a:lnTo>
                <a:lnTo>
                  <a:pt x="25400" y="70771"/>
                </a:lnTo>
                <a:lnTo>
                  <a:pt x="17483" y="63852"/>
                </a:lnTo>
                <a:lnTo>
                  <a:pt x="12578" y="53566"/>
                </a:lnTo>
                <a:lnTo>
                  <a:pt x="10943" y="41287"/>
                </a:lnTo>
                <a:lnTo>
                  <a:pt x="10926" y="40703"/>
                </a:lnTo>
                <a:lnTo>
                  <a:pt x="12547" y="28321"/>
                </a:lnTo>
                <a:lnTo>
                  <a:pt x="17411" y="17949"/>
                </a:lnTo>
                <a:lnTo>
                  <a:pt x="25351" y="10919"/>
                </a:lnTo>
                <a:lnTo>
                  <a:pt x="36233" y="8331"/>
                </a:lnTo>
                <a:lnTo>
                  <a:pt x="58615" y="8331"/>
                </a:lnTo>
                <a:lnTo>
                  <a:pt x="51958" y="3143"/>
                </a:lnTo>
                <a:lnTo>
                  <a:pt x="36944" y="0"/>
                </a:lnTo>
                <a:close/>
              </a:path>
              <a:path w="72390" h="81914">
                <a:moveTo>
                  <a:pt x="58615" y="8331"/>
                </a:moveTo>
                <a:lnTo>
                  <a:pt x="36233" y="8331"/>
                </a:lnTo>
                <a:lnTo>
                  <a:pt x="47498" y="11149"/>
                </a:lnTo>
                <a:lnTo>
                  <a:pt x="55354" y="18564"/>
                </a:lnTo>
                <a:lnTo>
                  <a:pt x="59955" y="29012"/>
                </a:lnTo>
                <a:lnTo>
                  <a:pt x="61426" y="40703"/>
                </a:lnTo>
                <a:lnTo>
                  <a:pt x="61408" y="41287"/>
                </a:lnTo>
                <a:lnTo>
                  <a:pt x="59839" y="53266"/>
                </a:lnTo>
                <a:lnTo>
                  <a:pt x="55035" y="63585"/>
                </a:lnTo>
                <a:lnTo>
                  <a:pt x="47107" y="70671"/>
                </a:lnTo>
                <a:lnTo>
                  <a:pt x="36118" y="73304"/>
                </a:lnTo>
                <a:lnTo>
                  <a:pt x="57992" y="73304"/>
                </a:lnTo>
                <a:lnTo>
                  <a:pt x="61361" y="71023"/>
                </a:lnTo>
                <a:lnTo>
                  <a:pt x="69306" y="58184"/>
                </a:lnTo>
                <a:lnTo>
                  <a:pt x="72237" y="40703"/>
                </a:lnTo>
                <a:lnTo>
                  <a:pt x="69889" y="24694"/>
                </a:lnTo>
                <a:lnTo>
                  <a:pt x="63034" y="11774"/>
                </a:lnTo>
                <a:lnTo>
                  <a:pt x="58615" y="83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4805" y="5556740"/>
            <a:ext cx="72390" cy="81915"/>
          </a:xfrm>
          <a:custGeom>
            <a:avLst/>
            <a:gdLst/>
            <a:ahLst/>
            <a:cxnLst/>
            <a:rect l="l" t="t" r="r" b="b"/>
            <a:pathLst>
              <a:path w="72390" h="81914">
                <a:moveTo>
                  <a:pt x="36957" y="0"/>
                </a:moveTo>
                <a:lnTo>
                  <a:pt x="21977" y="3036"/>
                </a:lnTo>
                <a:lnTo>
                  <a:pt x="10296" y="11537"/>
                </a:lnTo>
                <a:lnTo>
                  <a:pt x="2706" y="24592"/>
                </a:lnTo>
                <a:lnTo>
                  <a:pt x="0" y="41287"/>
                </a:lnTo>
                <a:lnTo>
                  <a:pt x="2551" y="57536"/>
                </a:lnTo>
                <a:lnTo>
                  <a:pt x="9766" y="70300"/>
                </a:lnTo>
                <a:lnTo>
                  <a:pt x="20981" y="78645"/>
                </a:lnTo>
                <a:lnTo>
                  <a:pt x="35534" y="81635"/>
                </a:lnTo>
                <a:lnTo>
                  <a:pt x="49688" y="78935"/>
                </a:lnTo>
                <a:lnTo>
                  <a:pt x="58004" y="73304"/>
                </a:lnTo>
                <a:lnTo>
                  <a:pt x="36131" y="73304"/>
                </a:lnTo>
                <a:lnTo>
                  <a:pt x="25412" y="70771"/>
                </a:lnTo>
                <a:lnTo>
                  <a:pt x="17495" y="63852"/>
                </a:lnTo>
                <a:lnTo>
                  <a:pt x="12591" y="53566"/>
                </a:lnTo>
                <a:lnTo>
                  <a:pt x="10956" y="41287"/>
                </a:lnTo>
                <a:lnTo>
                  <a:pt x="10939" y="40703"/>
                </a:lnTo>
                <a:lnTo>
                  <a:pt x="12558" y="28321"/>
                </a:lnTo>
                <a:lnTo>
                  <a:pt x="17419" y="17949"/>
                </a:lnTo>
                <a:lnTo>
                  <a:pt x="25359" y="10919"/>
                </a:lnTo>
                <a:lnTo>
                  <a:pt x="36245" y="8331"/>
                </a:lnTo>
                <a:lnTo>
                  <a:pt x="58628" y="8331"/>
                </a:lnTo>
                <a:lnTo>
                  <a:pt x="51970" y="3143"/>
                </a:lnTo>
                <a:lnTo>
                  <a:pt x="36957" y="0"/>
                </a:lnTo>
                <a:close/>
              </a:path>
              <a:path w="72390" h="81914">
                <a:moveTo>
                  <a:pt x="58628" y="8331"/>
                </a:moveTo>
                <a:lnTo>
                  <a:pt x="36245" y="8331"/>
                </a:lnTo>
                <a:lnTo>
                  <a:pt x="47510" y="11149"/>
                </a:lnTo>
                <a:lnTo>
                  <a:pt x="55367" y="18564"/>
                </a:lnTo>
                <a:lnTo>
                  <a:pt x="59968" y="29012"/>
                </a:lnTo>
                <a:lnTo>
                  <a:pt x="61439" y="40703"/>
                </a:lnTo>
                <a:lnTo>
                  <a:pt x="61421" y="41287"/>
                </a:lnTo>
                <a:lnTo>
                  <a:pt x="59852" y="53266"/>
                </a:lnTo>
                <a:lnTo>
                  <a:pt x="55048" y="63585"/>
                </a:lnTo>
                <a:lnTo>
                  <a:pt x="47119" y="70671"/>
                </a:lnTo>
                <a:lnTo>
                  <a:pt x="36131" y="73304"/>
                </a:lnTo>
                <a:lnTo>
                  <a:pt x="58004" y="73304"/>
                </a:lnTo>
                <a:lnTo>
                  <a:pt x="61374" y="71023"/>
                </a:lnTo>
                <a:lnTo>
                  <a:pt x="69319" y="58184"/>
                </a:lnTo>
                <a:lnTo>
                  <a:pt x="72250" y="40703"/>
                </a:lnTo>
                <a:lnTo>
                  <a:pt x="69902" y="24694"/>
                </a:lnTo>
                <a:lnTo>
                  <a:pt x="63047" y="11774"/>
                </a:lnTo>
                <a:lnTo>
                  <a:pt x="58628" y="83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70233" y="5557454"/>
            <a:ext cx="52069" cy="80010"/>
          </a:xfrm>
          <a:custGeom>
            <a:avLst/>
            <a:gdLst/>
            <a:ahLst/>
            <a:cxnLst/>
            <a:rect l="l" t="t" r="r" b="b"/>
            <a:pathLst>
              <a:path w="52069" h="80010">
                <a:moveTo>
                  <a:pt x="30607" y="0"/>
                </a:moveTo>
                <a:lnTo>
                  <a:pt x="12661" y="0"/>
                </a:lnTo>
                <a:lnTo>
                  <a:pt x="5283" y="584"/>
                </a:lnTo>
                <a:lnTo>
                  <a:pt x="0" y="1638"/>
                </a:lnTo>
                <a:lnTo>
                  <a:pt x="0" y="79629"/>
                </a:lnTo>
                <a:lnTo>
                  <a:pt x="10325" y="79629"/>
                </a:lnTo>
                <a:lnTo>
                  <a:pt x="10325" y="45389"/>
                </a:lnTo>
                <a:lnTo>
                  <a:pt x="40813" y="45389"/>
                </a:lnTo>
                <a:lnTo>
                  <a:pt x="39992" y="44094"/>
                </a:lnTo>
                <a:lnTo>
                  <a:pt x="33896" y="41859"/>
                </a:lnTo>
                <a:lnTo>
                  <a:pt x="33896" y="41630"/>
                </a:lnTo>
                <a:lnTo>
                  <a:pt x="42214" y="38811"/>
                </a:lnTo>
                <a:lnTo>
                  <a:pt x="43325" y="37642"/>
                </a:lnTo>
                <a:lnTo>
                  <a:pt x="10325" y="37642"/>
                </a:lnTo>
                <a:lnTo>
                  <a:pt x="10325" y="8788"/>
                </a:lnTo>
                <a:lnTo>
                  <a:pt x="11963" y="8318"/>
                </a:lnTo>
                <a:lnTo>
                  <a:pt x="15367" y="7861"/>
                </a:lnTo>
                <a:lnTo>
                  <a:pt x="44117" y="7861"/>
                </a:lnTo>
                <a:lnTo>
                  <a:pt x="37642" y="1993"/>
                </a:lnTo>
                <a:lnTo>
                  <a:pt x="30607" y="0"/>
                </a:lnTo>
                <a:close/>
              </a:path>
              <a:path w="52069" h="80010">
                <a:moveTo>
                  <a:pt x="40813" y="45389"/>
                </a:moveTo>
                <a:lnTo>
                  <a:pt x="19938" y="45389"/>
                </a:lnTo>
                <a:lnTo>
                  <a:pt x="29209" y="45745"/>
                </a:lnTo>
                <a:lnTo>
                  <a:pt x="33426" y="49961"/>
                </a:lnTo>
                <a:lnTo>
                  <a:pt x="35775" y="60756"/>
                </a:lnTo>
                <a:lnTo>
                  <a:pt x="37998" y="70599"/>
                </a:lnTo>
                <a:lnTo>
                  <a:pt x="39751" y="77406"/>
                </a:lnTo>
                <a:lnTo>
                  <a:pt x="41059" y="79629"/>
                </a:lnTo>
                <a:lnTo>
                  <a:pt x="51612" y="79629"/>
                </a:lnTo>
                <a:lnTo>
                  <a:pt x="49961" y="76581"/>
                </a:lnTo>
                <a:lnTo>
                  <a:pt x="48082" y="69075"/>
                </a:lnTo>
                <a:lnTo>
                  <a:pt x="43637" y="49847"/>
                </a:lnTo>
                <a:lnTo>
                  <a:pt x="40813" y="45389"/>
                </a:lnTo>
                <a:close/>
              </a:path>
              <a:path w="52069" h="80010">
                <a:moveTo>
                  <a:pt x="44117" y="7861"/>
                </a:moveTo>
                <a:lnTo>
                  <a:pt x="15367" y="7861"/>
                </a:lnTo>
                <a:lnTo>
                  <a:pt x="31203" y="7975"/>
                </a:lnTo>
                <a:lnTo>
                  <a:pt x="38595" y="12319"/>
                </a:lnTo>
                <a:lnTo>
                  <a:pt x="38595" y="31661"/>
                </a:lnTo>
                <a:lnTo>
                  <a:pt x="31673" y="37642"/>
                </a:lnTo>
                <a:lnTo>
                  <a:pt x="43325" y="37642"/>
                </a:lnTo>
                <a:lnTo>
                  <a:pt x="48793" y="31889"/>
                </a:lnTo>
                <a:lnTo>
                  <a:pt x="48793" y="15367"/>
                </a:lnTo>
                <a:lnTo>
                  <a:pt x="46443" y="9969"/>
                </a:lnTo>
                <a:lnTo>
                  <a:pt x="44117" y="78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2338" y="3275622"/>
            <a:ext cx="260070" cy="2493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910" y="3316248"/>
            <a:ext cx="1192169" cy="1110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 txBox="1"/>
          <p:nvPr/>
        </p:nvSpPr>
        <p:spPr>
          <a:xfrm>
            <a:off x="5943600" y="1078292"/>
            <a:ext cx="244870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OPTION FOR THE POOR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1495771" y="2716072"/>
            <a:ext cx="4485619" cy="2595751"/>
          </a:xfrm>
          <a:prstGeom prst="rect">
            <a:avLst/>
          </a:prstGeom>
          <a:blipFill>
            <a:blip r:embed="rId4" cstate="print"/>
            <a:srcRect/>
            <a:stretch>
              <a:fillRect t="-60503" b="-8525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 txBox="1"/>
          <p:nvPr/>
        </p:nvSpPr>
        <p:spPr>
          <a:xfrm>
            <a:off x="6105480" y="2288306"/>
            <a:ext cx="2779556" cy="499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910"/>
              </a:lnSpc>
            </a:pPr>
            <a:r>
              <a:rPr sz="1600" b="1" spc="-5" dirty="0">
                <a:solidFill>
                  <a:srgbClr val="8B8C8A"/>
                </a:solidFill>
                <a:latin typeface="Times New Roman"/>
                <a:cs typeface="Times New Roman"/>
              </a:rPr>
              <a:t>This is </a:t>
            </a:r>
            <a:r>
              <a:rPr sz="1600" b="1" spc="-10" dirty="0">
                <a:solidFill>
                  <a:srgbClr val="8B8C8A"/>
                </a:solidFill>
                <a:latin typeface="Times New Roman"/>
                <a:cs typeface="Times New Roman"/>
              </a:rPr>
              <a:t>not </a:t>
            </a:r>
            <a:r>
              <a:rPr sz="1600" b="1" spc="-5" dirty="0">
                <a:solidFill>
                  <a:srgbClr val="8B8C8A"/>
                </a:solidFill>
                <a:latin typeface="Times New Roman"/>
                <a:cs typeface="Times New Roman"/>
              </a:rPr>
              <a:t>just another act of  </a:t>
            </a:r>
            <a:r>
              <a:rPr sz="1600" b="1" spc="40" dirty="0">
                <a:solidFill>
                  <a:srgbClr val="8B8C8A"/>
                </a:solidFill>
                <a:latin typeface="Times New Roman"/>
                <a:cs typeface="Times New Roman"/>
              </a:rPr>
              <a:t>God-</a:t>
            </a:r>
            <a:r>
              <a:rPr sz="1600" b="1" spc="-260" dirty="0">
                <a:solidFill>
                  <a:srgbClr val="8B8C8A"/>
                </a:solidFill>
                <a:latin typeface="Times New Roman"/>
                <a:cs typeface="Times New Roman"/>
              </a:rPr>
              <a:t> </a:t>
            </a:r>
            <a:r>
              <a:rPr sz="1600" b="1" spc="20" dirty="0" smtClean="0">
                <a:solidFill>
                  <a:srgbClr val="8B8C8A"/>
                </a:solidFill>
                <a:latin typeface="Times New Roman"/>
                <a:cs typeface="Times New Roman"/>
              </a:rPr>
              <a:t>This</a:t>
            </a:r>
            <a:r>
              <a:rPr lang="en-GB" sz="1600" b="1" spc="20" dirty="0" smtClean="0">
                <a:solidFill>
                  <a:srgbClr val="8B8C8A"/>
                </a:solidFill>
                <a:latin typeface="Times New Roman"/>
                <a:cs typeface="Times New Roman"/>
              </a:rPr>
              <a:t> </a:t>
            </a:r>
            <a:r>
              <a:rPr sz="1600" b="1" spc="20" dirty="0" smtClean="0">
                <a:solidFill>
                  <a:srgbClr val="8B8C8A"/>
                </a:solidFill>
                <a:latin typeface="Times New Roman"/>
                <a:cs typeface="Times New Roman"/>
              </a:rPr>
              <a:t>is</a:t>
            </a:r>
            <a:r>
              <a:rPr lang="en-GB" sz="1600" b="1" spc="20" dirty="0" smtClean="0">
                <a:solidFill>
                  <a:srgbClr val="8B8C8A"/>
                </a:solidFill>
                <a:latin typeface="Times New Roman"/>
                <a:cs typeface="Times New Roman"/>
              </a:rPr>
              <a:t> </a:t>
            </a:r>
            <a:r>
              <a:rPr sz="1600" b="1" spc="20" dirty="0" smtClean="0">
                <a:solidFill>
                  <a:srgbClr val="8B8C8A"/>
                </a:solidFill>
                <a:latin typeface="Times New Roman"/>
                <a:cs typeface="Times New Roman"/>
              </a:rPr>
              <a:t>ingrained</a:t>
            </a:r>
            <a:r>
              <a:rPr sz="1600" b="1" spc="-240" dirty="0" smtClean="0">
                <a:solidFill>
                  <a:srgbClr val="8B8C8A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8B8C8A"/>
                </a:solidFill>
                <a:latin typeface="Times New Roman"/>
                <a:cs typeface="Times New Roman"/>
              </a:rPr>
              <a:t>poverty</a:t>
            </a: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169" name="Picture 168" descr="caritas logos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6" b="46951"/>
          <a:stretch/>
        </p:blipFill>
        <p:spPr>
          <a:xfrm>
            <a:off x="1556516" y="1746250"/>
            <a:ext cx="4382215" cy="1122222"/>
          </a:xfrm>
          <a:prstGeom prst="rect">
            <a:avLst/>
          </a:prstGeom>
        </p:spPr>
      </p:pic>
      <p:sp>
        <p:nvSpPr>
          <p:cNvPr id="158" name="Rectangle 157"/>
          <p:cNvSpPr/>
          <p:nvPr/>
        </p:nvSpPr>
        <p:spPr>
          <a:xfrm>
            <a:off x="2459758" y="2335072"/>
            <a:ext cx="3255242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0" name="Picture 1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92" y="1714417"/>
            <a:ext cx="2620040" cy="47581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43786" y="1091492"/>
            <a:ext cx="292401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DIGNITY OF WORKERS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3675" y="2484827"/>
            <a:ext cx="4107179" cy="350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b="1" spc="-10" dirty="0">
                <a:solidFill>
                  <a:srgbClr val="010202"/>
                </a:solidFill>
                <a:latin typeface="Times New Roman"/>
                <a:cs typeface="Times New Roman"/>
              </a:rPr>
              <a:t>UK </a:t>
            </a:r>
            <a:r>
              <a:rPr sz="2300" b="1" spc="-5" dirty="0">
                <a:solidFill>
                  <a:srgbClr val="010202"/>
                </a:solidFill>
                <a:latin typeface="Times New Roman"/>
                <a:cs typeface="Times New Roman"/>
              </a:rPr>
              <a:t>temp </a:t>
            </a:r>
            <a:r>
              <a:rPr sz="2300" b="1" spc="-10" dirty="0">
                <a:solidFill>
                  <a:srgbClr val="010202"/>
                </a:solidFill>
                <a:latin typeface="Times New Roman"/>
                <a:cs typeface="Times New Roman"/>
              </a:rPr>
              <a:t>workers </a:t>
            </a:r>
            <a:r>
              <a:rPr sz="2300" b="1" spc="-5" dirty="0">
                <a:solidFill>
                  <a:srgbClr val="010202"/>
                </a:solidFill>
                <a:latin typeface="Times New Roman"/>
                <a:cs typeface="Times New Roman"/>
              </a:rPr>
              <a:t>get 'poor</a:t>
            </a:r>
            <a:r>
              <a:rPr sz="2300" b="1" spc="-65" dirty="0">
                <a:solidFill>
                  <a:srgbClr val="010202"/>
                </a:solidFill>
                <a:latin typeface="Times New Roman"/>
                <a:cs typeface="Times New Roman"/>
              </a:rPr>
              <a:t> </a:t>
            </a:r>
            <a:r>
              <a:rPr sz="2300" b="1" spc="-10" dirty="0">
                <a:solidFill>
                  <a:srgbClr val="010202"/>
                </a:solidFill>
                <a:latin typeface="Times New Roman"/>
                <a:cs typeface="Times New Roman"/>
              </a:rPr>
              <a:t>deal'</a:t>
            </a:r>
            <a:endParaRPr sz="23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27276" y="2880949"/>
            <a:ext cx="1232306" cy="9227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89205" y="2962206"/>
            <a:ext cx="2842260" cy="777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000"/>
              </a:lnSpc>
            </a:pPr>
            <a:r>
              <a:rPr sz="1250" dirty="0">
                <a:solidFill>
                  <a:srgbClr val="010202"/>
                </a:solidFill>
                <a:latin typeface="Times New Roman"/>
                <a:cs typeface="Times New Roman"/>
              </a:rPr>
              <a:t>Temporary </a:t>
            </a:r>
            <a:r>
              <a:rPr sz="1250" spc="5" dirty="0">
                <a:solidFill>
                  <a:srgbClr val="010202"/>
                </a:solidFill>
                <a:latin typeface="Times New Roman"/>
                <a:cs typeface="Times New Roman"/>
              </a:rPr>
              <a:t>workers </a:t>
            </a:r>
            <a:r>
              <a:rPr sz="1250" spc="10" dirty="0">
                <a:solidFill>
                  <a:srgbClr val="010202"/>
                </a:solidFill>
                <a:latin typeface="Times New Roman"/>
                <a:cs typeface="Times New Roman"/>
              </a:rPr>
              <a:t>must be protected</a:t>
            </a:r>
            <a:r>
              <a:rPr sz="1250" spc="-50" dirty="0">
                <a:solidFill>
                  <a:srgbClr val="010202"/>
                </a:solidFill>
                <a:latin typeface="Times New Roman"/>
                <a:cs typeface="Times New Roman"/>
              </a:rPr>
              <a:t> </a:t>
            </a:r>
            <a:r>
              <a:rPr sz="1250" spc="10" dirty="0">
                <a:solidFill>
                  <a:srgbClr val="010202"/>
                </a:solidFill>
                <a:latin typeface="Times New Roman"/>
                <a:cs typeface="Times New Roman"/>
              </a:rPr>
              <a:t>from  </a:t>
            </a:r>
            <a:r>
              <a:rPr sz="1250" spc="5" dirty="0">
                <a:solidFill>
                  <a:srgbClr val="010202"/>
                </a:solidFill>
                <a:latin typeface="Times New Roman"/>
                <a:cs typeface="Times New Roman"/>
              </a:rPr>
              <a:t>"cowboy" </a:t>
            </a:r>
            <a:r>
              <a:rPr sz="1250" spc="10" dirty="0">
                <a:solidFill>
                  <a:srgbClr val="010202"/>
                </a:solidFill>
                <a:latin typeface="Times New Roman"/>
                <a:cs typeface="Times New Roman"/>
              </a:rPr>
              <a:t>job agencies and employers </a:t>
            </a:r>
            <a:r>
              <a:rPr sz="1250" spc="5" dirty="0">
                <a:solidFill>
                  <a:srgbClr val="010202"/>
                </a:solidFill>
                <a:latin typeface="Times New Roman"/>
                <a:cs typeface="Times New Roman"/>
              </a:rPr>
              <a:t>that  </a:t>
            </a:r>
            <a:r>
              <a:rPr sz="1250" spc="10" dirty="0">
                <a:solidFill>
                  <a:srgbClr val="010202"/>
                </a:solidFill>
                <a:latin typeface="Times New Roman"/>
                <a:cs typeface="Times New Roman"/>
              </a:rPr>
              <a:t>pay them </a:t>
            </a:r>
            <a:r>
              <a:rPr sz="1250" spc="5" dirty="0">
                <a:solidFill>
                  <a:srgbClr val="010202"/>
                </a:solidFill>
                <a:latin typeface="Times New Roman"/>
                <a:cs typeface="Times New Roman"/>
              </a:rPr>
              <a:t>less </a:t>
            </a:r>
            <a:r>
              <a:rPr sz="1250" spc="10" dirty="0">
                <a:solidFill>
                  <a:srgbClr val="010202"/>
                </a:solidFill>
                <a:latin typeface="Times New Roman"/>
                <a:cs typeface="Times New Roman"/>
              </a:rPr>
              <a:t>than permanent </a:t>
            </a:r>
            <a:r>
              <a:rPr sz="1250" dirty="0">
                <a:solidFill>
                  <a:srgbClr val="010202"/>
                </a:solidFill>
                <a:latin typeface="Times New Roman"/>
                <a:cs typeface="Times New Roman"/>
              </a:rPr>
              <a:t>staff, </a:t>
            </a:r>
            <a:r>
              <a:rPr sz="1250" spc="10" dirty="0">
                <a:solidFill>
                  <a:srgbClr val="010202"/>
                </a:solidFill>
                <a:latin typeface="Times New Roman"/>
                <a:cs typeface="Times New Roman"/>
              </a:rPr>
              <a:t>the  </a:t>
            </a:r>
            <a:r>
              <a:rPr sz="1250" spc="15" dirty="0">
                <a:solidFill>
                  <a:srgbClr val="010202"/>
                </a:solidFill>
                <a:latin typeface="Times New Roman"/>
                <a:cs typeface="Times New Roman"/>
              </a:rPr>
              <a:t>TUC </a:t>
            </a:r>
            <a:r>
              <a:rPr sz="1250" spc="10" dirty="0">
                <a:solidFill>
                  <a:srgbClr val="010202"/>
                </a:solidFill>
                <a:latin typeface="Times New Roman"/>
                <a:cs typeface="Times New Roman"/>
              </a:rPr>
              <a:t>has</a:t>
            </a:r>
            <a:r>
              <a:rPr sz="1250" spc="-80" dirty="0">
                <a:solidFill>
                  <a:srgbClr val="010202"/>
                </a:solidFill>
                <a:latin typeface="Times New Roman"/>
                <a:cs typeface="Times New Roman"/>
              </a:rPr>
              <a:t> </a:t>
            </a:r>
            <a:r>
              <a:rPr sz="1250" dirty="0">
                <a:solidFill>
                  <a:srgbClr val="010202"/>
                </a:solidFill>
                <a:latin typeface="Times New Roman"/>
                <a:cs typeface="Times New Roman"/>
              </a:rPr>
              <a:t>said.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23099" y="2274716"/>
            <a:ext cx="2611120" cy="150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45" marR="55880">
              <a:lnSpc>
                <a:spcPts val="2700"/>
              </a:lnSpc>
            </a:pPr>
            <a:r>
              <a:rPr sz="2300" spc="5" dirty="0">
                <a:solidFill>
                  <a:srgbClr val="231F20"/>
                </a:solidFill>
                <a:latin typeface="Times New Roman"/>
                <a:cs typeface="Times New Roman"/>
              </a:rPr>
              <a:t>BA </a:t>
            </a:r>
            <a:r>
              <a:rPr sz="2300" spc="-30" dirty="0">
                <a:solidFill>
                  <a:srgbClr val="231F20"/>
                </a:solidFill>
                <a:latin typeface="Times New Roman"/>
                <a:cs typeface="Times New Roman"/>
              </a:rPr>
              <a:t>CATERER</a:t>
            </a:r>
            <a:r>
              <a:rPr sz="2300" spc="-20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231F20"/>
                </a:solidFill>
                <a:latin typeface="Times New Roman"/>
                <a:cs typeface="Times New Roman"/>
              </a:rPr>
              <a:t>DIGS  DEEP </a:t>
            </a:r>
            <a:r>
              <a:rPr sz="2300" spc="5" dirty="0">
                <a:solidFill>
                  <a:srgbClr val="231F20"/>
                </a:solidFill>
                <a:latin typeface="Times New Roman"/>
                <a:cs typeface="Times New Roman"/>
              </a:rPr>
              <a:t>ON</a:t>
            </a:r>
            <a:r>
              <a:rPr sz="2300" spc="-1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300" spc="-60" dirty="0">
                <a:solidFill>
                  <a:srgbClr val="231F20"/>
                </a:solidFill>
                <a:latin typeface="Times New Roman"/>
                <a:cs typeface="Times New Roman"/>
              </a:rPr>
              <a:t>PAYOFFS</a:t>
            </a:r>
            <a:endParaRPr sz="2300">
              <a:latin typeface="Times New Roman"/>
              <a:cs typeface="Times New Roman"/>
            </a:endParaRPr>
          </a:p>
          <a:p>
            <a:pPr marL="12700" marR="5080">
              <a:lnSpc>
                <a:spcPts val="2500"/>
              </a:lnSpc>
              <a:spcBef>
                <a:spcPts val="1205"/>
              </a:spcBef>
              <a:tabLst>
                <a:tab pos="1261745" algn="l"/>
                <a:tab pos="1873885" algn="l"/>
              </a:tabLst>
            </a:pPr>
            <a:r>
              <a:rPr sz="2450" b="1" spc="-10" dirty="0">
                <a:solidFill>
                  <a:srgbClr val="231F20"/>
                </a:solidFill>
                <a:latin typeface="Times New Roman"/>
                <a:cs typeface="Times New Roman"/>
              </a:rPr>
              <a:t>Unequa</a:t>
            </a:r>
            <a:r>
              <a:rPr sz="2450" b="1" spc="-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2450" b="1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2450" b="1" spc="-10" dirty="0">
                <a:solidFill>
                  <a:srgbClr val="231F20"/>
                </a:solidFill>
                <a:latin typeface="Times New Roman"/>
                <a:cs typeface="Times New Roman"/>
              </a:rPr>
              <a:t>pa</a:t>
            </a:r>
            <a:r>
              <a:rPr sz="2450" b="1" spc="-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2450" b="1" dirty="0">
                <a:solidFill>
                  <a:srgbClr val="231F20"/>
                </a:solidFill>
                <a:latin typeface="Times New Roman"/>
                <a:cs typeface="Times New Roman"/>
              </a:rPr>
              <a:t>	</a:t>
            </a:r>
            <a:r>
              <a:rPr sz="2450" b="1" spc="-5" dirty="0">
                <a:solidFill>
                  <a:srgbClr val="231F20"/>
                </a:solidFill>
                <a:latin typeface="Times New Roman"/>
                <a:cs typeface="Times New Roman"/>
              </a:rPr>
              <a:t>could  cost</a:t>
            </a:r>
            <a:r>
              <a:rPr sz="2450" b="1" spc="-9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450" b="1" spc="-5" dirty="0">
                <a:solidFill>
                  <a:srgbClr val="231F20"/>
                </a:solidFill>
                <a:latin typeface="Times New Roman"/>
                <a:cs typeface="Times New Roman"/>
              </a:rPr>
              <a:t>councils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6602" y="3986415"/>
            <a:ext cx="2564351" cy="1877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15084" y="3983469"/>
            <a:ext cx="3067575" cy="1877581"/>
          </a:xfrm>
          <a:prstGeom prst="rect">
            <a:avLst/>
          </a:prstGeom>
          <a:blipFill>
            <a:blip r:embed="rId4" cstate="print"/>
            <a:srcRect/>
            <a:stretch>
              <a:fillRect t="-3080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553200" y="6089650"/>
            <a:ext cx="2286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caritas logos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9" b="24815"/>
          <a:stretch/>
        </p:blipFill>
        <p:spPr>
          <a:xfrm>
            <a:off x="4491182" y="1481765"/>
            <a:ext cx="4495800" cy="8766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5185" r="63945" b="52963"/>
          <a:stretch/>
        </p:blipFill>
        <p:spPr>
          <a:xfrm>
            <a:off x="1623099" y="1655522"/>
            <a:ext cx="261112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6944"/>
            <a:ext cx="1364615" cy="4520565"/>
          </a:xfrm>
          <a:custGeom>
            <a:avLst/>
            <a:gdLst/>
            <a:ahLst/>
            <a:cxnLst/>
            <a:rect l="l" t="t" r="r" b="b"/>
            <a:pathLst>
              <a:path w="1364615" h="4520565">
                <a:moveTo>
                  <a:pt x="0" y="4520450"/>
                </a:moveTo>
                <a:lnTo>
                  <a:pt x="1364615" y="4520450"/>
                </a:lnTo>
                <a:lnTo>
                  <a:pt x="1364615" y="0"/>
                </a:lnTo>
                <a:lnTo>
                  <a:pt x="0" y="0"/>
                </a:lnTo>
                <a:lnTo>
                  <a:pt x="0" y="4520450"/>
                </a:lnTo>
                <a:close/>
              </a:path>
            </a:pathLst>
          </a:custGeom>
          <a:solidFill>
            <a:srgbClr val="36A4B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4898" y="1434401"/>
            <a:ext cx="1237717" cy="4533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5933081" y="1069293"/>
            <a:ext cx="252511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SOLIDARITY AND PEACE</a:t>
            </a:r>
          </a:p>
        </p:txBody>
      </p:sp>
      <p:sp>
        <p:nvSpPr>
          <p:cNvPr id="153" name="object 153"/>
          <p:cNvSpPr txBox="1"/>
          <p:nvPr/>
        </p:nvSpPr>
        <p:spPr>
          <a:xfrm>
            <a:off x="1600762" y="4709120"/>
            <a:ext cx="262004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 fontAlgn="base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Teenager shot dead in second London youth murder within 24 hours</a:t>
            </a:r>
          </a:p>
        </p:txBody>
      </p:sp>
      <p:pic>
        <p:nvPicPr>
          <p:cNvPr id="156" name="Picture 155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62" y="3351397"/>
            <a:ext cx="7105770" cy="1290453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67086" r="29167" b="25327"/>
          <a:stretch/>
        </p:blipFill>
        <p:spPr>
          <a:xfrm>
            <a:off x="1451350" y="2852752"/>
            <a:ext cx="5760852" cy="459710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3913" r="12504" b="66808"/>
          <a:stretch/>
        </p:blipFill>
        <p:spPr>
          <a:xfrm>
            <a:off x="1430713" y="1663953"/>
            <a:ext cx="7376382" cy="1168223"/>
          </a:xfrm>
          <a:prstGeom prst="rect">
            <a:avLst/>
          </a:prstGeom>
        </p:spPr>
      </p:pic>
      <p:sp>
        <p:nvSpPr>
          <p:cNvPr id="140" name="Rectangle 139"/>
          <p:cNvSpPr/>
          <p:nvPr/>
        </p:nvSpPr>
        <p:spPr>
          <a:xfrm>
            <a:off x="4481333" y="47091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inherit" charset="0"/>
              </a:rPr>
              <a:t>Yemen civil war: The facts about the world's 'forgotten war'</a:t>
            </a:r>
            <a:endParaRPr lang="en-US" b="1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Independent Serif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96482" y="219409"/>
            <a:ext cx="1547517" cy="11727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2000" y="929642"/>
            <a:ext cx="0" cy="38100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0"/>
                </a:moveTo>
                <a:lnTo>
                  <a:pt x="0" y="3810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63432" y="6199267"/>
            <a:ext cx="232410" cy="231775"/>
          </a:xfrm>
          <a:custGeom>
            <a:avLst/>
            <a:gdLst/>
            <a:ahLst/>
            <a:cxnLst/>
            <a:rect l="l" t="t" r="r" b="b"/>
            <a:pathLst>
              <a:path w="232409" h="231775">
                <a:moveTo>
                  <a:pt x="84278" y="0"/>
                </a:moveTo>
                <a:lnTo>
                  <a:pt x="32548" y="11357"/>
                </a:lnTo>
                <a:lnTo>
                  <a:pt x="4486" y="46776"/>
                </a:lnTo>
                <a:lnTo>
                  <a:pt x="0" y="162419"/>
                </a:lnTo>
                <a:lnTo>
                  <a:pt x="111" y="231250"/>
                </a:lnTo>
                <a:lnTo>
                  <a:pt x="78876" y="231258"/>
                </a:lnTo>
                <a:lnTo>
                  <a:pt x="166811" y="231123"/>
                </a:lnTo>
                <a:lnTo>
                  <a:pt x="173288" y="229917"/>
                </a:lnTo>
                <a:lnTo>
                  <a:pt x="203375" y="216706"/>
                </a:lnTo>
                <a:lnTo>
                  <a:pt x="217105" y="200567"/>
                </a:lnTo>
                <a:lnTo>
                  <a:pt x="33118" y="200567"/>
                </a:lnTo>
                <a:lnTo>
                  <a:pt x="30819" y="200402"/>
                </a:lnTo>
                <a:lnTo>
                  <a:pt x="30693" y="82086"/>
                </a:lnTo>
                <a:lnTo>
                  <a:pt x="30695" y="70060"/>
                </a:lnTo>
                <a:lnTo>
                  <a:pt x="31620" y="64499"/>
                </a:lnTo>
                <a:lnTo>
                  <a:pt x="62696" y="31047"/>
                </a:lnTo>
                <a:lnTo>
                  <a:pt x="75019" y="29702"/>
                </a:lnTo>
                <a:lnTo>
                  <a:pt x="131122" y="29702"/>
                </a:lnTo>
                <a:lnTo>
                  <a:pt x="111033" y="10341"/>
                </a:lnTo>
                <a:lnTo>
                  <a:pt x="84278" y="0"/>
                </a:lnTo>
                <a:close/>
              </a:path>
              <a:path w="232409" h="231775">
                <a:moveTo>
                  <a:pt x="217893" y="116995"/>
                </a:moveTo>
                <a:lnTo>
                  <a:pt x="160634" y="116995"/>
                </a:lnTo>
                <a:lnTo>
                  <a:pt x="171878" y="118969"/>
                </a:lnTo>
                <a:lnTo>
                  <a:pt x="182381" y="123551"/>
                </a:lnTo>
                <a:lnTo>
                  <a:pt x="190700" y="130306"/>
                </a:lnTo>
                <a:lnTo>
                  <a:pt x="196771" y="139149"/>
                </a:lnTo>
                <a:lnTo>
                  <a:pt x="200530" y="149995"/>
                </a:lnTo>
                <a:lnTo>
                  <a:pt x="200696" y="167389"/>
                </a:lnTo>
                <a:lnTo>
                  <a:pt x="194178" y="182646"/>
                </a:lnTo>
                <a:lnTo>
                  <a:pt x="182161" y="194128"/>
                </a:lnTo>
                <a:lnTo>
                  <a:pt x="165833" y="200199"/>
                </a:lnTo>
                <a:lnTo>
                  <a:pt x="163623" y="200554"/>
                </a:lnTo>
                <a:lnTo>
                  <a:pt x="33118" y="200567"/>
                </a:lnTo>
                <a:lnTo>
                  <a:pt x="217115" y="200554"/>
                </a:lnTo>
                <a:lnTo>
                  <a:pt x="223744" y="192763"/>
                </a:lnTo>
                <a:lnTo>
                  <a:pt x="232136" y="162419"/>
                </a:lnTo>
                <a:lnTo>
                  <a:pt x="226298" y="130006"/>
                </a:lnTo>
                <a:lnTo>
                  <a:pt x="217893" y="116995"/>
                </a:lnTo>
                <a:close/>
              </a:path>
              <a:path w="232409" h="231775">
                <a:moveTo>
                  <a:pt x="131122" y="29702"/>
                </a:moveTo>
                <a:lnTo>
                  <a:pt x="75019" y="29702"/>
                </a:lnTo>
                <a:lnTo>
                  <a:pt x="86857" y="32155"/>
                </a:lnTo>
                <a:lnTo>
                  <a:pt x="97492" y="38052"/>
                </a:lnTo>
                <a:lnTo>
                  <a:pt x="106207" y="47037"/>
                </a:lnTo>
                <a:lnTo>
                  <a:pt x="111989" y="58118"/>
                </a:lnTo>
                <a:lnTo>
                  <a:pt x="114090" y="69198"/>
                </a:lnTo>
                <a:lnTo>
                  <a:pt x="114149" y="71020"/>
                </a:lnTo>
                <a:lnTo>
                  <a:pt x="112949" y="82086"/>
                </a:lnTo>
                <a:lnTo>
                  <a:pt x="108023" y="93417"/>
                </a:lnTo>
                <a:lnTo>
                  <a:pt x="106448" y="95932"/>
                </a:lnTo>
                <a:lnTo>
                  <a:pt x="104302" y="98103"/>
                </a:lnTo>
                <a:lnTo>
                  <a:pt x="100898" y="101951"/>
                </a:lnTo>
                <a:lnTo>
                  <a:pt x="92925" y="118969"/>
                </a:lnTo>
                <a:lnTo>
                  <a:pt x="94432" y="125963"/>
                </a:lnTo>
                <a:lnTo>
                  <a:pt x="98625" y="132317"/>
                </a:lnTo>
                <a:lnTo>
                  <a:pt x="104801" y="136616"/>
                </a:lnTo>
                <a:lnTo>
                  <a:pt x="111953" y="138283"/>
                </a:lnTo>
                <a:lnTo>
                  <a:pt x="119277" y="137278"/>
                </a:lnTo>
                <a:lnTo>
                  <a:pt x="125968" y="133562"/>
                </a:lnTo>
                <a:lnTo>
                  <a:pt x="127695" y="132114"/>
                </a:lnTo>
                <a:lnTo>
                  <a:pt x="129344" y="130306"/>
                </a:lnTo>
                <a:lnTo>
                  <a:pt x="130857" y="128863"/>
                </a:lnTo>
                <a:lnTo>
                  <a:pt x="140065" y="121943"/>
                </a:lnTo>
                <a:lnTo>
                  <a:pt x="150011" y="117987"/>
                </a:lnTo>
                <a:lnTo>
                  <a:pt x="160634" y="116995"/>
                </a:lnTo>
                <a:lnTo>
                  <a:pt x="217893" y="116995"/>
                </a:lnTo>
                <a:lnTo>
                  <a:pt x="213629" y="110393"/>
                </a:lnTo>
                <a:lnTo>
                  <a:pt x="195029" y="95606"/>
                </a:lnTo>
                <a:lnTo>
                  <a:pt x="173380" y="87905"/>
                </a:lnTo>
                <a:lnTo>
                  <a:pt x="143253" y="87905"/>
                </a:lnTo>
                <a:lnTo>
                  <a:pt x="143430" y="86838"/>
                </a:lnTo>
                <a:lnTo>
                  <a:pt x="144603" y="78311"/>
                </a:lnTo>
                <a:lnTo>
                  <a:pt x="144884" y="71020"/>
                </a:lnTo>
                <a:lnTo>
                  <a:pt x="144413" y="63739"/>
                </a:lnTo>
                <a:lnTo>
                  <a:pt x="143164" y="56473"/>
                </a:lnTo>
                <a:lnTo>
                  <a:pt x="131482" y="30049"/>
                </a:lnTo>
                <a:lnTo>
                  <a:pt x="131122" y="29702"/>
                </a:lnTo>
                <a:close/>
              </a:path>
              <a:path w="232409" h="231775">
                <a:moveTo>
                  <a:pt x="172036" y="87427"/>
                </a:moveTo>
                <a:lnTo>
                  <a:pt x="146186" y="87638"/>
                </a:lnTo>
                <a:lnTo>
                  <a:pt x="145285" y="87804"/>
                </a:lnTo>
                <a:lnTo>
                  <a:pt x="143253" y="87905"/>
                </a:lnTo>
                <a:lnTo>
                  <a:pt x="173380" y="87905"/>
                </a:lnTo>
                <a:lnTo>
                  <a:pt x="172036" y="87427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93528" y="6458530"/>
            <a:ext cx="140970" cy="140335"/>
          </a:xfrm>
          <a:custGeom>
            <a:avLst/>
            <a:gdLst/>
            <a:ahLst/>
            <a:cxnLst/>
            <a:rect l="l" t="t" r="r" b="b"/>
            <a:pathLst>
              <a:path w="140970" h="140334">
                <a:moveTo>
                  <a:pt x="138023" y="0"/>
                </a:moveTo>
                <a:lnTo>
                  <a:pt x="43522" y="114"/>
                </a:lnTo>
                <a:lnTo>
                  <a:pt x="9642" y="18289"/>
                </a:lnTo>
                <a:lnTo>
                  <a:pt x="0" y="48577"/>
                </a:lnTo>
                <a:lnTo>
                  <a:pt x="3449" y="64031"/>
                </a:lnTo>
                <a:lnTo>
                  <a:pt x="39624" y="92456"/>
                </a:lnTo>
                <a:lnTo>
                  <a:pt x="44843" y="93027"/>
                </a:lnTo>
                <a:lnTo>
                  <a:pt x="47612" y="93332"/>
                </a:lnTo>
                <a:lnTo>
                  <a:pt x="48082" y="97155"/>
                </a:lnTo>
                <a:lnTo>
                  <a:pt x="48285" y="100660"/>
                </a:lnTo>
                <a:lnTo>
                  <a:pt x="48958" y="104076"/>
                </a:lnTo>
                <a:lnTo>
                  <a:pt x="56032" y="120794"/>
                </a:lnTo>
                <a:lnTo>
                  <a:pt x="68713" y="133203"/>
                </a:lnTo>
                <a:lnTo>
                  <a:pt x="85080" y="140041"/>
                </a:lnTo>
                <a:lnTo>
                  <a:pt x="103216" y="140041"/>
                </a:lnTo>
                <a:lnTo>
                  <a:pt x="118107" y="134380"/>
                </a:lnTo>
                <a:lnTo>
                  <a:pt x="129755" y="124682"/>
                </a:lnTo>
                <a:lnTo>
                  <a:pt x="137499" y="111678"/>
                </a:lnTo>
                <a:lnTo>
                  <a:pt x="137588" y="111239"/>
                </a:lnTo>
                <a:lnTo>
                  <a:pt x="90195" y="111239"/>
                </a:lnTo>
                <a:lnTo>
                  <a:pt x="83058" y="107569"/>
                </a:lnTo>
                <a:lnTo>
                  <a:pt x="76911" y="96431"/>
                </a:lnTo>
                <a:lnTo>
                  <a:pt x="77584" y="89611"/>
                </a:lnTo>
                <a:lnTo>
                  <a:pt x="82537" y="83515"/>
                </a:lnTo>
                <a:lnTo>
                  <a:pt x="83566" y="82575"/>
                </a:lnTo>
                <a:lnTo>
                  <a:pt x="84531" y="81584"/>
                </a:lnTo>
                <a:lnTo>
                  <a:pt x="88215" y="76011"/>
                </a:lnTo>
                <a:lnTo>
                  <a:pt x="89676" y="69642"/>
                </a:lnTo>
                <a:lnTo>
                  <a:pt x="88981" y="64096"/>
                </a:lnTo>
                <a:lnTo>
                  <a:pt x="45224" y="64096"/>
                </a:lnTo>
                <a:lnTo>
                  <a:pt x="32804" y="57442"/>
                </a:lnTo>
                <a:lnTo>
                  <a:pt x="29057" y="49682"/>
                </a:lnTo>
                <a:lnTo>
                  <a:pt x="32156" y="35699"/>
                </a:lnTo>
                <a:lnTo>
                  <a:pt x="38392" y="30746"/>
                </a:lnTo>
                <a:lnTo>
                  <a:pt x="46202" y="30302"/>
                </a:lnTo>
                <a:lnTo>
                  <a:pt x="140774" y="30238"/>
                </a:lnTo>
                <a:lnTo>
                  <a:pt x="140741" y="2743"/>
                </a:lnTo>
                <a:lnTo>
                  <a:pt x="138023" y="0"/>
                </a:lnTo>
                <a:close/>
              </a:path>
              <a:path w="140970" h="140334">
                <a:moveTo>
                  <a:pt x="140774" y="30238"/>
                </a:moveTo>
                <a:lnTo>
                  <a:pt x="110718" y="30238"/>
                </a:lnTo>
                <a:lnTo>
                  <a:pt x="110747" y="93332"/>
                </a:lnTo>
                <a:lnTo>
                  <a:pt x="110566" y="95897"/>
                </a:lnTo>
                <a:lnTo>
                  <a:pt x="108369" y="105283"/>
                </a:lnTo>
                <a:lnTo>
                  <a:pt x="103136" y="109753"/>
                </a:lnTo>
                <a:lnTo>
                  <a:pt x="90195" y="111239"/>
                </a:lnTo>
                <a:lnTo>
                  <a:pt x="137588" y="111239"/>
                </a:lnTo>
                <a:lnTo>
                  <a:pt x="140610" y="96431"/>
                </a:lnTo>
                <a:lnTo>
                  <a:pt x="140682" y="95897"/>
                </a:lnTo>
                <a:lnTo>
                  <a:pt x="140769" y="92456"/>
                </a:lnTo>
                <a:lnTo>
                  <a:pt x="140774" y="30238"/>
                </a:lnTo>
                <a:close/>
              </a:path>
              <a:path w="140970" h="140334">
                <a:moveTo>
                  <a:pt x="74602" y="51296"/>
                </a:moveTo>
                <a:lnTo>
                  <a:pt x="68189" y="51612"/>
                </a:lnTo>
                <a:lnTo>
                  <a:pt x="62014" y="54343"/>
                </a:lnTo>
                <a:lnTo>
                  <a:pt x="59944" y="55727"/>
                </a:lnTo>
                <a:lnTo>
                  <a:pt x="58098" y="57518"/>
                </a:lnTo>
                <a:lnTo>
                  <a:pt x="51308" y="63411"/>
                </a:lnTo>
                <a:lnTo>
                  <a:pt x="45224" y="64096"/>
                </a:lnTo>
                <a:lnTo>
                  <a:pt x="88981" y="64096"/>
                </a:lnTo>
                <a:lnTo>
                  <a:pt x="88872" y="63227"/>
                </a:lnTo>
                <a:lnTo>
                  <a:pt x="85763" y="57518"/>
                </a:lnTo>
                <a:lnTo>
                  <a:pt x="80659" y="53298"/>
                </a:lnTo>
                <a:lnTo>
                  <a:pt x="74602" y="51296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63138" y="6458525"/>
            <a:ext cx="141605" cy="140970"/>
          </a:xfrm>
          <a:custGeom>
            <a:avLst/>
            <a:gdLst/>
            <a:ahLst/>
            <a:cxnLst/>
            <a:rect l="l" t="t" r="r" b="b"/>
            <a:pathLst>
              <a:path w="141604" h="140970">
                <a:moveTo>
                  <a:pt x="92417" y="0"/>
                </a:moveTo>
                <a:lnTo>
                  <a:pt x="7315" y="88"/>
                </a:lnTo>
                <a:lnTo>
                  <a:pt x="2781" y="507"/>
                </a:lnTo>
                <a:lnTo>
                  <a:pt x="38" y="3517"/>
                </a:lnTo>
                <a:lnTo>
                  <a:pt x="0" y="9956"/>
                </a:lnTo>
                <a:lnTo>
                  <a:pt x="139" y="11849"/>
                </a:lnTo>
                <a:lnTo>
                  <a:pt x="203" y="95923"/>
                </a:lnTo>
                <a:lnTo>
                  <a:pt x="30025" y="137905"/>
                </a:lnTo>
                <a:lnTo>
                  <a:pt x="45427" y="140957"/>
                </a:lnTo>
                <a:lnTo>
                  <a:pt x="60980" y="138634"/>
                </a:lnTo>
                <a:lnTo>
                  <a:pt x="74617" y="131405"/>
                </a:lnTo>
                <a:lnTo>
                  <a:pt x="85213" y="120106"/>
                </a:lnTo>
                <a:lnTo>
                  <a:pt x="88990" y="111569"/>
                </a:lnTo>
                <a:lnTo>
                  <a:pt x="52158" y="111569"/>
                </a:lnTo>
                <a:lnTo>
                  <a:pt x="36499" y="109702"/>
                </a:lnTo>
                <a:lnTo>
                  <a:pt x="30441" y="102717"/>
                </a:lnTo>
                <a:lnTo>
                  <a:pt x="30416" y="32638"/>
                </a:lnTo>
                <a:lnTo>
                  <a:pt x="30556" y="31673"/>
                </a:lnTo>
                <a:lnTo>
                  <a:pt x="30657" y="30251"/>
                </a:lnTo>
                <a:lnTo>
                  <a:pt x="80924" y="30225"/>
                </a:lnTo>
                <a:lnTo>
                  <a:pt x="85559" y="29883"/>
                </a:lnTo>
                <a:lnTo>
                  <a:pt x="137644" y="29883"/>
                </a:lnTo>
                <a:lnTo>
                  <a:pt x="110212" y="2728"/>
                </a:lnTo>
                <a:lnTo>
                  <a:pt x="101566" y="647"/>
                </a:lnTo>
                <a:lnTo>
                  <a:pt x="92417" y="0"/>
                </a:lnTo>
                <a:close/>
              </a:path>
              <a:path w="141604" h="140970">
                <a:moveTo>
                  <a:pt x="70446" y="49783"/>
                </a:moveTo>
                <a:lnTo>
                  <a:pt x="56426" y="54305"/>
                </a:lnTo>
                <a:lnTo>
                  <a:pt x="52514" y="59410"/>
                </a:lnTo>
                <a:lnTo>
                  <a:pt x="51371" y="66598"/>
                </a:lnTo>
                <a:lnTo>
                  <a:pt x="50660" y="71297"/>
                </a:lnTo>
                <a:lnTo>
                  <a:pt x="51943" y="75564"/>
                </a:lnTo>
                <a:lnTo>
                  <a:pt x="56057" y="81292"/>
                </a:lnTo>
                <a:lnTo>
                  <a:pt x="57696" y="83057"/>
                </a:lnTo>
                <a:lnTo>
                  <a:pt x="62738" y="88722"/>
                </a:lnTo>
                <a:lnTo>
                  <a:pt x="63573" y="92862"/>
                </a:lnTo>
                <a:lnTo>
                  <a:pt x="63613" y="93294"/>
                </a:lnTo>
                <a:lnTo>
                  <a:pt x="60325" y="106032"/>
                </a:lnTo>
                <a:lnTo>
                  <a:pt x="52158" y="111569"/>
                </a:lnTo>
                <a:lnTo>
                  <a:pt x="88990" y="111569"/>
                </a:lnTo>
                <a:lnTo>
                  <a:pt x="91643" y="105575"/>
                </a:lnTo>
                <a:lnTo>
                  <a:pt x="92621" y="101714"/>
                </a:lnTo>
                <a:lnTo>
                  <a:pt x="92925" y="97688"/>
                </a:lnTo>
                <a:lnTo>
                  <a:pt x="93599" y="93294"/>
                </a:lnTo>
                <a:lnTo>
                  <a:pt x="96062" y="93014"/>
                </a:lnTo>
                <a:lnTo>
                  <a:pt x="98564" y="92862"/>
                </a:lnTo>
                <a:lnTo>
                  <a:pt x="101015" y="92430"/>
                </a:lnTo>
                <a:lnTo>
                  <a:pt x="114127" y="88533"/>
                </a:lnTo>
                <a:lnTo>
                  <a:pt x="124934" y="81891"/>
                </a:lnTo>
                <a:lnTo>
                  <a:pt x="133253" y="72422"/>
                </a:lnTo>
                <a:lnTo>
                  <a:pt x="137074" y="64046"/>
                </a:lnTo>
                <a:lnTo>
                  <a:pt x="97167" y="64046"/>
                </a:lnTo>
                <a:lnTo>
                  <a:pt x="91427" y="63715"/>
                </a:lnTo>
                <a:lnTo>
                  <a:pt x="84518" y="59283"/>
                </a:lnTo>
                <a:lnTo>
                  <a:pt x="83273" y="58000"/>
                </a:lnTo>
                <a:lnTo>
                  <a:pt x="81939" y="56705"/>
                </a:lnTo>
                <a:lnTo>
                  <a:pt x="76733" y="51536"/>
                </a:lnTo>
                <a:lnTo>
                  <a:pt x="70446" y="49783"/>
                </a:lnTo>
                <a:close/>
              </a:path>
              <a:path w="141604" h="140970">
                <a:moveTo>
                  <a:pt x="137644" y="29883"/>
                </a:moveTo>
                <a:lnTo>
                  <a:pt x="85559" y="29883"/>
                </a:lnTo>
                <a:lnTo>
                  <a:pt x="93408" y="30149"/>
                </a:lnTo>
                <a:lnTo>
                  <a:pt x="96748" y="30479"/>
                </a:lnTo>
                <a:lnTo>
                  <a:pt x="105892" y="33172"/>
                </a:lnTo>
                <a:lnTo>
                  <a:pt x="109651" y="37464"/>
                </a:lnTo>
                <a:lnTo>
                  <a:pt x="111277" y="50825"/>
                </a:lnTo>
                <a:lnTo>
                  <a:pt x="108673" y="56705"/>
                </a:lnTo>
                <a:lnTo>
                  <a:pt x="97167" y="64046"/>
                </a:lnTo>
                <a:lnTo>
                  <a:pt x="137074" y="64046"/>
                </a:lnTo>
                <a:lnTo>
                  <a:pt x="138899" y="60045"/>
                </a:lnTo>
                <a:lnTo>
                  <a:pt x="141162" y="46606"/>
                </a:lnTo>
                <a:lnTo>
                  <a:pt x="139563" y="34085"/>
                </a:lnTo>
                <a:lnTo>
                  <a:pt x="137644" y="2988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93442" y="6289629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70" h="140970">
                <a:moveTo>
                  <a:pt x="95081" y="0"/>
                </a:moveTo>
                <a:lnTo>
                  <a:pt x="54749" y="22517"/>
                </a:lnTo>
                <a:lnTo>
                  <a:pt x="48129" y="44145"/>
                </a:lnTo>
                <a:lnTo>
                  <a:pt x="47697" y="47802"/>
                </a:lnTo>
                <a:lnTo>
                  <a:pt x="43773" y="48082"/>
                </a:lnTo>
                <a:lnTo>
                  <a:pt x="20987" y="55685"/>
                </a:lnTo>
                <a:lnTo>
                  <a:pt x="5466" y="72567"/>
                </a:lnTo>
                <a:lnTo>
                  <a:pt x="0" y="94955"/>
                </a:lnTo>
                <a:lnTo>
                  <a:pt x="7375" y="119075"/>
                </a:lnTo>
                <a:lnTo>
                  <a:pt x="47126" y="140779"/>
                </a:lnTo>
                <a:lnTo>
                  <a:pt x="118811" y="140835"/>
                </a:lnTo>
                <a:lnTo>
                  <a:pt x="138350" y="140703"/>
                </a:lnTo>
                <a:lnTo>
                  <a:pt x="140928" y="137883"/>
                </a:lnTo>
                <a:lnTo>
                  <a:pt x="140891" y="110832"/>
                </a:lnTo>
                <a:lnTo>
                  <a:pt x="49081" y="110832"/>
                </a:lnTo>
                <a:lnTo>
                  <a:pt x="45779" y="110591"/>
                </a:lnTo>
                <a:lnTo>
                  <a:pt x="36394" y="108699"/>
                </a:lnTo>
                <a:lnTo>
                  <a:pt x="31594" y="103581"/>
                </a:lnTo>
                <a:lnTo>
                  <a:pt x="29650" y="90652"/>
                </a:lnTo>
                <a:lnTo>
                  <a:pt x="32927" y="83502"/>
                </a:lnTo>
                <a:lnTo>
                  <a:pt x="44217" y="76949"/>
                </a:lnTo>
                <a:lnTo>
                  <a:pt x="88792" y="76949"/>
                </a:lnTo>
                <a:lnTo>
                  <a:pt x="89604" y="74407"/>
                </a:lnTo>
                <a:lnTo>
                  <a:pt x="89260" y="67846"/>
                </a:lnTo>
                <a:lnTo>
                  <a:pt x="86483" y="61658"/>
                </a:lnTo>
                <a:lnTo>
                  <a:pt x="85048" y="59613"/>
                </a:lnTo>
                <a:lnTo>
                  <a:pt x="83295" y="57784"/>
                </a:lnTo>
                <a:lnTo>
                  <a:pt x="78406" y="52222"/>
                </a:lnTo>
                <a:lnTo>
                  <a:pt x="77546" y="48082"/>
                </a:lnTo>
                <a:lnTo>
                  <a:pt x="77550" y="47802"/>
                </a:lnTo>
                <a:lnTo>
                  <a:pt x="80514" y="35356"/>
                </a:lnTo>
                <a:lnTo>
                  <a:pt x="88477" y="29463"/>
                </a:lnTo>
                <a:lnTo>
                  <a:pt x="136817" y="29463"/>
                </a:lnTo>
                <a:lnTo>
                  <a:pt x="134404" y="22915"/>
                </a:lnTo>
                <a:lnTo>
                  <a:pt x="124300" y="10863"/>
                </a:lnTo>
                <a:lnTo>
                  <a:pt x="110820" y="2914"/>
                </a:lnTo>
                <a:lnTo>
                  <a:pt x="95081" y="0"/>
                </a:lnTo>
                <a:close/>
              </a:path>
              <a:path w="140970" h="140970">
                <a:moveTo>
                  <a:pt x="136817" y="29463"/>
                </a:moveTo>
                <a:lnTo>
                  <a:pt x="88477" y="29463"/>
                </a:lnTo>
                <a:lnTo>
                  <a:pt x="104326" y="30911"/>
                </a:lnTo>
                <a:lnTo>
                  <a:pt x="110586" y="37706"/>
                </a:lnTo>
                <a:lnTo>
                  <a:pt x="110704" y="103581"/>
                </a:lnTo>
                <a:lnTo>
                  <a:pt x="110651" y="109486"/>
                </a:lnTo>
                <a:lnTo>
                  <a:pt x="110511" y="110705"/>
                </a:lnTo>
                <a:lnTo>
                  <a:pt x="49081" y="110832"/>
                </a:lnTo>
                <a:lnTo>
                  <a:pt x="140891" y="110832"/>
                </a:lnTo>
                <a:lnTo>
                  <a:pt x="140770" y="44145"/>
                </a:lnTo>
                <a:lnTo>
                  <a:pt x="140585" y="41313"/>
                </a:lnTo>
                <a:lnTo>
                  <a:pt x="140013" y="38138"/>
                </a:lnTo>
                <a:lnTo>
                  <a:pt x="136817" y="29463"/>
                </a:lnTo>
                <a:close/>
              </a:path>
              <a:path w="140970" h="140970">
                <a:moveTo>
                  <a:pt x="88792" y="76949"/>
                </a:moveTo>
                <a:lnTo>
                  <a:pt x="44217" y="76949"/>
                </a:lnTo>
                <a:lnTo>
                  <a:pt x="51063" y="77431"/>
                </a:lnTo>
                <a:lnTo>
                  <a:pt x="57324" y="82308"/>
                </a:lnTo>
                <a:lnTo>
                  <a:pt x="58392" y="83502"/>
                </a:lnTo>
                <a:lnTo>
                  <a:pt x="59419" y="84505"/>
                </a:lnTo>
                <a:lnTo>
                  <a:pt x="65011" y="88260"/>
                </a:lnTo>
                <a:lnTo>
                  <a:pt x="71310" y="89746"/>
                </a:lnTo>
                <a:lnTo>
                  <a:pt x="77661" y="88929"/>
                </a:lnTo>
                <a:lnTo>
                  <a:pt x="83410" y="85775"/>
                </a:lnTo>
                <a:lnTo>
                  <a:pt x="87619" y="80623"/>
                </a:lnTo>
                <a:lnTo>
                  <a:pt x="88792" y="76949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64360" y="6251789"/>
            <a:ext cx="744826" cy="2934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00804" y="6198349"/>
            <a:ext cx="653168" cy="4011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2"/>
            <a:ext cx="4572000" cy="6840220"/>
          </a:xfrm>
          <a:custGeom>
            <a:avLst/>
            <a:gdLst/>
            <a:ahLst/>
            <a:cxnLst/>
            <a:rect l="l" t="t" r="r" b="b"/>
            <a:pathLst>
              <a:path w="4572000" h="6840220">
                <a:moveTo>
                  <a:pt x="0" y="6839991"/>
                </a:moveTo>
                <a:lnTo>
                  <a:pt x="4572000" y="6839991"/>
                </a:lnTo>
                <a:lnTo>
                  <a:pt x="4572000" y="0"/>
                </a:lnTo>
                <a:lnTo>
                  <a:pt x="0" y="0"/>
                </a:lnTo>
                <a:lnTo>
                  <a:pt x="0" y="6839991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72000" y="12"/>
            <a:ext cx="4572000" cy="6840220"/>
          </a:xfrm>
          <a:custGeom>
            <a:avLst/>
            <a:gdLst/>
            <a:ahLst/>
            <a:cxnLst/>
            <a:rect l="l" t="t" r="r" b="b"/>
            <a:pathLst>
              <a:path w="4572000" h="6840220">
                <a:moveTo>
                  <a:pt x="0" y="6839991"/>
                </a:moveTo>
                <a:lnTo>
                  <a:pt x="4572000" y="6839991"/>
                </a:lnTo>
                <a:lnTo>
                  <a:pt x="4572000" y="0"/>
                </a:lnTo>
                <a:lnTo>
                  <a:pt x="0" y="0"/>
                </a:lnTo>
                <a:lnTo>
                  <a:pt x="0" y="6839991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43673" y="3728130"/>
            <a:ext cx="41275" cy="519430"/>
          </a:xfrm>
          <a:custGeom>
            <a:avLst/>
            <a:gdLst/>
            <a:ahLst/>
            <a:cxnLst/>
            <a:rect l="l" t="t" r="r" b="b"/>
            <a:pathLst>
              <a:path w="41275" h="519429">
                <a:moveTo>
                  <a:pt x="20485" y="0"/>
                </a:moveTo>
                <a:lnTo>
                  <a:pt x="8385" y="50109"/>
                </a:lnTo>
                <a:lnTo>
                  <a:pt x="3951" y="106334"/>
                </a:lnTo>
                <a:lnTo>
                  <a:pt x="1044" y="177640"/>
                </a:lnTo>
                <a:lnTo>
                  <a:pt x="0" y="259753"/>
                </a:lnTo>
                <a:lnTo>
                  <a:pt x="1044" y="341828"/>
                </a:lnTo>
                <a:lnTo>
                  <a:pt x="3951" y="413111"/>
                </a:lnTo>
                <a:lnTo>
                  <a:pt x="8385" y="469325"/>
                </a:lnTo>
                <a:lnTo>
                  <a:pt x="14009" y="506190"/>
                </a:lnTo>
                <a:lnTo>
                  <a:pt x="20485" y="519430"/>
                </a:lnTo>
                <a:lnTo>
                  <a:pt x="26957" y="506190"/>
                </a:lnTo>
                <a:lnTo>
                  <a:pt x="32583" y="469325"/>
                </a:lnTo>
                <a:lnTo>
                  <a:pt x="37022" y="413111"/>
                </a:lnTo>
                <a:lnTo>
                  <a:pt x="39936" y="341828"/>
                </a:lnTo>
                <a:lnTo>
                  <a:pt x="40982" y="259753"/>
                </a:lnTo>
                <a:lnTo>
                  <a:pt x="39936" y="177640"/>
                </a:lnTo>
                <a:lnTo>
                  <a:pt x="37022" y="106334"/>
                </a:lnTo>
                <a:lnTo>
                  <a:pt x="32583" y="50109"/>
                </a:lnTo>
                <a:lnTo>
                  <a:pt x="26957" y="13239"/>
                </a:lnTo>
                <a:lnTo>
                  <a:pt x="2048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54059" y="3722363"/>
            <a:ext cx="41275" cy="519430"/>
          </a:xfrm>
          <a:custGeom>
            <a:avLst/>
            <a:gdLst/>
            <a:ahLst/>
            <a:cxnLst/>
            <a:rect l="l" t="t" r="r" b="b"/>
            <a:pathLst>
              <a:path w="41275" h="519429">
                <a:moveTo>
                  <a:pt x="20472" y="0"/>
                </a:moveTo>
                <a:lnTo>
                  <a:pt x="8377" y="50094"/>
                </a:lnTo>
                <a:lnTo>
                  <a:pt x="3947" y="106304"/>
                </a:lnTo>
                <a:lnTo>
                  <a:pt x="1042" y="177593"/>
                </a:lnTo>
                <a:lnTo>
                  <a:pt x="0" y="259689"/>
                </a:lnTo>
                <a:lnTo>
                  <a:pt x="1042" y="341773"/>
                </a:lnTo>
                <a:lnTo>
                  <a:pt x="3947" y="413054"/>
                </a:lnTo>
                <a:lnTo>
                  <a:pt x="8377" y="469260"/>
                </a:lnTo>
                <a:lnTo>
                  <a:pt x="13998" y="506118"/>
                </a:lnTo>
                <a:lnTo>
                  <a:pt x="20472" y="519353"/>
                </a:lnTo>
                <a:lnTo>
                  <a:pt x="26974" y="506118"/>
                </a:lnTo>
                <a:lnTo>
                  <a:pt x="32615" y="469260"/>
                </a:lnTo>
                <a:lnTo>
                  <a:pt x="37061" y="413054"/>
                </a:lnTo>
                <a:lnTo>
                  <a:pt x="39975" y="341773"/>
                </a:lnTo>
                <a:lnTo>
                  <a:pt x="41021" y="259689"/>
                </a:lnTo>
                <a:lnTo>
                  <a:pt x="39975" y="177593"/>
                </a:lnTo>
                <a:lnTo>
                  <a:pt x="37061" y="106304"/>
                </a:lnTo>
                <a:lnTo>
                  <a:pt x="32615" y="50094"/>
                </a:lnTo>
                <a:lnTo>
                  <a:pt x="26974" y="13235"/>
                </a:lnTo>
                <a:lnTo>
                  <a:pt x="20472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79466" y="1424240"/>
            <a:ext cx="955040" cy="961390"/>
          </a:xfrm>
          <a:custGeom>
            <a:avLst/>
            <a:gdLst/>
            <a:ahLst/>
            <a:cxnLst/>
            <a:rect l="l" t="t" r="r" b="b"/>
            <a:pathLst>
              <a:path w="955039" h="961389">
                <a:moveTo>
                  <a:pt x="477291" y="0"/>
                </a:moveTo>
                <a:lnTo>
                  <a:pt x="428495" y="2480"/>
                </a:lnTo>
                <a:lnTo>
                  <a:pt x="381107" y="9760"/>
                </a:lnTo>
                <a:lnTo>
                  <a:pt x="335368" y="21598"/>
                </a:lnTo>
                <a:lnTo>
                  <a:pt x="291518" y="37753"/>
                </a:lnTo>
                <a:lnTo>
                  <a:pt x="249797" y="57983"/>
                </a:lnTo>
                <a:lnTo>
                  <a:pt x="210444" y="82047"/>
                </a:lnTo>
                <a:lnTo>
                  <a:pt x="173700" y="109703"/>
                </a:lnTo>
                <a:lnTo>
                  <a:pt x="139804" y="140711"/>
                </a:lnTo>
                <a:lnTo>
                  <a:pt x="108998" y="174828"/>
                </a:lnTo>
                <a:lnTo>
                  <a:pt x="81520" y="211812"/>
                </a:lnTo>
                <a:lnTo>
                  <a:pt x="57611" y="251424"/>
                </a:lnTo>
                <a:lnTo>
                  <a:pt x="37511" y="293420"/>
                </a:lnTo>
                <a:lnTo>
                  <a:pt x="21460" y="337560"/>
                </a:lnTo>
                <a:lnTo>
                  <a:pt x="9697" y="383602"/>
                </a:lnTo>
                <a:lnTo>
                  <a:pt x="2464" y="431305"/>
                </a:lnTo>
                <a:lnTo>
                  <a:pt x="0" y="480428"/>
                </a:lnTo>
                <a:lnTo>
                  <a:pt x="2464" y="529555"/>
                </a:lnTo>
                <a:lnTo>
                  <a:pt x="9697" y="577262"/>
                </a:lnTo>
                <a:lnTo>
                  <a:pt x="21460" y="623308"/>
                </a:lnTo>
                <a:lnTo>
                  <a:pt x="37511" y="667452"/>
                </a:lnTo>
                <a:lnTo>
                  <a:pt x="57611" y="709452"/>
                </a:lnTo>
                <a:lnTo>
                  <a:pt x="81520" y="749067"/>
                </a:lnTo>
                <a:lnTo>
                  <a:pt x="108998" y="786054"/>
                </a:lnTo>
                <a:lnTo>
                  <a:pt x="139804" y="820173"/>
                </a:lnTo>
                <a:lnTo>
                  <a:pt x="173700" y="851183"/>
                </a:lnTo>
                <a:lnTo>
                  <a:pt x="210444" y="878841"/>
                </a:lnTo>
                <a:lnTo>
                  <a:pt x="249797" y="902907"/>
                </a:lnTo>
                <a:lnTo>
                  <a:pt x="291518" y="923138"/>
                </a:lnTo>
                <a:lnTo>
                  <a:pt x="335368" y="939294"/>
                </a:lnTo>
                <a:lnTo>
                  <a:pt x="381107" y="951133"/>
                </a:lnTo>
                <a:lnTo>
                  <a:pt x="428495" y="958414"/>
                </a:lnTo>
                <a:lnTo>
                  <a:pt x="477291" y="960894"/>
                </a:lnTo>
                <a:lnTo>
                  <a:pt x="526089" y="958414"/>
                </a:lnTo>
                <a:lnTo>
                  <a:pt x="573479" y="951133"/>
                </a:lnTo>
                <a:lnTo>
                  <a:pt x="619219" y="939294"/>
                </a:lnTo>
                <a:lnTo>
                  <a:pt x="663071" y="923138"/>
                </a:lnTo>
                <a:lnTo>
                  <a:pt x="704794" y="902907"/>
                </a:lnTo>
                <a:lnTo>
                  <a:pt x="744148" y="878841"/>
                </a:lnTo>
                <a:lnTo>
                  <a:pt x="780893" y="851183"/>
                </a:lnTo>
                <a:lnTo>
                  <a:pt x="814789" y="820173"/>
                </a:lnTo>
                <a:lnTo>
                  <a:pt x="845596" y="786054"/>
                </a:lnTo>
                <a:lnTo>
                  <a:pt x="873074" y="749067"/>
                </a:lnTo>
                <a:lnTo>
                  <a:pt x="896983" y="709452"/>
                </a:lnTo>
                <a:lnTo>
                  <a:pt x="917083" y="667452"/>
                </a:lnTo>
                <a:lnTo>
                  <a:pt x="933135" y="623308"/>
                </a:lnTo>
                <a:lnTo>
                  <a:pt x="944897" y="577262"/>
                </a:lnTo>
                <a:lnTo>
                  <a:pt x="952131" y="529555"/>
                </a:lnTo>
                <a:lnTo>
                  <a:pt x="954595" y="480428"/>
                </a:lnTo>
                <a:lnTo>
                  <a:pt x="952131" y="431305"/>
                </a:lnTo>
                <a:lnTo>
                  <a:pt x="944897" y="383602"/>
                </a:lnTo>
                <a:lnTo>
                  <a:pt x="933135" y="337560"/>
                </a:lnTo>
                <a:lnTo>
                  <a:pt x="917083" y="293420"/>
                </a:lnTo>
                <a:lnTo>
                  <a:pt x="896983" y="251424"/>
                </a:lnTo>
                <a:lnTo>
                  <a:pt x="873074" y="211812"/>
                </a:lnTo>
                <a:lnTo>
                  <a:pt x="845596" y="174828"/>
                </a:lnTo>
                <a:lnTo>
                  <a:pt x="814789" y="140711"/>
                </a:lnTo>
                <a:lnTo>
                  <a:pt x="780893" y="109703"/>
                </a:lnTo>
                <a:lnTo>
                  <a:pt x="744148" y="82047"/>
                </a:lnTo>
                <a:lnTo>
                  <a:pt x="704794" y="57983"/>
                </a:lnTo>
                <a:lnTo>
                  <a:pt x="663071" y="37753"/>
                </a:lnTo>
                <a:lnTo>
                  <a:pt x="619219" y="21598"/>
                </a:lnTo>
                <a:lnTo>
                  <a:pt x="573479" y="9760"/>
                </a:lnTo>
                <a:lnTo>
                  <a:pt x="526089" y="2480"/>
                </a:lnTo>
                <a:lnTo>
                  <a:pt x="477291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19171" y="4178391"/>
            <a:ext cx="36830" cy="63500"/>
          </a:xfrm>
          <a:custGeom>
            <a:avLst/>
            <a:gdLst/>
            <a:ahLst/>
            <a:cxnLst/>
            <a:rect l="l" t="t" r="r" b="b"/>
            <a:pathLst>
              <a:path w="36829" h="63500">
                <a:moveTo>
                  <a:pt x="0" y="0"/>
                </a:moveTo>
                <a:lnTo>
                  <a:pt x="31838" y="63322"/>
                </a:lnTo>
                <a:lnTo>
                  <a:pt x="34242" y="58165"/>
                </a:lnTo>
                <a:lnTo>
                  <a:pt x="32181" y="58165"/>
                </a:lnTo>
                <a:lnTo>
                  <a:pt x="24930" y="36652"/>
                </a:lnTo>
                <a:lnTo>
                  <a:pt x="0" y="0"/>
                </a:lnTo>
                <a:close/>
              </a:path>
              <a:path w="36829" h="63500">
                <a:moveTo>
                  <a:pt x="34493" y="50723"/>
                </a:moveTo>
                <a:lnTo>
                  <a:pt x="32181" y="58165"/>
                </a:lnTo>
                <a:lnTo>
                  <a:pt x="34242" y="58165"/>
                </a:lnTo>
                <a:lnTo>
                  <a:pt x="36398" y="53543"/>
                </a:lnTo>
                <a:lnTo>
                  <a:pt x="34493" y="50723"/>
                </a:lnTo>
                <a:close/>
              </a:path>
            </a:pathLst>
          </a:custGeom>
          <a:solidFill>
            <a:srgbClr val="F161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44100" y="4215046"/>
            <a:ext cx="10160" cy="21590"/>
          </a:xfrm>
          <a:custGeom>
            <a:avLst/>
            <a:gdLst/>
            <a:ahLst/>
            <a:cxnLst/>
            <a:rect l="l" t="t" r="r" b="b"/>
            <a:pathLst>
              <a:path w="10160" h="21589">
                <a:moveTo>
                  <a:pt x="0" y="0"/>
                </a:moveTo>
                <a:lnTo>
                  <a:pt x="7251" y="21513"/>
                </a:lnTo>
                <a:lnTo>
                  <a:pt x="9563" y="14071"/>
                </a:lnTo>
                <a:lnTo>
                  <a:pt x="0" y="0"/>
                </a:lnTo>
                <a:close/>
              </a:path>
            </a:pathLst>
          </a:custGeom>
          <a:solidFill>
            <a:srgbClr val="F480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72528" y="1530642"/>
            <a:ext cx="1490980" cy="2694940"/>
          </a:xfrm>
          <a:custGeom>
            <a:avLst/>
            <a:gdLst/>
            <a:ahLst/>
            <a:cxnLst/>
            <a:rect l="l" t="t" r="r" b="b"/>
            <a:pathLst>
              <a:path w="1490979" h="2694940">
                <a:moveTo>
                  <a:pt x="1242409" y="0"/>
                </a:moveTo>
                <a:lnTo>
                  <a:pt x="4991" y="2654267"/>
                </a:lnTo>
                <a:lnTo>
                  <a:pt x="3829" y="2665916"/>
                </a:lnTo>
                <a:lnTo>
                  <a:pt x="2609" y="2676516"/>
                </a:lnTo>
                <a:lnTo>
                  <a:pt x="1333" y="2686009"/>
                </a:lnTo>
                <a:lnTo>
                  <a:pt x="0" y="2694336"/>
                </a:lnTo>
                <a:lnTo>
                  <a:pt x="1490797" y="271942"/>
                </a:lnTo>
                <a:lnTo>
                  <a:pt x="1461467" y="233609"/>
                </a:lnTo>
                <a:lnTo>
                  <a:pt x="1430197" y="194936"/>
                </a:lnTo>
                <a:lnTo>
                  <a:pt x="1397605" y="156788"/>
                </a:lnTo>
                <a:lnTo>
                  <a:pt x="1363234" y="118723"/>
                </a:lnTo>
                <a:lnTo>
                  <a:pt x="1317811" y="71354"/>
                </a:lnTo>
                <a:lnTo>
                  <a:pt x="1282137" y="36530"/>
                </a:lnTo>
                <a:lnTo>
                  <a:pt x="1246027" y="3198"/>
                </a:lnTo>
                <a:lnTo>
                  <a:pt x="1242409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21781" y="1066255"/>
            <a:ext cx="3128288" cy="32058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83539" y="5130690"/>
            <a:ext cx="247015" cy="74930"/>
          </a:xfrm>
          <a:custGeom>
            <a:avLst/>
            <a:gdLst/>
            <a:ahLst/>
            <a:cxnLst/>
            <a:rect l="l" t="t" r="r" b="b"/>
            <a:pathLst>
              <a:path w="247014" h="74929">
                <a:moveTo>
                  <a:pt x="0" y="74929"/>
                </a:moveTo>
                <a:lnTo>
                  <a:pt x="246672" y="74929"/>
                </a:lnTo>
                <a:lnTo>
                  <a:pt x="246672" y="0"/>
                </a:lnTo>
                <a:lnTo>
                  <a:pt x="0" y="0"/>
                </a:lnTo>
                <a:lnTo>
                  <a:pt x="0" y="749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83539" y="4810650"/>
            <a:ext cx="90170" cy="320040"/>
          </a:xfrm>
          <a:custGeom>
            <a:avLst/>
            <a:gdLst/>
            <a:ahLst/>
            <a:cxnLst/>
            <a:rect l="l" t="t" r="r" b="b"/>
            <a:pathLst>
              <a:path w="90170" h="320039">
                <a:moveTo>
                  <a:pt x="0" y="320040"/>
                </a:moveTo>
                <a:lnTo>
                  <a:pt x="89649" y="320040"/>
                </a:lnTo>
                <a:lnTo>
                  <a:pt x="89649" y="0"/>
                </a:lnTo>
                <a:lnTo>
                  <a:pt x="0" y="0"/>
                </a:lnTo>
                <a:lnTo>
                  <a:pt x="0" y="320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56489" y="4804231"/>
            <a:ext cx="379730" cy="408305"/>
          </a:xfrm>
          <a:custGeom>
            <a:avLst/>
            <a:gdLst/>
            <a:ahLst/>
            <a:cxnLst/>
            <a:rect l="l" t="t" r="r" b="b"/>
            <a:pathLst>
              <a:path w="379729" h="408304">
                <a:moveTo>
                  <a:pt x="193941" y="0"/>
                </a:moveTo>
                <a:lnTo>
                  <a:pt x="146673" y="5029"/>
                </a:lnTo>
                <a:lnTo>
                  <a:pt x="104762" y="19579"/>
                </a:lnTo>
                <a:lnTo>
                  <a:pt x="68908" y="42840"/>
                </a:lnTo>
                <a:lnTo>
                  <a:pt x="39807" y="74003"/>
                </a:lnTo>
                <a:lnTo>
                  <a:pt x="18157" y="112260"/>
                </a:lnTo>
                <a:lnTo>
                  <a:pt x="4655" y="156802"/>
                </a:lnTo>
                <a:lnTo>
                  <a:pt x="0" y="206819"/>
                </a:lnTo>
                <a:lnTo>
                  <a:pt x="4356" y="255212"/>
                </a:lnTo>
                <a:lnTo>
                  <a:pt x="17055" y="298412"/>
                </a:lnTo>
                <a:lnTo>
                  <a:pt x="37544" y="335597"/>
                </a:lnTo>
                <a:lnTo>
                  <a:pt x="65268" y="365948"/>
                </a:lnTo>
                <a:lnTo>
                  <a:pt x="99675" y="388643"/>
                </a:lnTo>
                <a:lnTo>
                  <a:pt x="140211" y="402862"/>
                </a:lnTo>
                <a:lnTo>
                  <a:pt x="186321" y="407784"/>
                </a:lnTo>
                <a:lnTo>
                  <a:pt x="230422" y="403406"/>
                </a:lnTo>
                <a:lnTo>
                  <a:pt x="271030" y="390410"/>
                </a:lnTo>
                <a:lnTo>
                  <a:pt x="306944" y="368999"/>
                </a:lnTo>
                <a:lnTo>
                  <a:pt x="336966" y="339379"/>
                </a:lnTo>
                <a:lnTo>
                  <a:pt x="338490" y="336880"/>
                </a:lnTo>
                <a:lnTo>
                  <a:pt x="189826" y="336880"/>
                </a:lnTo>
                <a:lnTo>
                  <a:pt x="148958" y="326574"/>
                </a:lnTo>
                <a:lnTo>
                  <a:pt x="119016" y="298364"/>
                </a:lnTo>
                <a:lnTo>
                  <a:pt x="100606" y="256309"/>
                </a:lnTo>
                <a:lnTo>
                  <a:pt x="94335" y="204470"/>
                </a:lnTo>
                <a:lnTo>
                  <a:pt x="100532" y="152703"/>
                </a:lnTo>
                <a:lnTo>
                  <a:pt x="118868" y="110213"/>
                </a:lnTo>
                <a:lnTo>
                  <a:pt x="148963" y="81454"/>
                </a:lnTo>
                <a:lnTo>
                  <a:pt x="190436" y="70878"/>
                </a:lnTo>
                <a:lnTo>
                  <a:pt x="340788" y="70878"/>
                </a:lnTo>
                <a:lnTo>
                  <a:pt x="317228" y="43676"/>
                </a:lnTo>
                <a:lnTo>
                  <a:pt x="283037" y="20115"/>
                </a:lnTo>
                <a:lnTo>
                  <a:pt x="241867" y="5204"/>
                </a:lnTo>
                <a:lnTo>
                  <a:pt x="193941" y="0"/>
                </a:lnTo>
                <a:close/>
              </a:path>
              <a:path w="379729" h="408304">
                <a:moveTo>
                  <a:pt x="340788" y="70878"/>
                </a:moveTo>
                <a:lnTo>
                  <a:pt x="190436" y="70878"/>
                </a:lnTo>
                <a:lnTo>
                  <a:pt x="232938" y="82358"/>
                </a:lnTo>
                <a:lnTo>
                  <a:pt x="262488" y="112623"/>
                </a:lnTo>
                <a:lnTo>
                  <a:pt x="279738" y="155414"/>
                </a:lnTo>
                <a:lnTo>
                  <a:pt x="285343" y="204470"/>
                </a:lnTo>
                <a:lnTo>
                  <a:pt x="279320" y="255318"/>
                </a:lnTo>
                <a:lnTo>
                  <a:pt x="261321" y="297483"/>
                </a:lnTo>
                <a:lnTo>
                  <a:pt x="231454" y="326244"/>
                </a:lnTo>
                <a:lnTo>
                  <a:pt x="189826" y="336880"/>
                </a:lnTo>
                <a:lnTo>
                  <a:pt x="338490" y="336880"/>
                </a:lnTo>
                <a:lnTo>
                  <a:pt x="359896" y="301755"/>
                </a:lnTo>
                <a:lnTo>
                  <a:pt x="374533" y="256332"/>
                </a:lnTo>
                <a:lnTo>
                  <a:pt x="379679" y="203314"/>
                </a:lnTo>
                <a:lnTo>
                  <a:pt x="375663" y="155706"/>
                </a:lnTo>
                <a:lnTo>
                  <a:pt x="363766" y="112527"/>
                </a:lnTo>
                <a:lnTo>
                  <a:pt x="344212" y="74832"/>
                </a:lnTo>
                <a:lnTo>
                  <a:pt x="340788" y="708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71228" y="4810645"/>
            <a:ext cx="363855" cy="394970"/>
          </a:xfrm>
          <a:custGeom>
            <a:avLst/>
            <a:gdLst/>
            <a:ahLst/>
            <a:cxnLst/>
            <a:rect l="l" t="t" r="r" b="b"/>
            <a:pathLst>
              <a:path w="363854" h="394970">
                <a:moveTo>
                  <a:pt x="97840" y="0"/>
                </a:moveTo>
                <a:lnTo>
                  <a:pt x="0" y="0"/>
                </a:lnTo>
                <a:lnTo>
                  <a:pt x="126542" y="394931"/>
                </a:lnTo>
                <a:lnTo>
                  <a:pt x="230847" y="394931"/>
                </a:lnTo>
                <a:lnTo>
                  <a:pt x="260053" y="308203"/>
                </a:lnTo>
                <a:lnTo>
                  <a:pt x="181051" y="308203"/>
                </a:lnTo>
                <a:lnTo>
                  <a:pt x="173491" y="271977"/>
                </a:lnTo>
                <a:lnTo>
                  <a:pt x="164999" y="236732"/>
                </a:lnTo>
                <a:lnTo>
                  <a:pt x="155739" y="201924"/>
                </a:lnTo>
                <a:lnTo>
                  <a:pt x="145872" y="167005"/>
                </a:lnTo>
                <a:lnTo>
                  <a:pt x="97840" y="0"/>
                </a:lnTo>
                <a:close/>
              </a:path>
              <a:path w="363854" h="394970">
                <a:moveTo>
                  <a:pt x="363842" y="0"/>
                </a:moveTo>
                <a:lnTo>
                  <a:pt x="268935" y="0"/>
                </a:lnTo>
                <a:lnTo>
                  <a:pt x="218541" y="168744"/>
                </a:lnTo>
                <a:lnTo>
                  <a:pt x="208665" y="202904"/>
                </a:lnTo>
                <a:lnTo>
                  <a:pt x="199342" y="237607"/>
                </a:lnTo>
                <a:lnTo>
                  <a:pt x="190680" y="272743"/>
                </a:lnTo>
                <a:lnTo>
                  <a:pt x="182791" y="308203"/>
                </a:lnTo>
                <a:lnTo>
                  <a:pt x="260053" y="308203"/>
                </a:lnTo>
                <a:lnTo>
                  <a:pt x="3638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91179" y="5132556"/>
            <a:ext cx="252095" cy="73660"/>
          </a:xfrm>
          <a:custGeom>
            <a:avLst/>
            <a:gdLst/>
            <a:ahLst/>
            <a:cxnLst/>
            <a:rect l="l" t="t" r="r" b="b"/>
            <a:pathLst>
              <a:path w="252095" h="73660">
                <a:moveTo>
                  <a:pt x="0" y="73660"/>
                </a:moveTo>
                <a:lnTo>
                  <a:pt x="251955" y="73660"/>
                </a:lnTo>
                <a:lnTo>
                  <a:pt x="251955" y="0"/>
                </a:lnTo>
                <a:lnTo>
                  <a:pt x="0" y="0"/>
                </a:lnTo>
                <a:lnTo>
                  <a:pt x="0" y="736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91179" y="5038576"/>
            <a:ext cx="90170" cy="93980"/>
          </a:xfrm>
          <a:custGeom>
            <a:avLst/>
            <a:gdLst/>
            <a:ahLst/>
            <a:cxnLst/>
            <a:rect l="l" t="t" r="r" b="b"/>
            <a:pathLst>
              <a:path w="90170" h="93979">
                <a:moveTo>
                  <a:pt x="0" y="93980"/>
                </a:moveTo>
                <a:lnTo>
                  <a:pt x="89662" y="93980"/>
                </a:lnTo>
                <a:lnTo>
                  <a:pt x="89662" y="0"/>
                </a:lnTo>
                <a:lnTo>
                  <a:pt x="0" y="0"/>
                </a:lnTo>
                <a:lnTo>
                  <a:pt x="0" y="939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91179" y="4966186"/>
            <a:ext cx="235585" cy="72390"/>
          </a:xfrm>
          <a:custGeom>
            <a:avLst/>
            <a:gdLst/>
            <a:ahLst/>
            <a:cxnLst/>
            <a:rect l="l" t="t" r="r" b="b"/>
            <a:pathLst>
              <a:path w="235585" h="72389">
                <a:moveTo>
                  <a:pt x="0" y="72389"/>
                </a:moveTo>
                <a:lnTo>
                  <a:pt x="234975" y="72389"/>
                </a:lnTo>
                <a:lnTo>
                  <a:pt x="234975" y="0"/>
                </a:lnTo>
                <a:lnTo>
                  <a:pt x="0" y="0"/>
                </a:lnTo>
                <a:lnTo>
                  <a:pt x="0" y="723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91179" y="4883636"/>
            <a:ext cx="90170" cy="82550"/>
          </a:xfrm>
          <a:custGeom>
            <a:avLst/>
            <a:gdLst/>
            <a:ahLst/>
            <a:cxnLst/>
            <a:rect l="l" t="t" r="r" b="b"/>
            <a:pathLst>
              <a:path w="90170" h="82550">
                <a:moveTo>
                  <a:pt x="0" y="82549"/>
                </a:moveTo>
                <a:lnTo>
                  <a:pt x="89662" y="82549"/>
                </a:lnTo>
                <a:lnTo>
                  <a:pt x="89662" y="0"/>
                </a:lnTo>
                <a:lnTo>
                  <a:pt x="0" y="0"/>
                </a:lnTo>
                <a:lnTo>
                  <a:pt x="0" y="825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91179" y="4811246"/>
            <a:ext cx="243840" cy="72390"/>
          </a:xfrm>
          <a:custGeom>
            <a:avLst/>
            <a:gdLst/>
            <a:ahLst/>
            <a:cxnLst/>
            <a:rect l="l" t="t" r="r" b="b"/>
            <a:pathLst>
              <a:path w="243839" h="72389">
                <a:moveTo>
                  <a:pt x="0" y="72389"/>
                </a:moveTo>
                <a:lnTo>
                  <a:pt x="243738" y="72389"/>
                </a:lnTo>
                <a:lnTo>
                  <a:pt x="243738" y="0"/>
                </a:lnTo>
                <a:lnTo>
                  <a:pt x="0" y="0"/>
                </a:lnTo>
                <a:lnTo>
                  <a:pt x="0" y="723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81491" y="4810645"/>
            <a:ext cx="0" cy="394970"/>
          </a:xfrm>
          <a:custGeom>
            <a:avLst/>
            <a:gdLst/>
            <a:ahLst/>
            <a:cxnLst/>
            <a:rect l="l" t="t" r="r" b="b"/>
            <a:pathLst>
              <a:path h="394970">
                <a:moveTo>
                  <a:pt x="0" y="0"/>
                </a:moveTo>
                <a:lnTo>
                  <a:pt x="0" y="394931"/>
                </a:lnTo>
              </a:path>
            </a:pathLst>
          </a:custGeom>
          <a:ln w="515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12686" y="4810645"/>
            <a:ext cx="297180" cy="394970"/>
          </a:xfrm>
          <a:custGeom>
            <a:avLst/>
            <a:gdLst/>
            <a:ahLst/>
            <a:cxnLst/>
            <a:rect l="l" t="t" r="r" b="b"/>
            <a:pathLst>
              <a:path w="297179" h="394970">
                <a:moveTo>
                  <a:pt x="56832" y="0"/>
                </a:moveTo>
                <a:lnTo>
                  <a:pt x="0" y="0"/>
                </a:lnTo>
                <a:lnTo>
                  <a:pt x="0" y="394931"/>
                </a:lnTo>
                <a:lnTo>
                  <a:pt x="48641" y="394931"/>
                </a:lnTo>
                <a:lnTo>
                  <a:pt x="48556" y="209391"/>
                </a:lnTo>
                <a:lnTo>
                  <a:pt x="48408" y="180056"/>
                </a:lnTo>
                <a:lnTo>
                  <a:pt x="47678" y="138812"/>
                </a:lnTo>
                <a:lnTo>
                  <a:pt x="46401" y="100533"/>
                </a:lnTo>
                <a:lnTo>
                  <a:pt x="44526" y="63296"/>
                </a:lnTo>
                <a:lnTo>
                  <a:pt x="46291" y="62725"/>
                </a:lnTo>
                <a:lnTo>
                  <a:pt x="96498" y="62725"/>
                </a:lnTo>
                <a:lnTo>
                  <a:pt x="56832" y="0"/>
                </a:lnTo>
                <a:close/>
              </a:path>
              <a:path w="297179" h="394970">
                <a:moveTo>
                  <a:pt x="96498" y="62725"/>
                </a:moveTo>
                <a:lnTo>
                  <a:pt x="46291" y="62725"/>
                </a:lnTo>
                <a:lnTo>
                  <a:pt x="62356" y="95178"/>
                </a:lnTo>
                <a:lnTo>
                  <a:pt x="80348" y="128190"/>
                </a:lnTo>
                <a:lnTo>
                  <a:pt x="99771" y="161426"/>
                </a:lnTo>
                <a:lnTo>
                  <a:pt x="120129" y="194551"/>
                </a:lnTo>
                <a:lnTo>
                  <a:pt x="245516" y="394931"/>
                </a:lnTo>
                <a:lnTo>
                  <a:pt x="297065" y="394931"/>
                </a:lnTo>
                <a:lnTo>
                  <a:pt x="297065" y="328142"/>
                </a:lnTo>
                <a:lnTo>
                  <a:pt x="253707" y="328142"/>
                </a:lnTo>
                <a:lnTo>
                  <a:pt x="238753" y="297540"/>
                </a:lnTo>
                <a:lnTo>
                  <a:pt x="221991" y="266112"/>
                </a:lnTo>
                <a:lnTo>
                  <a:pt x="203364" y="233470"/>
                </a:lnTo>
                <a:lnTo>
                  <a:pt x="182816" y="199224"/>
                </a:lnTo>
                <a:lnTo>
                  <a:pt x="96498" y="62725"/>
                </a:lnTo>
                <a:close/>
              </a:path>
              <a:path w="297179" h="394970">
                <a:moveTo>
                  <a:pt x="297065" y="0"/>
                </a:moveTo>
                <a:lnTo>
                  <a:pt x="249021" y="0"/>
                </a:lnTo>
                <a:lnTo>
                  <a:pt x="249105" y="180056"/>
                </a:lnTo>
                <a:lnTo>
                  <a:pt x="249277" y="209391"/>
                </a:lnTo>
                <a:lnTo>
                  <a:pt x="250193" y="249770"/>
                </a:lnTo>
                <a:lnTo>
                  <a:pt x="251989" y="288607"/>
                </a:lnTo>
                <a:lnTo>
                  <a:pt x="254889" y="327545"/>
                </a:lnTo>
                <a:lnTo>
                  <a:pt x="253707" y="328142"/>
                </a:lnTo>
                <a:lnTo>
                  <a:pt x="297065" y="328142"/>
                </a:lnTo>
                <a:lnTo>
                  <a:pt x="2970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40787" y="5339478"/>
            <a:ext cx="360680" cy="394970"/>
          </a:xfrm>
          <a:custGeom>
            <a:avLst/>
            <a:gdLst/>
            <a:ahLst/>
            <a:cxnLst/>
            <a:rect l="l" t="t" r="r" b="b"/>
            <a:pathLst>
              <a:path w="360679" h="394970">
                <a:moveTo>
                  <a:pt x="237883" y="0"/>
                </a:moveTo>
                <a:lnTo>
                  <a:pt x="120700" y="0"/>
                </a:lnTo>
                <a:lnTo>
                  <a:pt x="0" y="394919"/>
                </a:lnTo>
                <a:lnTo>
                  <a:pt x="92583" y="394919"/>
                </a:lnTo>
                <a:lnTo>
                  <a:pt x="120700" y="293547"/>
                </a:lnTo>
                <a:lnTo>
                  <a:pt x="328895" y="293547"/>
                </a:lnTo>
                <a:lnTo>
                  <a:pt x="308180" y="226733"/>
                </a:lnTo>
                <a:lnTo>
                  <a:pt x="133591" y="226733"/>
                </a:lnTo>
                <a:lnTo>
                  <a:pt x="157010" y="142963"/>
                </a:lnTo>
                <a:lnTo>
                  <a:pt x="161812" y="124478"/>
                </a:lnTo>
                <a:lnTo>
                  <a:pt x="166372" y="104886"/>
                </a:lnTo>
                <a:lnTo>
                  <a:pt x="170798" y="85288"/>
                </a:lnTo>
                <a:lnTo>
                  <a:pt x="175183" y="66789"/>
                </a:lnTo>
                <a:lnTo>
                  <a:pt x="258591" y="66789"/>
                </a:lnTo>
                <a:lnTo>
                  <a:pt x="237883" y="0"/>
                </a:lnTo>
                <a:close/>
              </a:path>
              <a:path w="360679" h="394970">
                <a:moveTo>
                  <a:pt x="328895" y="293547"/>
                </a:moveTo>
                <a:lnTo>
                  <a:pt x="233781" y="293547"/>
                </a:lnTo>
                <a:lnTo>
                  <a:pt x="264261" y="394919"/>
                </a:lnTo>
                <a:lnTo>
                  <a:pt x="360324" y="394919"/>
                </a:lnTo>
                <a:lnTo>
                  <a:pt x="328895" y="293547"/>
                </a:lnTo>
                <a:close/>
              </a:path>
              <a:path w="360679" h="394970">
                <a:moveTo>
                  <a:pt x="258591" y="66789"/>
                </a:moveTo>
                <a:lnTo>
                  <a:pt x="176364" y="66789"/>
                </a:lnTo>
                <a:lnTo>
                  <a:pt x="180983" y="85367"/>
                </a:lnTo>
                <a:lnTo>
                  <a:pt x="191096" y="124714"/>
                </a:lnTo>
                <a:lnTo>
                  <a:pt x="220891" y="226733"/>
                </a:lnTo>
                <a:lnTo>
                  <a:pt x="308180" y="226733"/>
                </a:lnTo>
                <a:lnTo>
                  <a:pt x="258591" y="667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937943" y="5333615"/>
            <a:ext cx="313055" cy="407670"/>
          </a:xfrm>
          <a:custGeom>
            <a:avLst/>
            <a:gdLst/>
            <a:ahLst/>
            <a:cxnLst/>
            <a:rect l="l" t="t" r="r" b="b"/>
            <a:pathLst>
              <a:path w="313054" h="407670">
                <a:moveTo>
                  <a:pt x="215620" y="0"/>
                </a:moveTo>
                <a:lnTo>
                  <a:pt x="166035" y="4515"/>
                </a:lnTo>
                <a:lnTo>
                  <a:pt x="120594" y="17897"/>
                </a:lnTo>
                <a:lnTo>
                  <a:pt x="80567" y="39899"/>
                </a:lnTo>
                <a:lnTo>
                  <a:pt x="47224" y="70275"/>
                </a:lnTo>
                <a:lnTo>
                  <a:pt x="21835" y="108778"/>
                </a:lnTo>
                <a:lnTo>
                  <a:pt x="5670" y="155162"/>
                </a:lnTo>
                <a:lnTo>
                  <a:pt x="0" y="209181"/>
                </a:lnTo>
                <a:lnTo>
                  <a:pt x="4291" y="255573"/>
                </a:lnTo>
                <a:lnTo>
                  <a:pt x="17120" y="297638"/>
                </a:lnTo>
                <a:lnTo>
                  <a:pt x="38414" y="334352"/>
                </a:lnTo>
                <a:lnTo>
                  <a:pt x="68103" y="364692"/>
                </a:lnTo>
                <a:lnTo>
                  <a:pt x="106117" y="387631"/>
                </a:lnTo>
                <a:lnTo>
                  <a:pt x="152383" y="402146"/>
                </a:lnTo>
                <a:lnTo>
                  <a:pt x="206832" y="407212"/>
                </a:lnTo>
                <a:lnTo>
                  <a:pt x="240623" y="405622"/>
                </a:lnTo>
                <a:lnTo>
                  <a:pt x="269363" y="401507"/>
                </a:lnTo>
                <a:lnTo>
                  <a:pt x="292175" y="395854"/>
                </a:lnTo>
                <a:lnTo>
                  <a:pt x="308178" y="389648"/>
                </a:lnTo>
                <a:lnTo>
                  <a:pt x="297194" y="332816"/>
                </a:lnTo>
                <a:lnTo>
                  <a:pt x="220294" y="332816"/>
                </a:lnTo>
                <a:lnTo>
                  <a:pt x="166906" y="323797"/>
                </a:lnTo>
                <a:lnTo>
                  <a:pt x="127142" y="298022"/>
                </a:lnTo>
                <a:lnTo>
                  <a:pt x="102318" y="257415"/>
                </a:lnTo>
                <a:lnTo>
                  <a:pt x="93751" y="203898"/>
                </a:lnTo>
                <a:lnTo>
                  <a:pt x="103461" y="146409"/>
                </a:lnTo>
                <a:lnTo>
                  <a:pt x="130141" y="105619"/>
                </a:lnTo>
                <a:lnTo>
                  <a:pt x="170116" y="81308"/>
                </a:lnTo>
                <a:lnTo>
                  <a:pt x="219710" y="73253"/>
                </a:lnTo>
                <a:lnTo>
                  <a:pt x="298459" y="73253"/>
                </a:lnTo>
                <a:lnTo>
                  <a:pt x="312877" y="17005"/>
                </a:lnTo>
                <a:lnTo>
                  <a:pt x="297516" y="10881"/>
                </a:lnTo>
                <a:lnTo>
                  <a:pt x="275669" y="5421"/>
                </a:lnTo>
                <a:lnTo>
                  <a:pt x="248111" y="1501"/>
                </a:lnTo>
                <a:lnTo>
                  <a:pt x="215620" y="0"/>
                </a:lnTo>
                <a:close/>
              </a:path>
              <a:path w="313054" h="407670">
                <a:moveTo>
                  <a:pt x="294703" y="319925"/>
                </a:moveTo>
                <a:lnTo>
                  <a:pt x="279453" y="324902"/>
                </a:lnTo>
                <a:lnTo>
                  <a:pt x="261018" y="329004"/>
                </a:lnTo>
                <a:lnTo>
                  <a:pt x="240823" y="331789"/>
                </a:lnTo>
                <a:lnTo>
                  <a:pt x="220294" y="332816"/>
                </a:lnTo>
                <a:lnTo>
                  <a:pt x="297194" y="332816"/>
                </a:lnTo>
                <a:lnTo>
                  <a:pt x="294703" y="319925"/>
                </a:lnTo>
                <a:close/>
              </a:path>
              <a:path w="313054" h="407670">
                <a:moveTo>
                  <a:pt x="298459" y="73253"/>
                </a:moveTo>
                <a:lnTo>
                  <a:pt x="219710" y="73253"/>
                </a:lnTo>
                <a:lnTo>
                  <a:pt x="242220" y="74470"/>
                </a:lnTo>
                <a:lnTo>
                  <a:pt x="262259" y="77719"/>
                </a:lnTo>
                <a:lnTo>
                  <a:pt x="279772" y="82399"/>
                </a:lnTo>
                <a:lnTo>
                  <a:pt x="294703" y="87909"/>
                </a:lnTo>
                <a:lnTo>
                  <a:pt x="298459" y="732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05981" y="5414474"/>
            <a:ext cx="90170" cy="320040"/>
          </a:xfrm>
          <a:custGeom>
            <a:avLst/>
            <a:gdLst/>
            <a:ahLst/>
            <a:cxnLst/>
            <a:rect l="l" t="t" r="r" b="b"/>
            <a:pathLst>
              <a:path w="90170" h="320039">
                <a:moveTo>
                  <a:pt x="89636" y="0"/>
                </a:moveTo>
                <a:lnTo>
                  <a:pt x="0" y="0"/>
                </a:lnTo>
                <a:lnTo>
                  <a:pt x="0" y="319925"/>
                </a:lnTo>
                <a:lnTo>
                  <a:pt x="89636" y="319925"/>
                </a:lnTo>
                <a:lnTo>
                  <a:pt x="896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299923" y="5339481"/>
            <a:ext cx="303530" cy="75565"/>
          </a:xfrm>
          <a:custGeom>
            <a:avLst/>
            <a:gdLst/>
            <a:ahLst/>
            <a:cxnLst/>
            <a:rect l="l" t="t" r="r" b="b"/>
            <a:pathLst>
              <a:path w="303529" h="75564">
                <a:moveTo>
                  <a:pt x="303504" y="0"/>
                </a:moveTo>
                <a:lnTo>
                  <a:pt x="0" y="0"/>
                </a:lnTo>
                <a:lnTo>
                  <a:pt x="0" y="74993"/>
                </a:lnTo>
                <a:lnTo>
                  <a:pt x="303504" y="74993"/>
                </a:lnTo>
                <a:lnTo>
                  <a:pt x="303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667758" y="5339473"/>
            <a:ext cx="90170" cy="394970"/>
          </a:xfrm>
          <a:custGeom>
            <a:avLst/>
            <a:gdLst/>
            <a:ahLst/>
            <a:cxnLst/>
            <a:rect l="l" t="t" r="r" b="b"/>
            <a:pathLst>
              <a:path w="90170" h="394970">
                <a:moveTo>
                  <a:pt x="89649" y="394931"/>
                </a:moveTo>
                <a:lnTo>
                  <a:pt x="0" y="394931"/>
                </a:lnTo>
                <a:lnTo>
                  <a:pt x="0" y="0"/>
                </a:lnTo>
                <a:lnTo>
                  <a:pt x="89649" y="0"/>
                </a:lnTo>
                <a:lnTo>
                  <a:pt x="89649" y="3949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833547" y="5333033"/>
            <a:ext cx="379730" cy="408305"/>
          </a:xfrm>
          <a:custGeom>
            <a:avLst/>
            <a:gdLst/>
            <a:ahLst/>
            <a:cxnLst/>
            <a:rect l="l" t="t" r="r" b="b"/>
            <a:pathLst>
              <a:path w="379729" h="408304">
                <a:moveTo>
                  <a:pt x="193941" y="0"/>
                </a:moveTo>
                <a:lnTo>
                  <a:pt x="146661" y="5031"/>
                </a:lnTo>
                <a:lnTo>
                  <a:pt x="104746" y="19584"/>
                </a:lnTo>
                <a:lnTo>
                  <a:pt x="68892" y="42849"/>
                </a:lnTo>
                <a:lnTo>
                  <a:pt x="39795" y="74016"/>
                </a:lnTo>
                <a:lnTo>
                  <a:pt x="18150" y="112276"/>
                </a:lnTo>
                <a:lnTo>
                  <a:pt x="4653" y="156818"/>
                </a:lnTo>
                <a:lnTo>
                  <a:pt x="0" y="206832"/>
                </a:lnTo>
                <a:lnTo>
                  <a:pt x="4355" y="255229"/>
                </a:lnTo>
                <a:lnTo>
                  <a:pt x="17052" y="298430"/>
                </a:lnTo>
                <a:lnTo>
                  <a:pt x="37539" y="335615"/>
                </a:lnTo>
                <a:lnTo>
                  <a:pt x="65260" y="365965"/>
                </a:lnTo>
                <a:lnTo>
                  <a:pt x="99665" y="388658"/>
                </a:lnTo>
                <a:lnTo>
                  <a:pt x="140199" y="402875"/>
                </a:lnTo>
                <a:lnTo>
                  <a:pt x="186308" y="407796"/>
                </a:lnTo>
                <a:lnTo>
                  <a:pt x="230414" y="403418"/>
                </a:lnTo>
                <a:lnTo>
                  <a:pt x="271023" y="390420"/>
                </a:lnTo>
                <a:lnTo>
                  <a:pt x="306937" y="369007"/>
                </a:lnTo>
                <a:lnTo>
                  <a:pt x="336957" y="339384"/>
                </a:lnTo>
                <a:lnTo>
                  <a:pt x="338468" y="336905"/>
                </a:lnTo>
                <a:lnTo>
                  <a:pt x="189826" y="336905"/>
                </a:lnTo>
                <a:lnTo>
                  <a:pt x="148953" y="326596"/>
                </a:lnTo>
                <a:lnTo>
                  <a:pt x="119011" y="298378"/>
                </a:lnTo>
                <a:lnTo>
                  <a:pt x="100611" y="256333"/>
                </a:lnTo>
                <a:lnTo>
                  <a:pt x="94335" y="204482"/>
                </a:lnTo>
                <a:lnTo>
                  <a:pt x="100530" y="152712"/>
                </a:lnTo>
                <a:lnTo>
                  <a:pt x="118860" y="110228"/>
                </a:lnTo>
                <a:lnTo>
                  <a:pt x="148947" y="81476"/>
                </a:lnTo>
                <a:lnTo>
                  <a:pt x="190411" y="70904"/>
                </a:lnTo>
                <a:lnTo>
                  <a:pt x="340798" y="70904"/>
                </a:lnTo>
                <a:lnTo>
                  <a:pt x="317217" y="43676"/>
                </a:lnTo>
                <a:lnTo>
                  <a:pt x="283029" y="20115"/>
                </a:lnTo>
                <a:lnTo>
                  <a:pt x="241862" y="5204"/>
                </a:lnTo>
                <a:lnTo>
                  <a:pt x="193941" y="0"/>
                </a:lnTo>
                <a:close/>
              </a:path>
              <a:path w="379729" h="408304">
                <a:moveTo>
                  <a:pt x="340798" y="70904"/>
                </a:moveTo>
                <a:lnTo>
                  <a:pt x="190411" y="70904"/>
                </a:lnTo>
                <a:lnTo>
                  <a:pt x="232938" y="82383"/>
                </a:lnTo>
                <a:lnTo>
                  <a:pt x="262494" y="112647"/>
                </a:lnTo>
                <a:lnTo>
                  <a:pt x="279741" y="155434"/>
                </a:lnTo>
                <a:lnTo>
                  <a:pt x="285343" y="204482"/>
                </a:lnTo>
                <a:lnTo>
                  <a:pt x="279320" y="255338"/>
                </a:lnTo>
                <a:lnTo>
                  <a:pt x="261321" y="297507"/>
                </a:lnTo>
                <a:lnTo>
                  <a:pt x="231454" y="326269"/>
                </a:lnTo>
                <a:lnTo>
                  <a:pt x="189826" y="336905"/>
                </a:lnTo>
                <a:lnTo>
                  <a:pt x="338468" y="336905"/>
                </a:lnTo>
                <a:lnTo>
                  <a:pt x="359885" y="301758"/>
                </a:lnTo>
                <a:lnTo>
                  <a:pt x="374521" y="256333"/>
                </a:lnTo>
                <a:lnTo>
                  <a:pt x="379666" y="203314"/>
                </a:lnTo>
                <a:lnTo>
                  <a:pt x="375650" y="155706"/>
                </a:lnTo>
                <a:lnTo>
                  <a:pt x="363753" y="112527"/>
                </a:lnTo>
                <a:lnTo>
                  <a:pt x="344200" y="74832"/>
                </a:lnTo>
                <a:lnTo>
                  <a:pt x="340798" y="709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288657" y="5339472"/>
            <a:ext cx="327025" cy="394970"/>
          </a:xfrm>
          <a:custGeom>
            <a:avLst/>
            <a:gdLst/>
            <a:ahLst/>
            <a:cxnLst/>
            <a:rect l="l" t="t" r="r" b="b"/>
            <a:pathLst>
              <a:path w="327025" h="394970">
                <a:moveTo>
                  <a:pt x="104305" y="0"/>
                </a:moveTo>
                <a:lnTo>
                  <a:pt x="0" y="0"/>
                </a:lnTo>
                <a:lnTo>
                  <a:pt x="0" y="394931"/>
                </a:lnTo>
                <a:lnTo>
                  <a:pt x="82042" y="394931"/>
                </a:lnTo>
                <a:lnTo>
                  <a:pt x="82042" y="275971"/>
                </a:lnTo>
                <a:lnTo>
                  <a:pt x="81820" y="229204"/>
                </a:lnTo>
                <a:lnTo>
                  <a:pt x="81157" y="185237"/>
                </a:lnTo>
                <a:lnTo>
                  <a:pt x="80054" y="143577"/>
                </a:lnTo>
                <a:lnTo>
                  <a:pt x="78511" y="103733"/>
                </a:lnTo>
                <a:lnTo>
                  <a:pt x="80276" y="103124"/>
                </a:lnTo>
                <a:lnTo>
                  <a:pt x="162758" y="103124"/>
                </a:lnTo>
                <a:lnTo>
                  <a:pt x="104305" y="0"/>
                </a:lnTo>
                <a:close/>
              </a:path>
              <a:path w="327025" h="394970">
                <a:moveTo>
                  <a:pt x="162758" y="103124"/>
                </a:moveTo>
                <a:lnTo>
                  <a:pt x="80276" y="103124"/>
                </a:lnTo>
                <a:lnTo>
                  <a:pt x="95849" y="138510"/>
                </a:lnTo>
                <a:lnTo>
                  <a:pt x="113020" y="174391"/>
                </a:lnTo>
                <a:lnTo>
                  <a:pt x="130958" y="209503"/>
                </a:lnTo>
                <a:lnTo>
                  <a:pt x="148831" y="242582"/>
                </a:lnTo>
                <a:lnTo>
                  <a:pt x="233210" y="394931"/>
                </a:lnTo>
                <a:lnTo>
                  <a:pt x="326948" y="394931"/>
                </a:lnTo>
                <a:lnTo>
                  <a:pt x="326948" y="280085"/>
                </a:lnTo>
                <a:lnTo>
                  <a:pt x="250799" y="280085"/>
                </a:lnTo>
                <a:lnTo>
                  <a:pt x="236599" y="245991"/>
                </a:lnTo>
                <a:lnTo>
                  <a:pt x="220752" y="211301"/>
                </a:lnTo>
                <a:lnTo>
                  <a:pt x="203813" y="177160"/>
                </a:lnTo>
                <a:lnTo>
                  <a:pt x="186334" y="144716"/>
                </a:lnTo>
                <a:lnTo>
                  <a:pt x="162758" y="103124"/>
                </a:lnTo>
                <a:close/>
              </a:path>
              <a:path w="327025" h="394970">
                <a:moveTo>
                  <a:pt x="326948" y="0"/>
                </a:moveTo>
                <a:lnTo>
                  <a:pt x="244932" y="0"/>
                </a:lnTo>
                <a:lnTo>
                  <a:pt x="244932" y="114846"/>
                </a:lnTo>
                <a:lnTo>
                  <a:pt x="245295" y="158543"/>
                </a:lnTo>
                <a:lnTo>
                  <a:pt x="246535" y="200318"/>
                </a:lnTo>
                <a:lnTo>
                  <a:pt x="248875" y="240667"/>
                </a:lnTo>
                <a:lnTo>
                  <a:pt x="252539" y="280085"/>
                </a:lnTo>
                <a:lnTo>
                  <a:pt x="326948" y="280085"/>
                </a:lnTo>
                <a:lnTo>
                  <a:pt x="3269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6944"/>
            <a:ext cx="1383665" cy="4520565"/>
          </a:xfrm>
          <a:custGeom>
            <a:avLst/>
            <a:gdLst/>
            <a:ahLst/>
            <a:cxnLst/>
            <a:rect l="l" t="t" r="r" b="b"/>
            <a:pathLst>
              <a:path w="1383665" h="4520565">
                <a:moveTo>
                  <a:pt x="0" y="4520450"/>
                </a:moveTo>
                <a:lnTo>
                  <a:pt x="1383639" y="4520450"/>
                </a:lnTo>
                <a:lnTo>
                  <a:pt x="1383639" y="0"/>
                </a:lnTo>
                <a:lnTo>
                  <a:pt x="0" y="0"/>
                </a:lnTo>
                <a:lnTo>
                  <a:pt x="0" y="4520450"/>
                </a:lnTo>
                <a:close/>
              </a:path>
            </a:pathLst>
          </a:custGeom>
          <a:solidFill>
            <a:srgbClr val="FCB3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093" y="1368704"/>
            <a:ext cx="1064097" cy="4608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 txBox="1"/>
          <p:nvPr/>
        </p:nvSpPr>
        <p:spPr>
          <a:xfrm>
            <a:off x="6400800" y="1078292"/>
            <a:ext cx="201840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CARE OF CREATION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1788738" y="1650004"/>
            <a:ext cx="128270" cy="300990"/>
          </a:xfrm>
          <a:custGeom>
            <a:avLst/>
            <a:gdLst/>
            <a:ahLst/>
            <a:cxnLst/>
            <a:rect l="l" t="t" r="r" b="b"/>
            <a:pathLst>
              <a:path w="128269" h="300989">
                <a:moveTo>
                  <a:pt x="123798" y="0"/>
                </a:moveTo>
                <a:lnTo>
                  <a:pt x="113676" y="0"/>
                </a:lnTo>
                <a:lnTo>
                  <a:pt x="110971" y="419"/>
                </a:lnTo>
                <a:lnTo>
                  <a:pt x="58058" y="26008"/>
                </a:lnTo>
                <a:lnTo>
                  <a:pt x="24788" y="70561"/>
                </a:lnTo>
                <a:lnTo>
                  <a:pt x="11041" y="107241"/>
                </a:lnTo>
                <a:lnTo>
                  <a:pt x="0" y="180810"/>
                </a:lnTo>
                <a:lnTo>
                  <a:pt x="354" y="216090"/>
                </a:lnTo>
                <a:lnTo>
                  <a:pt x="225" y="294932"/>
                </a:lnTo>
                <a:lnTo>
                  <a:pt x="5103" y="300443"/>
                </a:lnTo>
                <a:lnTo>
                  <a:pt x="123262" y="300301"/>
                </a:lnTo>
                <a:lnTo>
                  <a:pt x="127963" y="294919"/>
                </a:lnTo>
                <a:lnTo>
                  <a:pt x="127862" y="218592"/>
                </a:lnTo>
                <a:lnTo>
                  <a:pt x="122112" y="178044"/>
                </a:lnTo>
                <a:lnTo>
                  <a:pt x="81786" y="169519"/>
                </a:lnTo>
                <a:lnTo>
                  <a:pt x="76748" y="169176"/>
                </a:lnTo>
                <a:lnTo>
                  <a:pt x="67537" y="169176"/>
                </a:lnTo>
                <a:lnTo>
                  <a:pt x="65035" y="159613"/>
                </a:lnTo>
                <a:lnTo>
                  <a:pt x="71950" y="107456"/>
                </a:lnTo>
                <a:lnTo>
                  <a:pt x="102182" y="67310"/>
                </a:lnTo>
                <a:lnTo>
                  <a:pt x="117979" y="57906"/>
                </a:lnTo>
                <a:lnTo>
                  <a:pt x="125756" y="45892"/>
                </a:lnTo>
                <a:lnTo>
                  <a:pt x="128203" y="31746"/>
                </a:lnTo>
                <a:lnTo>
                  <a:pt x="128027" y="15849"/>
                </a:lnTo>
                <a:lnTo>
                  <a:pt x="127620" y="4533"/>
                </a:lnTo>
                <a:lnTo>
                  <a:pt x="123798" y="0"/>
                </a:lnTo>
                <a:close/>
              </a:path>
              <a:path w="128269" h="300989">
                <a:moveTo>
                  <a:pt x="123262" y="300301"/>
                </a:moveTo>
                <a:lnTo>
                  <a:pt x="51429" y="300301"/>
                </a:lnTo>
                <a:lnTo>
                  <a:pt x="111402" y="300443"/>
                </a:lnTo>
                <a:lnTo>
                  <a:pt x="123137" y="300443"/>
                </a:lnTo>
                <a:lnTo>
                  <a:pt x="123262" y="300301"/>
                </a:lnTo>
                <a:close/>
              </a:path>
              <a:path w="128269" h="300989">
                <a:moveTo>
                  <a:pt x="74509" y="169024"/>
                </a:moveTo>
                <a:lnTo>
                  <a:pt x="67537" y="169176"/>
                </a:lnTo>
                <a:lnTo>
                  <a:pt x="76748" y="169176"/>
                </a:lnTo>
                <a:lnTo>
                  <a:pt x="74509" y="169024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1596304" y="1650514"/>
            <a:ext cx="127635" cy="300355"/>
          </a:xfrm>
          <a:custGeom>
            <a:avLst/>
            <a:gdLst/>
            <a:ahLst/>
            <a:cxnLst/>
            <a:rect l="l" t="t" r="r" b="b"/>
            <a:pathLst>
              <a:path w="127635" h="300355">
                <a:moveTo>
                  <a:pt x="123786" y="0"/>
                </a:moveTo>
                <a:lnTo>
                  <a:pt x="113004" y="0"/>
                </a:lnTo>
                <a:lnTo>
                  <a:pt x="109714" y="622"/>
                </a:lnTo>
                <a:lnTo>
                  <a:pt x="74462" y="15355"/>
                </a:lnTo>
                <a:lnTo>
                  <a:pt x="29551" y="60378"/>
                </a:lnTo>
                <a:lnTo>
                  <a:pt x="4304" y="139149"/>
                </a:lnTo>
                <a:lnTo>
                  <a:pt x="67" y="187969"/>
                </a:lnTo>
                <a:lnTo>
                  <a:pt x="0" y="237156"/>
                </a:lnTo>
                <a:lnTo>
                  <a:pt x="1137" y="287722"/>
                </a:lnTo>
                <a:lnTo>
                  <a:pt x="1269" y="296341"/>
                </a:lnTo>
                <a:lnTo>
                  <a:pt x="6844" y="299935"/>
                </a:lnTo>
                <a:lnTo>
                  <a:pt x="97294" y="299974"/>
                </a:lnTo>
                <a:lnTo>
                  <a:pt x="114563" y="299485"/>
                </a:lnTo>
                <a:lnTo>
                  <a:pt x="123438" y="296306"/>
                </a:lnTo>
                <a:lnTo>
                  <a:pt x="126724" y="287722"/>
                </a:lnTo>
                <a:lnTo>
                  <a:pt x="127228" y="271018"/>
                </a:lnTo>
                <a:lnTo>
                  <a:pt x="127228" y="217779"/>
                </a:lnTo>
                <a:lnTo>
                  <a:pt x="121492" y="177242"/>
                </a:lnTo>
                <a:lnTo>
                  <a:pt x="81342" y="169024"/>
                </a:lnTo>
                <a:lnTo>
                  <a:pt x="77405" y="168846"/>
                </a:lnTo>
                <a:lnTo>
                  <a:pt x="68477" y="168109"/>
                </a:lnTo>
                <a:lnTo>
                  <a:pt x="63982" y="164452"/>
                </a:lnTo>
                <a:lnTo>
                  <a:pt x="64617" y="157340"/>
                </a:lnTo>
                <a:lnTo>
                  <a:pt x="67395" y="131310"/>
                </a:lnTo>
                <a:lnTo>
                  <a:pt x="72975" y="106256"/>
                </a:lnTo>
                <a:lnTo>
                  <a:pt x="84081" y="84147"/>
                </a:lnTo>
                <a:lnTo>
                  <a:pt x="103440" y="66954"/>
                </a:lnTo>
                <a:lnTo>
                  <a:pt x="116761" y="56808"/>
                </a:lnTo>
                <a:lnTo>
                  <a:pt x="124148" y="45543"/>
                </a:lnTo>
                <a:lnTo>
                  <a:pt x="127229" y="32719"/>
                </a:lnTo>
                <a:lnTo>
                  <a:pt x="127634" y="17894"/>
                </a:lnTo>
                <a:lnTo>
                  <a:pt x="127329" y="5283"/>
                </a:lnTo>
                <a:lnTo>
                  <a:pt x="12378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 txBox="1"/>
          <p:nvPr/>
        </p:nvSpPr>
        <p:spPr>
          <a:xfrm>
            <a:off x="2042298" y="1580978"/>
            <a:ext cx="3063101" cy="1460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52450">
              <a:lnSpc>
                <a:spcPct val="101200"/>
              </a:lnSpc>
            </a:pPr>
            <a:r>
              <a:rPr spc="-185" dirty="0">
                <a:solidFill>
                  <a:srgbClr val="231F20"/>
                </a:solidFill>
                <a:latin typeface="Arial"/>
                <a:cs typeface="Arial"/>
              </a:rPr>
              <a:t>CHRISTIANS </a:t>
            </a:r>
            <a:r>
              <a:rPr spc="-160" dirty="0">
                <a:solidFill>
                  <a:srgbClr val="231F20"/>
                </a:solidFill>
                <a:latin typeface="Arial"/>
                <a:cs typeface="Arial"/>
              </a:rPr>
              <a:t>SHOULD  </a:t>
            </a:r>
            <a:r>
              <a:rPr spc="-270" dirty="0">
                <a:solidFill>
                  <a:srgbClr val="231F20"/>
                </a:solidFill>
                <a:latin typeface="Arial"/>
                <a:cs typeface="Arial"/>
              </a:rPr>
              <a:t>BE  </a:t>
            </a:r>
            <a:r>
              <a:rPr spc="-175" dirty="0">
                <a:solidFill>
                  <a:srgbClr val="231F20"/>
                </a:solidFill>
                <a:latin typeface="Arial"/>
                <a:cs typeface="Arial"/>
              </a:rPr>
              <a:t>INVOLVED</a:t>
            </a:r>
            <a:r>
              <a:rPr spc="-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170" dirty="0" smtClean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lang="en-GB" spc="-17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170" dirty="0" smtClean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dirty="0" smtClean="0">
                <a:latin typeface="Arial"/>
                <a:cs typeface="Arial"/>
              </a:rPr>
              <a:t> </a:t>
            </a:r>
            <a:r>
              <a:rPr spc="-180" dirty="0" smtClean="0">
                <a:solidFill>
                  <a:srgbClr val="231F20"/>
                </a:solidFill>
                <a:latin typeface="Arial"/>
                <a:cs typeface="Arial"/>
              </a:rPr>
              <a:t>WHOLE </a:t>
            </a:r>
            <a:r>
              <a:rPr spc="-18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pc="-160" dirty="0" smtClean="0">
                <a:solidFill>
                  <a:srgbClr val="231F20"/>
                </a:solidFill>
                <a:latin typeface="Arial"/>
                <a:cs typeface="Arial"/>
              </a:rPr>
              <a:t>GOD'S</a:t>
            </a:r>
            <a:r>
              <a:rPr lang="en-GB" spc="-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pc="-210" dirty="0" smtClean="0">
                <a:solidFill>
                  <a:srgbClr val="231F20"/>
                </a:solidFill>
                <a:latin typeface="Arial"/>
                <a:cs typeface="Arial"/>
              </a:rPr>
              <a:t>CREATION</a:t>
            </a:r>
            <a:endParaRPr dirty="0">
              <a:latin typeface="Arial"/>
              <a:cs typeface="Arial"/>
            </a:endParaRPr>
          </a:p>
          <a:p>
            <a:pPr marL="39370">
              <a:lnSpc>
                <a:spcPct val="100000"/>
              </a:lnSpc>
              <a:spcBef>
                <a:spcPts val="545"/>
              </a:spcBef>
            </a:pPr>
            <a:r>
              <a:rPr spc="-25" dirty="0">
                <a:solidFill>
                  <a:srgbClr val="D2232A"/>
                </a:solidFill>
                <a:latin typeface="Arial"/>
                <a:cs typeface="Arial"/>
              </a:rPr>
              <a:t>Andy </a:t>
            </a:r>
            <a:r>
              <a:rPr spc="-35" dirty="0">
                <a:solidFill>
                  <a:srgbClr val="D2232A"/>
                </a:solidFill>
                <a:latin typeface="Arial"/>
                <a:cs typeface="Arial"/>
              </a:rPr>
              <a:t>Atkins,</a:t>
            </a:r>
            <a:r>
              <a:rPr spc="-160" dirty="0">
                <a:solidFill>
                  <a:srgbClr val="D2232A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D2232A"/>
                </a:solidFill>
                <a:latin typeface="Arial"/>
                <a:cs typeface="Arial"/>
              </a:rPr>
              <a:t>Tearfund</a:t>
            </a:r>
            <a:endParaRPr dirty="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4454901" y="4949100"/>
            <a:ext cx="4266565" cy="762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900"/>
              </a:lnSpc>
            </a:pPr>
            <a:r>
              <a:rPr sz="2700" b="1" spc="-40" dirty="0">
                <a:solidFill>
                  <a:srgbClr val="231F20"/>
                </a:solidFill>
                <a:latin typeface="Times New Roman"/>
                <a:cs typeface="Times New Roman"/>
              </a:rPr>
              <a:t>Church</a:t>
            </a:r>
            <a:r>
              <a:rPr sz="2700" b="1" spc="-1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700" b="1" spc="-40" dirty="0">
                <a:solidFill>
                  <a:srgbClr val="231F20"/>
                </a:solidFill>
                <a:latin typeface="Times New Roman"/>
                <a:cs typeface="Times New Roman"/>
              </a:rPr>
              <a:t>agencies</a:t>
            </a:r>
            <a:r>
              <a:rPr sz="2700" b="1" spc="-1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700" b="1" spc="-2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2700" b="1" spc="-1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700" b="1" spc="-30" dirty="0">
                <a:solidFill>
                  <a:srgbClr val="231F20"/>
                </a:solidFill>
                <a:latin typeface="Times New Roman"/>
                <a:cs typeface="Times New Roman"/>
              </a:rPr>
              <a:t>join</a:t>
            </a:r>
            <a:r>
              <a:rPr sz="2700" b="1" spc="-1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700" b="1" spc="-45" dirty="0">
                <a:solidFill>
                  <a:srgbClr val="231F20"/>
                </a:solidFill>
                <a:latin typeface="Times New Roman"/>
                <a:cs typeface="Times New Roman"/>
              </a:rPr>
              <a:t>major  </a:t>
            </a:r>
            <a:r>
              <a:rPr sz="2700" b="1" spc="-35" dirty="0">
                <a:solidFill>
                  <a:srgbClr val="231F20"/>
                </a:solidFill>
                <a:latin typeface="Times New Roman"/>
                <a:cs typeface="Times New Roman"/>
              </a:rPr>
              <a:t>climate change</a:t>
            </a:r>
            <a:r>
              <a:rPr sz="2700" b="1" spc="-25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700" b="1" spc="-45" dirty="0">
                <a:solidFill>
                  <a:srgbClr val="231F20"/>
                </a:solidFill>
                <a:latin typeface="Times New Roman"/>
                <a:cs typeface="Times New Roman"/>
              </a:rPr>
              <a:t>coalition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1733962" y="3351299"/>
            <a:ext cx="2416987" cy="23816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 txBox="1"/>
          <p:nvPr/>
        </p:nvSpPr>
        <p:spPr>
          <a:xfrm>
            <a:off x="5202900" y="2733121"/>
            <a:ext cx="317367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base"/>
            <a:r>
              <a:rPr lang="en-US" sz="2400" b="1" dirty="0"/>
              <a:t>IPCC: Climate scientists consider 'life changing' report</a:t>
            </a:r>
          </a:p>
        </p:txBody>
      </p:sp>
      <p:pic>
        <p:nvPicPr>
          <p:cNvPr id="157" name="Picture 156" descr="caritas logos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968" y="1618591"/>
            <a:ext cx="3255598" cy="103015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0"/>
                </a:moveTo>
                <a:lnTo>
                  <a:pt x="0" y="503300"/>
                </a:ln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16401" y="551986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7" y="0"/>
                </a:moveTo>
                <a:lnTo>
                  <a:pt x="0" y="420081"/>
                </a:lnTo>
                <a:lnTo>
                  <a:pt x="727597" y="840163"/>
                </a:lnTo>
                <a:lnTo>
                  <a:pt x="727597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15568" y="507844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1" y="0"/>
                </a:moveTo>
                <a:lnTo>
                  <a:pt x="0" y="420562"/>
                </a:lnTo>
                <a:lnTo>
                  <a:pt x="728431" y="841125"/>
                </a:lnTo>
                <a:lnTo>
                  <a:pt x="728431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74838" y="820532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0" y="240640"/>
                </a:moveTo>
                <a:lnTo>
                  <a:pt x="137168" y="240843"/>
                </a:lnTo>
                <a:lnTo>
                  <a:pt x="137384" y="241160"/>
                </a:lnTo>
                <a:lnTo>
                  <a:pt x="137270" y="240640"/>
                </a:lnTo>
                <a:close/>
              </a:path>
              <a:path w="271779" h="241300">
                <a:moveTo>
                  <a:pt x="113399" y="195250"/>
                </a:moveTo>
                <a:lnTo>
                  <a:pt x="112682" y="195250"/>
                </a:lnTo>
                <a:lnTo>
                  <a:pt x="113267" y="199606"/>
                </a:lnTo>
                <a:lnTo>
                  <a:pt x="113584" y="206159"/>
                </a:lnTo>
                <a:lnTo>
                  <a:pt x="133930" y="236068"/>
                </a:lnTo>
                <a:lnTo>
                  <a:pt x="113399" y="195250"/>
                </a:lnTo>
                <a:close/>
              </a:path>
              <a:path w="271779" h="241300">
                <a:moveTo>
                  <a:pt x="21016" y="11582"/>
                </a:moveTo>
                <a:lnTo>
                  <a:pt x="364" y="38315"/>
                </a:lnTo>
                <a:lnTo>
                  <a:pt x="279" y="38453"/>
                </a:lnTo>
                <a:lnTo>
                  <a:pt x="0" y="39114"/>
                </a:lnTo>
                <a:lnTo>
                  <a:pt x="110739" y="201968"/>
                </a:lnTo>
                <a:lnTo>
                  <a:pt x="111070" y="197815"/>
                </a:lnTo>
                <a:lnTo>
                  <a:pt x="111527" y="195250"/>
                </a:lnTo>
                <a:lnTo>
                  <a:pt x="113399" y="195250"/>
                </a:lnTo>
                <a:lnTo>
                  <a:pt x="21016" y="11582"/>
                </a:lnTo>
                <a:close/>
              </a:path>
              <a:path w="271779" h="241300">
                <a:moveTo>
                  <a:pt x="249452" y="0"/>
                </a:moveTo>
                <a:lnTo>
                  <a:pt x="139137" y="236639"/>
                </a:lnTo>
                <a:lnTo>
                  <a:pt x="138997" y="238087"/>
                </a:lnTo>
                <a:lnTo>
                  <a:pt x="138844" y="239293"/>
                </a:lnTo>
                <a:lnTo>
                  <a:pt x="138692" y="240220"/>
                </a:lnTo>
                <a:lnTo>
                  <a:pt x="271335" y="24686"/>
                </a:lnTo>
                <a:lnTo>
                  <a:pt x="256534" y="5529"/>
                </a:lnTo>
                <a:lnTo>
                  <a:pt x="256320" y="5306"/>
                </a:lnTo>
                <a:lnTo>
                  <a:pt x="249452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795858" y="798189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12"/>
                </a:moveTo>
                <a:lnTo>
                  <a:pt x="115977" y="262945"/>
                </a:lnTo>
                <a:lnTo>
                  <a:pt x="116155" y="263187"/>
                </a:lnTo>
                <a:lnTo>
                  <a:pt x="116142" y="262412"/>
                </a:lnTo>
                <a:close/>
              </a:path>
              <a:path w="228600" h="263525">
                <a:moveTo>
                  <a:pt x="29581" y="8568"/>
                </a:moveTo>
                <a:lnTo>
                  <a:pt x="5056" y="27517"/>
                </a:lnTo>
                <a:lnTo>
                  <a:pt x="4512" y="28079"/>
                </a:lnTo>
                <a:lnTo>
                  <a:pt x="0" y="33919"/>
                </a:lnTo>
                <a:lnTo>
                  <a:pt x="112904" y="258411"/>
                </a:lnTo>
                <a:lnTo>
                  <a:pt x="115126" y="261688"/>
                </a:lnTo>
                <a:lnTo>
                  <a:pt x="29581" y="8568"/>
                </a:lnTo>
                <a:close/>
              </a:path>
              <a:path w="228600" h="263525">
                <a:moveTo>
                  <a:pt x="197114" y="0"/>
                </a:moveTo>
                <a:lnTo>
                  <a:pt x="118403" y="255109"/>
                </a:lnTo>
                <a:lnTo>
                  <a:pt x="118225" y="257827"/>
                </a:lnTo>
                <a:lnTo>
                  <a:pt x="118111" y="258983"/>
                </a:lnTo>
                <a:lnTo>
                  <a:pt x="228437" y="22347"/>
                </a:lnTo>
                <a:lnTo>
                  <a:pt x="202804" y="2543"/>
                </a:lnTo>
                <a:lnTo>
                  <a:pt x="201887" y="2014"/>
                </a:lnTo>
                <a:lnTo>
                  <a:pt x="197114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825438" y="778155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0" y="0"/>
                </a:moveTo>
                <a:lnTo>
                  <a:pt x="50440" y="5383"/>
                </a:lnTo>
                <a:lnTo>
                  <a:pt x="11388" y="20920"/>
                </a:lnTo>
                <a:lnTo>
                  <a:pt x="0" y="28604"/>
                </a:lnTo>
                <a:lnTo>
                  <a:pt x="85545" y="281710"/>
                </a:lnTo>
                <a:lnTo>
                  <a:pt x="86396" y="282967"/>
                </a:lnTo>
                <a:lnTo>
                  <a:pt x="86437" y="281710"/>
                </a:lnTo>
                <a:lnTo>
                  <a:pt x="85939" y="278738"/>
                </a:lnTo>
                <a:lnTo>
                  <a:pt x="85537" y="271283"/>
                </a:lnTo>
                <a:lnTo>
                  <a:pt x="85507" y="248550"/>
                </a:lnTo>
                <a:lnTo>
                  <a:pt x="86320" y="238149"/>
                </a:lnTo>
                <a:lnTo>
                  <a:pt x="100236" y="238149"/>
                </a:lnTo>
                <a:lnTo>
                  <a:pt x="137308" y="117994"/>
                </a:lnTo>
                <a:lnTo>
                  <a:pt x="86675" y="117994"/>
                </a:lnTo>
                <a:lnTo>
                  <a:pt x="47334" y="91736"/>
                </a:lnTo>
                <a:lnTo>
                  <a:pt x="43978" y="75005"/>
                </a:lnTo>
                <a:lnTo>
                  <a:pt x="47334" y="58281"/>
                </a:lnTo>
                <a:lnTo>
                  <a:pt x="56487" y="44620"/>
                </a:lnTo>
                <a:lnTo>
                  <a:pt x="70060" y="35407"/>
                </a:lnTo>
                <a:lnTo>
                  <a:pt x="86675" y="32028"/>
                </a:lnTo>
                <a:lnTo>
                  <a:pt x="163832" y="32028"/>
                </a:lnTo>
                <a:lnTo>
                  <a:pt x="167532" y="20033"/>
                </a:lnTo>
                <a:lnTo>
                  <a:pt x="135479" y="6508"/>
                </a:lnTo>
                <a:lnTo>
                  <a:pt x="132992" y="5707"/>
                </a:lnTo>
                <a:lnTo>
                  <a:pt x="90500" y="0"/>
                </a:lnTo>
                <a:close/>
              </a:path>
              <a:path w="167640" h="283209">
                <a:moveTo>
                  <a:pt x="100236" y="238149"/>
                </a:moveTo>
                <a:lnTo>
                  <a:pt x="88352" y="238149"/>
                </a:lnTo>
                <a:lnTo>
                  <a:pt x="89177" y="248550"/>
                </a:lnTo>
                <a:lnTo>
                  <a:pt x="89054" y="270712"/>
                </a:lnTo>
                <a:lnTo>
                  <a:pt x="89037" y="271283"/>
                </a:lnTo>
                <a:lnTo>
                  <a:pt x="88821" y="275144"/>
                </a:lnTo>
                <a:lnTo>
                  <a:pt x="100236" y="238149"/>
                </a:lnTo>
                <a:close/>
              </a:path>
              <a:path w="167640" h="283209">
                <a:moveTo>
                  <a:pt x="163832" y="32028"/>
                </a:moveTo>
                <a:lnTo>
                  <a:pt x="86675" y="32028"/>
                </a:lnTo>
                <a:lnTo>
                  <a:pt x="103296" y="35407"/>
                </a:lnTo>
                <a:lnTo>
                  <a:pt x="116868" y="44620"/>
                </a:lnTo>
                <a:lnTo>
                  <a:pt x="126018" y="58281"/>
                </a:lnTo>
                <a:lnTo>
                  <a:pt x="129373" y="75005"/>
                </a:lnTo>
                <a:lnTo>
                  <a:pt x="126018" y="91736"/>
                </a:lnTo>
                <a:lnTo>
                  <a:pt x="116868" y="105401"/>
                </a:lnTo>
                <a:lnTo>
                  <a:pt x="103296" y="114615"/>
                </a:lnTo>
                <a:lnTo>
                  <a:pt x="86675" y="117994"/>
                </a:lnTo>
                <a:lnTo>
                  <a:pt x="137308" y="117994"/>
                </a:lnTo>
                <a:lnTo>
                  <a:pt x="163832" y="32028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 txBox="1">
            <a:spLocks noGrp="1"/>
          </p:cNvSpPr>
          <p:nvPr>
            <p:ph type="title"/>
          </p:nvPr>
        </p:nvSpPr>
        <p:spPr>
          <a:xfrm>
            <a:off x="381000" y="2053994"/>
            <a:ext cx="8305800" cy="11400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99745" algn="ctr">
              <a:lnSpc>
                <a:spcPts val="4440"/>
              </a:lnSpc>
              <a:tabLst>
                <a:tab pos="1140460" algn="l"/>
                <a:tab pos="1596390" algn="l"/>
                <a:tab pos="4673600" algn="l"/>
              </a:tabLst>
            </a:pPr>
            <a:r>
              <a:rPr sz="3600" dirty="0" smtClean="0">
                <a:solidFill>
                  <a:srgbClr val="D2232A"/>
                </a:solidFill>
              </a:rPr>
              <a:t>CA</a:t>
            </a:r>
            <a:r>
              <a:rPr lang="en-GB" sz="3600" dirty="0" smtClean="0">
                <a:solidFill>
                  <a:srgbClr val="D2232A"/>
                </a:solidFill>
              </a:rPr>
              <a:t>TH</a:t>
            </a:r>
            <a:r>
              <a:rPr sz="3600" dirty="0" smtClean="0">
                <a:solidFill>
                  <a:srgbClr val="D2232A"/>
                </a:solidFill>
              </a:rPr>
              <a:t>OLIC SOCIAL</a:t>
            </a:r>
            <a:r>
              <a:rPr lang="en-GB" sz="3600" dirty="0" smtClean="0">
                <a:solidFill>
                  <a:srgbClr val="D2232A"/>
                </a:solidFill>
              </a:rPr>
              <a:t> TE</a:t>
            </a:r>
            <a:r>
              <a:rPr sz="3600" dirty="0" smtClean="0">
                <a:solidFill>
                  <a:srgbClr val="D2232A"/>
                </a:solidFill>
              </a:rPr>
              <a:t>ACHING  AND</a:t>
            </a:r>
            <a:r>
              <a:rPr lang="en-GB" sz="3600" dirty="0" smtClean="0">
                <a:solidFill>
                  <a:srgbClr val="D2232A"/>
                </a:solidFill>
              </a:rPr>
              <a:t> </a:t>
            </a:r>
            <a:r>
              <a:rPr sz="3600" dirty="0" smtClean="0">
                <a:solidFill>
                  <a:srgbClr val="D2232A"/>
                </a:solidFill>
              </a:rPr>
              <a:t>A </a:t>
            </a:r>
            <a:r>
              <a:rPr sz="3600" dirty="0">
                <a:solidFill>
                  <a:srgbClr val="D2232A"/>
                </a:solidFill>
              </a:rPr>
              <a:t>FRAMEWORK </a:t>
            </a:r>
            <a:r>
              <a:rPr sz="3600" dirty="0" smtClean="0">
                <a:solidFill>
                  <a:srgbClr val="D2232A"/>
                </a:solidFill>
              </a:rPr>
              <a:t>FOR</a:t>
            </a:r>
            <a:r>
              <a:rPr lang="en-GB" sz="3600" dirty="0" smtClean="0">
                <a:solidFill>
                  <a:srgbClr val="D2232A"/>
                </a:solidFill>
              </a:rPr>
              <a:t> </a:t>
            </a:r>
            <a:r>
              <a:rPr sz="3600" dirty="0" smtClean="0">
                <a:solidFill>
                  <a:srgbClr val="D2232A"/>
                </a:solidFill>
              </a:rPr>
              <a:t>ACTION</a:t>
            </a:r>
            <a:endParaRPr sz="3600" dirty="0"/>
          </a:p>
        </p:txBody>
      </p:sp>
      <p:sp>
        <p:nvSpPr>
          <p:cNvPr id="154" name="object 154"/>
          <p:cNvSpPr/>
          <p:nvPr/>
        </p:nvSpPr>
        <p:spPr>
          <a:xfrm>
            <a:off x="3056966" y="3585083"/>
            <a:ext cx="2806065" cy="1218565"/>
          </a:xfrm>
          <a:custGeom>
            <a:avLst/>
            <a:gdLst/>
            <a:ahLst/>
            <a:cxnLst/>
            <a:rect l="l" t="t" r="r" b="b"/>
            <a:pathLst>
              <a:path w="2806065" h="1218564">
                <a:moveTo>
                  <a:pt x="0" y="1218374"/>
                </a:moveTo>
                <a:lnTo>
                  <a:pt x="2805747" y="1218374"/>
                </a:lnTo>
                <a:lnTo>
                  <a:pt x="2805747" y="0"/>
                </a:lnTo>
                <a:lnTo>
                  <a:pt x="0" y="0"/>
                </a:lnTo>
                <a:lnTo>
                  <a:pt x="0" y="1218374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95643" y="3585083"/>
            <a:ext cx="2661920" cy="1218565"/>
          </a:xfrm>
          <a:custGeom>
            <a:avLst/>
            <a:gdLst/>
            <a:ahLst/>
            <a:cxnLst/>
            <a:rect l="l" t="t" r="r" b="b"/>
            <a:pathLst>
              <a:path w="2661920" h="1218564">
                <a:moveTo>
                  <a:pt x="0" y="1218374"/>
                </a:moveTo>
                <a:lnTo>
                  <a:pt x="2661323" y="1218374"/>
                </a:lnTo>
                <a:lnTo>
                  <a:pt x="2661323" y="0"/>
                </a:lnTo>
                <a:lnTo>
                  <a:pt x="0" y="0"/>
                </a:lnTo>
                <a:lnTo>
                  <a:pt x="0" y="1218374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862713" y="3585083"/>
            <a:ext cx="2806065" cy="1218565"/>
          </a:xfrm>
          <a:custGeom>
            <a:avLst/>
            <a:gdLst/>
            <a:ahLst/>
            <a:cxnLst/>
            <a:rect l="l" t="t" r="r" b="b"/>
            <a:pathLst>
              <a:path w="2806065" h="1218564">
                <a:moveTo>
                  <a:pt x="0" y="1218374"/>
                </a:moveTo>
                <a:lnTo>
                  <a:pt x="2805747" y="1218374"/>
                </a:lnTo>
                <a:lnTo>
                  <a:pt x="2805747" y="0"/>
                </a:lnTo>
                <a:lnTo>
                  <a:pt x="0" y="0"/>
                </a:lnTo>
                <a:lnTo>
                  <a:pt x="0" y="1218374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62255" y="4484608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62255" y="4590069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62255" y="4696766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62255" y="4174757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62255" y="4280227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62255" y="4377913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60465" y="3864916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60465" y="3970377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60465" y="4068070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60465" y="3550483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60465" y="3655952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40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60465" y="3758220"/>
            <a:ext cx="299085" cy="107314"/>
          </a:xfrm>
          <a:custGeom>
            <a:avLst/>
            <a:gdLst/>
            <a:ahLst/>
            <a:cxnLst/>
            <a:rect l="l" t="t" r="r" b="b"/>
            <a:pathLst>
              <a:path w="299084" h="107314">
                <a:moveTo>
                  <a:pt x="238582" y="0"/>
                </a:moveTo>
                <a:lnTo>
                  <a:pt x="0" y="0"/>
                </a:lnTo>
                <a:lnTo>
                  <a:pt x="0" y="106692"/>
                </a:lnTo>
                <a:lnTo>
                  <a:pt x="238582" y="106692"/>
                </a:lnTo>
                <a:lnTo>
                  <a:pt x="298742" y="53352"/>
                </a:lnTo>
                <a:lnTo>
                  <a:pt x="238582" y="0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0" y="3585083"/>
            <a:ext cx="396240" cy="1218565"/>
          </a:xfrm>
          <a:custGeom>
            <a:avLst/>
            <a:gdLst/>
            <a:ahLst/>
            <a:cxnLst/>
            <a:rect l="l" t="t" r="r" b="b"/>
            <a:pathLst>
              <a:path w="396240" h="1218564">
                <a:moveTo>
                  <a:pt x="0" y="1218374"/>
                </a:moveTo>
                <a:lnTo>
                  <a:pt x="395643" y="1218374"/>
                </a:lnTo>
                <a:lnTo>
                  <a:pt x="395643" y="0"/>
                </a:lnTo>
                <a:lnTo>
                  <a:pt x="0" y="0"/>
                </a:lnTo>
                <a:lnTo>
                  <a:pt x="0" y="1218374"/>
                </a:lnTo>
                <a:close/>
              </a:path>
            </a:pathLst>
          </a:custGeom>
          <a:solidFill>
            <a:srgbClr val="F26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922291" y="4285935"/>
            <a:ext cx="506095" cy="517525"/>
          </a:xfrm>
          <a:custGeom>
            <a:avLst/>
            <a:gdLst/>
            <a:ahLst/>
            <a:cxnLst/>
            <a:rect l="l" t="t" r="r" b="b"/>
            <a:pathLst>
              <a:path w="506095" h="517525">
                <a:moveTo>
                  <a:pt x="123723" y="0"/>
                </a:moveTo>
                <a:lnTo>
                  <a:pt x="0" y="358292"/>
                </a:lnTo>
                <a:lnTo>
                  <a:pt x="123723" y="517525"/>
                </a:lnTo>
                <a:lnTo>
                  <a:pt x="505663" y="258762"/>
                </a:lnTo>
                <a:lnTo>
                  <a:pt x="123723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734889" y="4285935"/>
            <a:ext cx="506095" cy="517525"/>
          </a:xfrm>
          <a:custGeom>
            <a:avLst/>
            <a:gdLst/>
            <a:ahLst/>
            <a:cxnLst/>
            <a:rect l="l" t="t" r="r" b="b"/>
            <a:pathLst>
              <a:path w="506095" h="517525">
                <a:moveTo>
                  <a:pt x="123723" y="0"/>
                </a:moveTo>
                <a:lnTo>
                  <a:pt x="0" y="358292"/>
                </a:lnTo>
                <a:lnTo>
                  <a:pt x="123723" y="517525"/>
                </a:lnTo>
                <a:lnTo>
                  <a:pt x="505663" y="258762"/>
                </a:lnTo>
                <a:lnTo>
                  <a:pt x="12372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612350" y="3762550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612350" y="3657135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612350" y="3550485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612350" y="4072266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612350" y="3966842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612350" y="3869199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614139" y="4381974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614139" y="4276558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614139" y="4178907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614139" y="4696269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614139" y="4590845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27"/>
                </a:lnTo>
                <a:lnTo>
                  <a:pt x="60134" y="106654"/>
                </a:lnTo>
                <a:lnTo>
                  <a:pt x="298602" y="106654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614139" y="4488622"/>
            <a:ext cx="299085" cy="106680"/>
          </a:xfrm>
          <a:custGeom>
            <a:avLst/>
            <a:gdLst/>
            <a:ahLst/>
            <a:cxnLst/>
            <a:rect l="l" t="t" r="r" b="b"/>
            <a:pathLst>
              <a:path w="299084" h="106679">
                <a:moveTo>
                  <a:pt x="298602" y="0"/>
                </a:moveTo>
                <a:lnTo>
                  <a:pt x="60134" y="0"/>
                </a:lnTo>
                <a:lnTo>
                  <a:pt x="0" y="53314"/>
                </a:lnTo>
                <a:lnTo>
                  <a:pt x="60134" y="106641"/>
                </a:lnTo>
                <a:lnTo>
                  <a:pt x="298602" y="106641"/>
                </a:lnTo>
                <a:lnTo>
                  <a:pt x="298602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677694" y="3585083"/>
            <a:ext cx="466725" cy="1217930"/>
          </a:xfrm>
          <a:custGeom>
            <a:avLst/>
            <a:gdLst/>
            <a:ahLst/>
            <a:cxnLst/>
            <a:rect l="l" t="t" r="r" b="b"/>
            <a:pathLst>
              <a:path w="466725" h="1217929">
                <a:moveTo>
                  <a:pt x="0" y="1217828"/>
                </a:moveTo>
                <a:lnTo>
                  <a:pt x="466305" y="1217828"/>
                </a:lnTo>
                <a:lnTo>
                  <a:pt x="466305" y="0"/>
                </a:lnTo>
                <a:lnTo>
                  <a:pt x="0" y="0"/>
                </a:lnTo>
                <a:lnTo>
                  <a:pt x="0" y="1217828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 txBox="1"/>
          <p:nvPr/>
        </p:nvSpPr>
        <p:spPr>
          <a:xfrm>
            <a:off x="1220114" y="3838418"/>
            <a:ext cx="1142086" cy="600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00" b="1" dirty="0">
                <a:solidFill>
                  <a:srgbClr val="FFFFFF"/>
                </a:solidFill>
                <a:latin typeface="Arial"/>
                <a:cs typeface="Arial"/>
              </a:rPr>
              <a:t>SEE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3671114" y="3850382"/>
            <a:ext cx="1815285" cy="600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00" b="1" spc="-175" dirty="0">
                <a:solidFill>
                  <a:srgbClr val="FFFFFF"/>
                </a:solidFill>
                <a:latin typeface="Arial"/>
                <a:cs typeface="Arial"/>
              </a:rPr>
              <a:t>JUDGE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6767642" y="3871317"/>
            <a:ext cx="1157158" cy="600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00" b="1" spc="-3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900" b="1" spc="-15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900" b="1" spc="-2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3900" dirty="0">
              <a:latin typeface="Arial"/>
              <a:cs typeface="Arial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0" y="3477056"/>
            <a:ext cx="9144000" cy="108585"/>
          </a:xfrm>
          <a:custGeom>
            <a:avLst/>
            <a:gdLst/>
            <a:ahLst/>
            <a:cxnLst/>
            <a:rect l="l" t="t" r="r" b="b"/>
            <a:pathLst>
              <a:path w="9144000" h="108585">
                <a:moveTo>
                  <a:pt x="0" y="108026"/>
                </a:moveTo>
                <a:lnTo>
                  <a:pt x="9144000" y="108026"/>
                </a:lnTo>
                <a:lnTo>
                  <a:pt x="9144000" y="0"/>
                </a:lnTo>
                <a:lnTo>
                  <a:pt x="0" y="0"/>
                </a:lnTo>
                <a:lnTo>
                  <a:pt x="0" y="1080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1" name="Picture 130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6944"/>
            <a:ext cx="1544320" cy="4516120"/>
          </a:xfrm>
          <a:custGeom>
            <a:avLst/>
            <a:gdLst/>
            <a:ahLst/>
            <a:cxnLst/>
            <a:rect l="l" t="t" r="r" b="b"/>
            <a:pathLst>
              <a:path w="1544320" h="4516120">
                <a:moveTo>
                  <a:pt x="0" y="4515548"/>
                </a:moveTo>
                <a:lnTo>
                  <a:pt x="1543862" y="4515548"/>
                </a:lnTo>
                <a:lnTo>
                  <a:pt x="1543862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1C38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3396" y="1043940"/>
            <a:ext cx="741045" cy="4928870"/>
          </a:xfrm>
          <a:custGeom>
            <a:avLst/>
            <a:gdLst/>
            <a:ahLst/>
            <a:cxnLst/>
            <a:rect l="l" t="t" r="r" b="b"/>
            <a:pathLst>
              <a:path w="741044" h="4928870">
                <a:moveTo>
                  <a:pt x="740460" y="0"/>
                </a:moveTo>
                <a:lnTo>
                  <a:pt x="0" y="0"/>
                </a:lnTo>
                <a:lnTo>
                  <a:pt x="0" y="2034116"/>
                </a:lnTo>
                <a:lnTo>
                  <a:pt x="49943" y="2036539"/>
                </a:lnTo>
                <a:lnTo>
                  <a:pt x="98745" y="2042908"/>
                </a:lnTo>
                <a:lnTo>
                  <a:pt x="146250" y="2053063"/>
                </a:lnTo>
                <a:lnTo>
                  <a:pt x="192300" y="2066847"/>
                </a:lnTo>
                <a:lnTo>
                  <a:pt x="236736" y="2084102"/>
                </a:lnTo>
                <a:lnTo>
                  <a:pt x="279403" y="2104668"/>
                </a:lnTo>
                <a:lnTo>
                  <a:pt x="320141" y="2128388"/>
                </a:lnTo>
                <a:lnTo>
                  <a:pt x="358867" y="2155163"/>
                </a:lnTo>
                <a:lnTo>
                  <a:pt x="395333" y="2184784"/>
                </a:lnTo>
                <a:lnTo>
                  <a:pt x="429382" y="2217090"/>
                </a:lnTo>
                <a:lnTo>
                  <a:pt x="460853" y="2251923"/>
                </a:lnTo>
                <a:lnTo>
                  <a:pt x="489589" y="2289122"/>
                </a:lnTo>
                <a:lnTo>
                  <a:pt x="515429" y="2328528"/>
                </a:lnTo>
                <a:lnTo>
                  <a:pt x="537180" y="2367929"/>
                </a:lnTo>
                <a:lnTo>
                  <a:pt x="556025" y="2409049"/>
                </a:lnTo>
                <a:lnTo>
                  <a:pt x="571829" y="2451750"/>
                </a:lnTo>
                <a:lnTo>
                  <a:pt x="584454" y="2495893"/>
                </a:lnTo>
                <a:lnTo>
                  <a:pt x="593763" y="2541342"/>
                </a:lnTo>
                <a:lnTo>
                  <a:pt x="0" y="2644974"/>
                </a:lnTo>
                <a:lnTo>
                  <a:pt x="0" y="2646244"/>
                </a:lnTo>
                <a:lnTo>
                  <a:pt x="601865" y="2646244"/>
                </a:lnTo>
                <a:lnTo>
                  <a:pt x="599334" y="2696852"/>
                </a:lnTo>
                <a:lnTo>
                  <a:pt x="592753" y="2746285"/>
                </a:lnTo>
                <a:lnTo>
                  <a:pt x="582287" y="2794378"/>
                </a:lnTo>
                <a:lnTo>
                  <a:pt x="568102" y="2840968"/>
                </a:lnTo>
                <a:lnTo>
                  <a:pt x="550362" y="2885889"/>
                </a:lnTo>
                <a:lnTo>
                  <a:pt x="529231" y="2928977"/>
                </a:lnTo>
                <a:lnTo>
                  <a:pt x="504875" y="2970068"/>
                </a:lnTo>
                <a:lnTo>
                  <a:pt x="478144" y="3008101"/>
                </a:lnTo>
                <a:lnTo>
                  <a:pt x="448651" y="3043917"/>
                </a:lnTo>
                <a:lnTo>
                  <a:pt x="416550" y="3077361"/>
                </a:lnTo>
                <a:lnTo>
                  <a:pt x="381996" y="3108280"/>
                </a:lnTo>
                <a:lnTo>
                  <a:pt x="345143" y="3136520"/>
                </a:lnTo>
                <a:lnTo>
                  <a:pt x="306146" y="3161927"/>
                </a:lnTo>
                <a:lnTo>
                  <a:pt x="257240" y="3188213"/>
                </a:lnTo>
                <a:lnTo>
                  <a:pt x="205776" y="3210030"/>
                </a:lnTo>
                <a:lnTo>
                  <a:pt x="152014" y="3227116"/>
                </a:lnTo>
                <a:lnTo>
                  <a:pt x="96215" y="3239207"/>
                </a:lnTo>
                <a:lnTo>
                  <a:pt x="48650" y="3245268"/>
                </a:lnTo>
                <a:lnTo>
                  <a:pt x="0" y="3247576"/>
                </a:lnTo>
                <a:lnTo>
                  <a:pt x="0" y="4928548"/>
                </a:lnTo>
                <a:lnTo>
                  <a:pt x="740460" y="4928548"/>
                </a:lnTo>
                <a:lnTo>
                  <a:pt x="740460" y="0"/>
                </a:lnTo>
                <a:close/>
              </a:path>
            </a:pathLst>
          </a:custGeom>
          <a:solidFill>
            <a:srgbClr val="2B48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3862" y="1456944"/>
            <a:ext cx="1461135" cy="4516120"/>
          </a:xfrm>
          <a:custGeom>
            <a:avLst/>
            <a:gdLst/>
            <a:ahLst/>
            <a:cxnLst/>
            <a:rect l="l" t="t" r="r" b="b"/>
            <a:pathLst>
              <a:path w="1461135" h="4516120">
                <a:moveTo>
                  <a:pt x="0" y="4515548"/>
                </a:moveTo>
                <a:lnTo>
                  <a:pt x="1460868" y="4515548"/>
                </a:lnTo>
                <a:lnTo>
                  <a:pt x="1460868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F689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7477" y="1043940"/>
            <a:ext cx="727710" cy="4928235"/>
          </a:xfrm>
          <a:custGeom>
            <a:avLst/>
            <a:gdLst/>
            <a:ahLst/>
            <a:cxnLst/>
            <a:rect l="l" t="t" r="r" b="b"/>
            <a:pathLst>
              <a:path w="727710" h="4928235">
                <a:moveTo>
                  <a:pt x="727252" y="0"/>
                </a:moveTo>
                <a:lnTo>
                  <a:pt x="0" y="0"/>
                </a:lnTo>
                <a:lnTo>
                  <a:pt x="0" y="2042079"/>
                </a:lnTo>
                <a:lnTo>
                  <a:pt x="47621" y="2044686"/>
                </a:lnTo>
                <a:lnTo>
                  <a:pt x="94220" y="2050819"/>
                </a:lnTo>
                <a:lnTo>
                  <a:pt x="139661" y="2060347"/>
                </a:lnTo>
                <a:lnTo>
                  <a:pt x="183811" y="2073135"/>
                </a:lnTo>
                <a:lnTo>
                  <a:pt x="226538" y="2089050"/>
                </a:lnTo>
                <a:lnTo>
                  <a:pt x="267708" y="2107960"/>
                </a:lnTo>
                <a:lnTo>
                  <a:pt x="307188" y="2129730"/>
                </a:lnTo>
                <a:lnTo>
                  <a:pt x="344844" y="2154228"/>
                </a:lnTo>
                <a:lnTo>
                  <a:pt x="380544" y="2181320"/>
                </a:lnTo>
                <a:lnTo>
                  <a:pt x="414153" y="2210873"/>
                </a:lnTo>
                <a:lnTo>
                  <a:pt x="445539" y="2242754"/>
                </a:lnTo>
                <a:lnTo>
                  <a:pt x="474569" y="2276829"/>
                </a:lnTo>
                <a:lnTo>
                  <a:pt x="501109" y="2312964"/>
                </a:lnTo>
                <a:lnTo>
                  <a:pt x="525025" y="2351028"/>
                </a:lnTo>
                <a:lnTo>
                  <a:pt x="546185" y="2390886"/>
                </a:lnTo>
                <a:lnTo>
                  <a:pt x="564455" y="2432405"/>
                </a:lnTo>
                <a:lnTo>
                  <a:pt x="579703" y="2475452"/>
                </a:lnTo>
                <a:lnTo>
                  <a:pt x="591794" y="2519893"/>
                </a:lnTo>
                <a:lnTo>
                  <a:pt x="600595" y="2565596"/>
                </a:lnTo>
                <a:lnTo>
                  <a:pt x="605974" y="2612427"/>
                </a:lnTo>
                <a:lnTo>
                  <a:pt x="607796" y="2660252"/>
                </a:lnTo>
                <a:lnTo>
                  <a:pt x="605974" y="2708080"/>
                </a:lnTo>
                <a:lnTo>
                  <a:pt x="600595" y="2754914"/>
                </a:lnTo>
                <a:lnTo>
                  <a:pt x="591794" y="2800619"/>
                </a:lnTo>
                <a:lnTo>
                  <a:pt x="579703" y="2845063"/>
                </a:lnTo>
                <a:lnTo>
                  <a:pt x="564455" y="2888111"/>
                </a:lnTo>
                <a:lnTo>
                  <a:pt x="546185" y="2929632"/>
                </a:lnTo>
                <a:lnTo>
                  <a:pt x="525025" y="2969491"/>
                </a:lnTo>
                <a:lnTo>
                  <a:pt x="501109" y="3007555"/>
                </a:lnTo>
                <a:lnTo>
                  <a:pt x="474569" y="3043692"/>
                </a:lnTo>
                <a:lnTo>
                  <a:pt x="445539" y="3077767"/>
                </a:lnTo>
                <a:lnTo>
                  <a:pt x="414153" y="3109648"/>
                </a:lnTo>
                <a:lnTo>
                  <a:pt x="380544" y="3139201"/>
                </a:lnTo>
                <a:lnTo>
                  <a:pt x="344844" y="3166294"/>
                </a:lnTo>
                <a:lnTo>
                  <a:pt x="307188" y="3190792"/>
                </a:lnTo>
                <a:lnTo>
                  <a:pt x="267708" y="3212563"/>
                </a:lnTo>
                <a:lnTo>
                  <a:pt x="226538" y="3231473"/>
                </a:lnTo>
                <a:lnTo>
                  <a:pt x="183811" y="3247389"/>
                </a:lnTo>
                <a:lnTo>
                  <a:pt x="139661" y="3260178"/>
                </a:lnTo>
                <a:lnTo>
                  <a:pt x="94220" y="3269707"/>
                </a:lnTo>
                <a:lnTo>
                  <a:pt x="47621" y="3275842"/>
                </a:lnTo>
                <a:lnTo>
                  <a:pt x="0" y="3278450"/>
                </a:lnTo>
                <a:lnTo>
                  <a:pt x="0" y="4928192"/>
                </a:lnTo>
                <a:lnTo>
                  <a:pt x="727252" y="4928192"/>
                </a:lnTo>
                <a:lnTo>
                  <a:pt x="727252" y="0"/>
                </a:lnTo>
                <a:close/>
              </a:path>
            </a:pathLst>
          </a:custGeom>
          <a:solidFill>
            <a:srgbClr val="F09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04731" y="1456944"/>
            <a:ext cx="1481455" cy="4516120"/>
          </a:xfrm>
          <a:custGeom>
            <a:avLst/>
            <a:gdLst/>
            <a:ahLst/>
            <a:cxnLst/>
            <a:rect l="l" t="t" r="r" b="b"/>
            <a:pathLst>
              <a:path w="1481454" h="4516120">
                <a:moveTo>
                  <a:pt x="0" y="4515548"/>
                </a:moveTo>
                <a:lnTo>
                  <a:pt x="1480896" y="4515548"/>
                </a:lnTo>
                <a:lnTo>
                  <a:pt x="1480896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FBB2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67682" y="1456944"/>
            <a:ext cx="1481455" cy="4516120"/>
          </a:xfrm>
          <a:custGeom>
            <a:avLst/>
            <a:gdLst/>
            <a:ahLst/>
            <a:cxnLst/>
            <a:rect l="l" t="t" r="r" b="b"/>
            <a:pathLst>
              <a:path w="1481454" h="4516120">
                <a:moveTo>
                  <a:pt x="0" y="4515548"/>
                </a:moveTo>
                <a:lnTo>
                  <a:pt x="1480908" y="4515548"/>
                </a:lnTo>
                <a:lnTo>
                  <a:pt x="1480908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36A4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48591" y="1456944"/>
            <a:ext cx="1461770" cy="4516120"/>
          </a:xfrm>
          <a:custGeom>
            <a:avLst/>
            <a:gdLst/>
            <a:ahLst/>
            <a:cxnLst/>
            <a:rect l="l" t="t" r="r" b="b"/>
            <a:pathLst>
              <a:path w="1461770" h="4516120">
                <a:moveTo>
                  <a:pt x="0" y="4515548"/>
                </a:moveTo>
                <a:lnTo>
                  <a:pt x="1461465" y="4515548"/>
                </a:lnTo>
                <a:lnTo>
                  <a:pt x="1461465" y="0"/>
                </a:lnTo>
                <a:lnTo>
                  <a:pt x="0" y="0"/>
                </a:lnTo>
                <a:lnTo>
                  <a:pt x="0" y="4515548"/>
                </a:lnTo>
                <a:close/>
              </a:path>
            </a:pathLst>
          </a:custGeom>
          <a:solidFill>
            <a:srgbClr val="733E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05959" y="1047725"/>
            <a:ext cx="741045" cy="4914900"/>
          </a:xfrm>
          <a:custGeom>
            <a:avLst/>
            <a:gdLst/>
            <a:ahLst/>
            <a:cxnLst/>
            <a:rect l="l" t="t" r="r" b="b"/>
            <a:pathLst>
              <a:path w="741045" h="4914900">
                <a:moveTo>
                  <a:pt x="62661" y="2781300"/>
                </a:moveTo>
                <a:lnTo>
                  <a:pt x="58140" y="2781300"/>
                </a:lnTo>
                <a:lnTo>
                  <a:pt x="80475" y="2806700"/>
                </a:lnTo>
                <a:lnTo>
                  <a:pt x="126813" y="2844800"/>
                </a:lnTo>
                <a:lnTo>
                  <a:pt x="149148" y="2870200"/>
                </a:lnTo>
                <a:lnTo>
                  <a:pt x="135478" y="2895600"/>
                </a:lnTo>
                <a:lnTo>
                  <a:pt x="117957" y="2908300"/>
                </a:lnTo>
                <a:lnTo>
                  <a:pt x="98703" y="2921000"/>
                </a:lnTo>
                <a:lnTo>
                  <a:pt x="79832" y="2946400"/>
                </a:lnTo>
                <a:lnTo>
                  <a:pt x="72445" y="2946400"/>
                </a:lnTo>
                <a:lnTo>
                  <a:pt x="69108" y="2959100"/>
                </a:lnTo>
                <a:lnTo>
                  <a:pt x="71307" y="2959100"/>
                </a:lnTo>
                <a:lnTo>
                  <a:pt x="80530" y="2971800"/>
                </a:lnTo>
                <a:lnTo>
                  <a:pt x="116469" y="3009900"/>
                </a:lnTo>
                <a:lnTo>
                  <a:pt x="151595" y="3035300"/>
                </a:lnTo>
                <a:lnTo>
                  <a:pt x="186456" y="3073400"/>
                </a:lnTo>
                <a:lnTo>
                  <a:pt x="221602" y="3098800"/>
                </a:lnTo>
                <a:lnTo>
                  <a:pt x="229129" y="3111500"/>
                </a:lnTo>
                <a:lnTo>
                  <a:pt x="230066" y="3124200"/>
                </a:lnTo>
                <a:lnTo>
                  <a:pt x="226070" y="3124200"/>
                </a:lnTo>
                <a:lnTo>
                  <a:pt x="218795" y="3136900"/>
                </a:lnTo>
                <a:lnTo>
                  <a:pt x="58356" y="3289300"/>
                </a:lnTo>
                <a:lnTo>
                  <a:pt x="12712" y="3340100"/>
                </a:lnTo>
                <a:lnTo>
                  <a:pt x="0" y="3340100"/>
                </a:lnTo>
                <a:lnTo>
                  <a:pt x="0" y="4914900"/>
                </a:lnTo>
                <a:lnTo>
                  <a:pt x="740448" y="4914900"/>
                </a:lnTo>
                <a:lnTo>
                  <a:pt x="740448" y="3022600"/>
                </a:lnTo>
                <a:lnTo>
                  <a:pt x="327672" y="3022600"/>
                </a:lnTo>
                <a:lnTo>
                  <a:pt x="320205" y="3009900"/>
                </a:lnTo>
                <a:lnTo>
                  <a:pt x="252196" y="2959100"/>
                </a:lnTo>
                <a:lnTo>
                  <a:pt x="217886" y="2921000"/>
                </a:lnTo>
                <a:lnTo>
                  <a:pt x="183510" y="2895600"/>
                </a:lnTo>
                <a:lnTo>
                  <a:pt x="149174" y="2857500"/>
                </a:lnTo>
                <a:lnTo>
                  <a:pt x="62661" y="2781300"/>
                </a:lnTo>
                <a:close/>
              </a:path>
              <a:path w="741045" h="4914900">
                <a:moveTo>
                  <a:pt x="39585" y="2984500"/>
                </a:moveTo>
                <a:lnTo>
                  <a:pt x="37147" y="2984500"/>
                </a:lnTo>
                <a:lnTo>
                  <a:pt x="0" y="3022600"/>
                </a:lnTo>
                <a:lnTo>
                  <a:pt x="0" y="3175000"/>
                </a:lnTo>
                <a:lnTo>
                  <a:pt x="800" y="3175000"/>
                </a:lnTo>
                <a:lnTo>
                  <a:pt x="14795" y="3162300"/>
                </a:lnTo>
                <a:lnTo>
                  <a:pt x="28498" y="3149600"/>
                </a:lnTo>
                <a:lnTo>
                  <a:pt x="42354" y="3136900"/>
                </a:lnTo>
                <a:lnTo>
                  <a:pt x="56400" y="3124200"/>
                </a:lnTo>
                <a:lnTo>
                  <a:pt x="61714" y="3111500"/>
                </a:lnTo>
                <a:lnTo>
                  <a:pt x="62849" y="3111500"/>
                </a:lnTo>
                <a:lnTo>
                  <a:pt x="60340" y="3098800"/>
                </a:lnTo>
                <a:lnTo>
                  <a:pt x="54724" y="3098800"/>
                </a:lnTo>
                <a:lnTo>
                  <a:pt x="43373" y="3086100"/>
                </a:lnTo>
                <a:lnTo>
                  <a:pt x="20991" y="3060700"/>
                </a:lnTo>
                <a:lnTo>
                  <a:pt x="9626" y="3048000"/>
                </a:lnTo>
                <a:lnTo>
                  <a:pt x="3084" y="3048000"/>
                </a:lnTo>
                <a:lnTo>
                  <a:pt x="646" y="3035300"/>
                </a:lnTo>
                <a:lnTo>
                  <a:pt x="2463" y="3035300"/>
                </a:lnTo>
                <a:lnTo>
                  <a:pt x="8686" y="3022600"/>
                </a:lnTo>
                <a:lnTo>
                  <a:pt x="16885" y="3009900"/>
                </a:lnTo>
                <a:lnTo>
                  <a:pt x="24899" y="3009900"/>
                </a:lnTo>
                <a:lnTo>
                  <a:pt x="32830" y="2997200"/>
                </a:lnTo>
                <a:lnTo>
                  <a:pt x="40779" y="2997200"/>
                </a:lnTo>
                <a:lnTo>
                  <a:pt x="39585" y="2984500"/>
                </a:lnTo>
                <a:close/>
              </a:path>
              <a:path w="741045" h="4914900">
                <a:moveTo>
                  <a:pt x="740448" y="2641600"/>
                </a:moveTo>
                <a:lnTo>
                  <a:pt x="430199" y="2641600"/>
                </a:lnTo>
                <a:lnTo>
                  <a:pt x="441050" y="2654300"/>
                </a:lnTo>
                <a:lnTo>
                  <a:pt x="454596" y="2667000"/>
                </a:lnTo>
                <a:lnTo>
                  <a:pt x="520115" y="2717800"/>
                </a:lnTo>
                <a:lnTo>
                  <a:pt x="528080" y="2730500"/>
                </a:lnTo>
                <a:lnTo>
                  <a:pt x="536163" y="2730500"/>
                </a:lnTo>
                <a:lnTo>
                  <a:pt x="544106" y="2743200"/>
                </a:lnTo>
                <a:lnTo>
                  <a:pt x="551649" y="2755900"/>
                </a:lnTo>
                <a:lnTo>
                  <a:pt x="556869" y="2755900"/>
                </a:lnTo>
                <a:lnTo>
                  <a:pt x="561088" y="2781300"/>
                </a:lnTo>
                <a:lnTo>
                  <a:pt x="551584" y="2806700"/>
                </a:lnTo>
                <a:lnTo>
                  <a:pt x="535325" y="2819400"/>
                </a:lnTo>
                <a:lnTo>
                  <a:pt x="519277" y="2844800"/>
                </a:lnTo>
                <a:lnTo>
                  <a:pt x="455023" y="2908300"/>
                </a:lnTo>
                <a:lnTo>
                  <a:pt x="390953" y="2984500"/>
                </a:lnTo>
                <a:lnTo>
                  <a:pt x="359092" y="3009900"/>
                </a:lnTo>
                <a:lnTo>
                  <a:pt x="351675" y="3022600"/>
                </a:lnTo>
                <a:lnTo>
                  <a:pt x="740448" y="3022600"/>
                </a:lnTo>
                <a:lnTo>
                  <a:pt x="740448" y="2641600"/>
                </a:lnTo>
                <a:close/>
              </a:path>
              <a:path w="741045" h="4914900">
                <a:moveTo>
                  <a:pt x="125445" y="2518652"/>
                </a:moveTo>
                <a:lnTo>
                  <a:pt x="138132" y="2540000"/>
                </a:lnTo>
                <a:lnTo>
                  <a:pt x="143397" y="2540000"/>
                </a:lnTo>
                <a:lnTo>
                  <a:pt x="139062" y="2552700"/>
                </a:lnTo>
                <a:lnTo>
                  <a:pt x="125361" y="2565400"/>
                </a:lnTo>
                <a:lnTo>
                  <a:pt x="108197" y="2590800"/>
                </a:lnTo>
                <a:lnTo>
                  <a:pt x="90822" y="2603500"/>
                </a:lnTo>
                <a:lnTo>
                  <a:pt x="74121" y="2628900"/>
                </a:lnTo>
                <a:lnTo>
                  <a:pt x="58978" y="2654300"/>
                </a:lnTo>
                <a:lnTo>
                  <a:pt x="4165" y="2705100"/>
                </a:lnTo>
                <a:lnTo>
                  <a:pt x="0" y="2717800"/>
                </a:lnTo>
                <a:lnTo>
                  <a:pt x="0" y="2844800"/>
                </a:lnTo>
                <a:lnTo>
                  <a:pt x="30050" y="2806700"/>
                </a:lnTo>
                <a:lnTo>
                  <a:pt x="40373" y="2794000"/>
                </a:lnTo>
                <a:lnTo>
                  <a:pt x="47167" y="2794000"/>
                </a:lnTo>
                <a:lnTo>
                  <a:pt x="48221" y="2781300"/>
                </a:lnTo>
                <a:lnTo>
                  <a:pt x="62661" y="2781300"/>
                </a:lnTo>
                <a:lnTo>
                  <a:pt x="41960" y="2755900"/>
                </a:lnTo>
                <a:lnTo>
                  <a:pt x="31404" y="2755900"/>
                </a:lnTo>
                <a:lnTo>
                  <a:pt x="20307" y="2743200"/>
                </a:lnTo>
                <a:lnTo>
                  <a:pt x="10529" y="2730500"/>
                </a:lnTo>
                <a:lnTo>
                  <a:pt x="5881" y="2730500"/>
                </a:lnTo>
                <a:lnTo>
                  <a:pt x="6618" y="2717800"/>
                </a:lnTo>
                <a:lnTo>
                  <a:pt x="12992" y="2705100"/>
                </a:lnTo>
                <a:lnTo>
                  <a:pt x="61899" y="2654300"/>
                </a:lnTo>
                <a:lnTo>
                  <a:pt x="69608" y="2641600"/>
                </a:lnTo>
                <a:lnTo>
                  <a:pt x="207270" y="2641600"/>
                </a:lnTo>
                <a:lnTo>
                  <a:pt x="216967" y="2628900"/>
                </a:lnTo>
                <a:lnTo>
                  <a:pt x="236550" y="2603500"/>
                </a:lnTo>
                <a:lnTo>
                  <a:pt x="217284" y="2603500"/>
                </a:lnTo>
                <a:lnTo>
                  <a:pt x="210261" y="2590800"/>
                </a:lnTo>
                <a:lnTo>
                  <a:pt x="180670" y="2565400"/>
                </a:lnTo>
                <a:lnTo>
                  <a:pt x="125445" y="2518652"/>
                </a:lnTo>
                <a:close/>
              </a:path>
              <a:path w="741045" h="4914900">
                <a:moveTo>
                  <a:pt x="188158" y="2720979"/>
                </a:moveTo>
                <a:lnTo>
                  <a:pt x="247815" y="2781300"/>
                </a:lnTo>
                <a:lnTo>
                  <a:pt x="261361" y="2794000"/>
                </a:lnTo>
                <a:lnTo>
                  <a:pt x="274888" y="2794000"/>
                </a:lnTo>
                <a:lnTo>
                  <a:pt x="302209" y="2819400"/>
                </a:lnTo>
                <a:lnTo>
                  <a:pt x="313786" y="2832100"/>
                </a:lnTo>
                <a:lnTo>
                  <a:pt x="322921" y="2844800"/>
                </a:lnTo>
                <a:lnTo>
                  <a:pt x="350596" y="2844800"/>
                </a:lnTo>
                <a:lnTo>
                  <a:pt x="359240" y="2832100"/>
                </a:lnTo>
                <a:lnTo>
                  <a:pt x="370179" y="2819400"/>
                </a:lnTo>
                <a:lnTo>
                  <a:pt x="392573" y="2794000"/>
                </a:lnTo>
                <a:lnTo>
                  <a:pt x="399737" y="2781300"/>
                </a:lnTo>
                <a:lnTo>
                  <a:pt x="391401" y="2768600"/>
                </a:lnTo>
                <a:lnTo>
                  <a:pt x="251244" y="2768600"/>
                </a:lnTo>
                <a:lnTo>
                  <a:pt x="229099" y="2755900"/>
                </a:lnTo>
                <a:lnTo>
                  <a:pt x="188158" y="2720979"/>
                </a:lnTo>
                <a:close/>
              </a:path>
              <a:path w="741045" h="4914900">
                <a:moveTo>
                  <a:pt x="363435" y="2667000"/>
                </a:moveTo>
                <a:lnTo>
                  <a:pt x="355727" y="2667000"/>
                </a:lnTo>
                <a:lnTo>
                  <a:pt x="265811" y="2768600"/>
                </a:lnTo>
                <a:lnTo>
                  <a:pt x="391401" y="2768600"/>
                </a:lnTo>
                <a:lnTo>
                  <a:pt x="367296" y="2743200"/>
                </a:lnTo>
                <a:lnTo>
                  <a:pt x="347056" y="2730500"/>
                </a:lnTo>
                <a:lnTo>
                  <a:pt x="339104" y="2717800"/>
                </a:lnTo>
                <a:lnTo>
                  <a:pt x="342356" y="2705100"/>
                </a:lnTo>
                <a:lnTo>
                  <a:pt x="355727" y="2679700"/>
                </a:lnTo>
                <a:lnTo>
                  <a:pt x="359575" y="2679700"/>
                </a:lnTo>
                <a:lnTo>
                  <a:pt x="363435" y="2667000"/>
                </a:lnTo>
                <a:close/>
              </a:path>
              <a:path w="741045" h="4914900">
                <a:moveTo>
                  <a:pt x="180103" y="2712834"/>
                </a:moveTo>
                <a:lnTo>
                  <a:pt x="184430" y="2717800"/>
                </a:lnTo>
                <a:lnTo>
                  <a:pt x="188158" y="2720979"/>
                </a:lnTo>
                <a:lnTo>
                  <a:pt x="180103" y="2712834"/>
                </a:lnTo>
                <a:close/>
              </a:path>
              <a:path w="741045" h="4914900">
                <a:moveTo>
                  <a:pt x="207270" y="2641600"/>
                </a:moveTo>
                <a:lnTo>
                  <a:pt x="95999" y="2641600"/>
                </a:lnTo>
                <a:lnTo>
                  <a:pt x="117166" y="2667000"/>
                </a:lnTo>
                <a:lnTo>
                  <a:pt x="130425" y="2679700"/>
                </a:lnTo>
                <a:lnTo>
                  <a:pt x="144518" y="2679700"/>
                </a:lnTo>
                <a:lnTo>
                  <a:pt x="159893" y="2692400"/>
                </a:lnTo>
                <a:lnTo>
                  <a:pt x="180103" y="2712834"/>
                </a:lnTo>
                <a:lnTo>
                  <a:pt x="162293" y="2692400"/>
                </a:lnTo>
                <a:lnTo>
                  <a:pt x="179103" y="2667000"/>
                </a:lnTo>
                <a:lnTo>
                  <a:pt x="197573" y="2654300"/>
                </a:lnTo>
                <a:lnTo>
                  <a:pt x="207270" y="2641600"/>
                </a:lnTo>
                <a:close/>
              </a:path>
              <a:path w="741045" h="4914900">
                <a:moveTo>
                  <a:pt x="740448" y="2197100"/>
                </a:moveTo>
                <a:lnTo>
                  <a:pt x="327787" y="2197100"/>
                </a:lnTo>
                <a:lnTo>
                  <a:pt x="333984" y="2209800"/>
                </a:lnTo>
                <a:lnTo>
                  <a:pt x="341388" y="2209800"/>
                </a:lnTo>
                <a:lnTo>
                  <a:pt x="407186" y="2286000"/>
                </a:lnTo>
                <a:lnTo>
                  <a:pt x="440232" y="2311400"/>
                </a:lnTo>
                <a:lnTo>
                  <a:pt x="506378" y="2374900"/>
                </a:lnTo>
                <a:lnTo>
                  <a:pt x="539381" y="2413000"/>
                </a:lnTo>
                <a:lnTo>
                  <a:pt x="545039" y="2425700"/>
                </a:lnTo>
                <a:lnTo>
                  <a:pt x="554722" y="2425700"/>
                </a:lnTo>
                <a:lnTo>
                  <a:pt x="557009" y="2438400"/>
                </a:lnTo>
                <a:lnTo>
                  <a:pt x="556795" y="2451100"/>
                </a:lnTo>
                <a:lnTo>
                  <a:pt x="554578" y="2451100"/>
                </a:lnTo>
                <a:lnTo>
                  <a:pt x="550821" y="2463800"/>
                </a:lnTo>
                <a:lnTo>
                  <a:pt x="545985" y="2463800"/>
                </a:lnTo>
                <a:lnTo>
                  <a:pt x="407877" y="2616200"/>
                </a:lnTo>
                <a:lnTo>
                  <a:pt x="370611" y="2654300"/>
                </a:lnTo>
                <a:lnTo>
                  <a:pt x="369290" y="2654300"/>
                </a:lnTo>
                <a:lnTo>
                  <a:pt x="367296" y="2667000"/>
                </a:lnTo>
                <a:lnTo>
                  <a:pt x="382712" y="2654300"/>
                </a:lnTo>
                <a:lnTo>
                  <a:pt x="394679" y="2641600"/>
                </a:lnTo>
                <a:lnTo>
                  <a:pt x="740448" y="2641600"/>
                </a:lnTo>
                <a:lnTo>
                  <a:pt x="740448" y="2197100"/>
                </a:lnTo>
                <a:close/>
              </a:path>
              <a:path w="741045" h="4914900">
                <a:moveTo>
                  <a:pt x="301231" y="2540000"/>
                </a:moveTo>
                <a:lnTo>
                  <a:pt x="286489" y="2540000"/>
                </a:lnTo>
                <a:lnTo>
                  <a:pt x="272740" y="2565400"/>
                </a:lnTo>
                <a:lnTo>
                  <a:pt x="259755" y="2578100"/>
                </a:lnTo>
                <a:lnTo>
                  <a:pt x="247243" y="2590800"/>
                </a:lnTo>
                <a:lnTo>
                  <a:pt x="240334" y="2590800"/>
                </a:lnTo>
                <a:lnTo>
                  <a:pt x="234543" y="2603500"/>
                </a:lnTo>
                <a:lnTo>
                  <a:pt x="236550" y="2603500"/>
                </a:lnTo>
                <a:lnTo>
                  <a:pt x="253486" y="2590800"/>
                </a:lnTo>
                <a:lnTo>
                  <a:pt x="270671" y="2578100"/>
                </a:lnTo>
                <a:lnTo>
                  <a:pt x="286967" y="2552700"/>
                </a:lnTo>
                <a:lnTo>
                  <a:pt x="301231" y="2540000"/>
                </a:lnTo>
                <a:close/>
              </a:path>
              <a:path w="741045" h="4914900">
                <a:moveTo>
                  <a:pt x="301390" y="2539771"/>
                </a:moveTo>
                <a:lnTo>
                  <a:pt x="301231" y="2540000"/>
                </a:lnTo>
                <a:lnTo>
                  <a:pt x="301390" y="2539771"/>
                </a:lnTo>
                <a:close/>
              </a:path>
              <a:path w="741045" h="4914900">
                <a:moveTo>
                  <a:pt x="234318" y="2425700"/>
                </a:moveTo>
                <a:lnTo>
                  <a:pt x="214960" y="2425700"/>
                </a:lnTo>
                <a:lnTo>
                  <a:pt x="234992" y="2438400"/>
                </a:lnTo>
                <a:lnTo>
                  <a:pt x="254993" y="2463800"/>
                </a:lnTo>
                <a:lnTo>
                  <a:pt x="275171" y="2476500"/>
                </a:lnTo>
                <a:lnTo>
                  <a:pt x="295732" y="2501900"/>
                </a:lnTo>
                <a:lnTo>
                  <a:pt x="303620" y="2501900"/>
                </a:lnTo>
                <a:lnTo>
                  <a:pt x="307314" y="2514600"/>
                </a:lnTo>
                <a:lnTo>
                  <a:pt x="306608" y="2527300"/>
                </a:lnTo>
                <a:lnTo>
                  <a:pt x="301390" y="2539771"/>
                </a:lnTo>
                <a:lnTo>
                  <a:pt x="318922" y="2514600"/>
                </a:lnTo>
                <a:lnTo>
                  <a:pt x="334581" y="2501900"/>
                </a:lnTo>
                <a:lnTo>
                  <a:pt x="349355" y="2489200"/>
                </a:lnTo>
                <a:lnTo>
                  <a:pt x="381780" y="2451100"/>
                </a:lnTo>
                <a:lnTo>
                  <a:pt x="387335" y="2438400"/>
                </a:lnTo>
                <a:lnTo>
                  <a:pt x="241395" y="2438400"/>
                </a:lnTo>
                <a:lnTo>
                  <a:pt x="234318" y="2425700"/>
                </a:lnTo>
                <a:close/>
              </a:path>
              <a:path w="741045" h="4914900">
                <a:moveTo>
                  <a:pt x="0" y="2387600"/>
                </a:moveTo>
                <a:lnTo>
                  <a:pt x="0" y="2527300"/>
                </a:lnTo>
                <a:lnTo>
                  <a:pt x="28398" y="2489200"/>
                </a:lnTo>
                <a:lnTo>
                  <a:pt x="37973" y="2476500"/>
                </a:lnTo>
                <a:lnTo>
                  <a:pt x="44958" y="2476500"/>
                </a:lnTo>
                <a:lnTo>
                  <a:pt x="51181" y="2463800"/>
                </a:lnTo>
                <a:lnTo>
                  <a:pt x="67440" y="2463800"/>
                </a:lnTo>
                <a:lnTo>
                  <a:pt x="43313" y="2438400"/>
                </a:lnTo>
                <a:lnTo>
                  <a:pt x="20319" y="2413000"/>
                </a:lnTo>
                <a:lnTo>
                  <a:pt x="0" y="2387600"/>
                </a:lnTo>
                <a:close/>
              </a:path>
              <a:path w="741045" h="4914900">
                <a:moveTo>
                  <a:pt x="119000" y="2512458"/>
                </a:moveTo>
                <a:lnTo>
                  <a:pt x="120658" y="2514600"/>
                </a:lnTo>
                <a:lnTo>
                  <a:pt x="125445" y="2518652"/>
                </a:lnTo>
                <a:lnTo>
                  <a:pt x="123037" y="2514600"/>
                </a:lnTo>
                <a:lnTo>
                  <a:pt x="119000" y="2512458"/>
                </a:lnTo>
                <a:close/>
              </a:path>
              <a:path w="741045" h="4914900">
                <a:moveTo>
                  <a:pt x="69816" y="2465072"/>
                </a:moveTo>
                <a:lnTo>
                  <a:pt x="75793" y="2476500"/>
                </a:lnTo>
                <a:lnTo>
                  <a:pt x="87290" y="2489200"/>
                </a:lnTo>
                <a:lnTo>
                  <a:pt x="99101" y="2501900"/>
                </a:lnTo>
                <a:lnTo>
                  <a:pt x="119000" y="2512458"/>
                </a:lnTo>
                <a:lnTo>
                  <a:pt x="91160" y="2476500"/>
                </a:lnTo>
                <a:lnTo>
                  <a:pt x="69816" y="2465072"/>
                </a:lnTo>
                <a:close/>
              </a:path>
              <a:path w="741045" h="4914900">
                <a:moveTo>
                  <a:pt x="69151" y="2463800"/>
                </a:moveTo>
                <a:lnTo>
                  <a:pt x="67440" y="2463800"/>
                </a:lnTo>
                <a:lnTo>
                  <a:pt x="69816" y="2465072"/>
                </a:lnTo>
                <a:lnTo>
                  <a:pt x="69151" y="2463800"/>
                </a:lnTo>
                <a:close/>
              </a:path>
              <a:path w="741045" h="4914900">
                <a:moveTo>
                  <a:pt x="330607" y="2374900"/>
                </a:moveTo>
                <a:lnTo>
                  <a:pt x="315106" y="2374900"/>
                </a:lnTo>
                <a:lnTo>
                  <a:pt x="306409" y="2387600"/>
                </a:lnTo>
                <a:lnTo>
                  <a:pt x="295822" y="2400300"/>
                </a:lnTo>
                <a:lnTo>
                  <a:pt x="270889" y="2425700"/>
                </a:lnTo>
                <a:lnTo>
                  <a:pt x="261958" y="2425700"/>
                </a:lnTo>
                <a:lnTo>
                  <a:pt x="254514" y="2438400"/>
                </a:lnTo>
                <a:lnTo>
                  <a:pt x="387335" y="2438400"/>
                </a:lnTo>
                <a:lnTo>
                  <a:pt x="381163" y="2425700"/>
                </a:lnTo>
                <a:lnTo>
                  <a:pt x="363372" y="2413000"/>
                </a:lnTo>
                <a:lnTo>
                  <a:pt x="349921" y="2400300"/>
                </a:lnTo>
                <a:lnTo>
                  <a:pt x="339312" y="2387600"/>
                </a:lnTo>
                <a:lnTo>
                  <a:pt x="330607" y="2374900"/>
                </a:lnTo>
                <a:close/>
              </a:path>
              <a:path w="741045" h="4914900">
                <a:moveTo>
                  <a:pt x="740448" y="0"/>
                </a:moveTo>
                <a:lnTo>
                  <a:pt x="0" y="0"/>
                </a:lnTo>
                <a:lnTo>
                  <a:pt x="0" y="1917700"/>
                </a:lnTo>
                <a:lnTo>
                  <a:pt x="9512" y="1917700"/>
                </a:lnTo>
                <a:lnTo>
                  <a:pt x="53081" y="1968500"/>
                </a:lnTo>
                <a:lnTo>
                  <a:pt x="209575" y="2120900"/>
                </a:lnTo>
                <a:lnTo>
                  <a:pt x="219528" y="2133600"/>
                </a:lnTo>
                <a:lnTo>
                  <a:pt x="222911" y="2146300"/>
                </a:lnTo>
                <a:lnTo>
                  <a:pt x="219764" y="2159000"/>
                </a:lnTo>
                <a:lnTo>
                  <a:pt x="210121" y="2159000"/>
                </a:lnTo>
                <a:lnTo>
                  <a:pt x="177623" y="2197100"/>
                </a:lnTo>
                <a:lnTo>
                  <a:pt x="145592" y="2235200"/>
                </a:lnTo>
                <a:lnTo>
                  <a:pt x="113780" y="2260600"/>
                </a:lnTo>
                <a:lnTo>
                  <a:pt x="81940" y="2298700"/>
                </a:lnTo>
                <a:lnTo>
                  <a:pt x="76733" y="2311400"/>
                </a:lnTo>
                <a:lnTo>
                  <a:pt x="99364" y="2311400"/>
                </a:lnTo>
                <a:lnTo>
                  <a:pt x="106959" y="2324100"/>
                </a:lnTo>
                <a:lnTo>
                  <a:pt x="128072" y="2336800"/>
                </a:lnTo>
                <a:lnTo>
                  <a:pt x="149028" y="2362200"/>
                </a:lnTo>
                <a:lnTo>
                  <a:pt x="170860" y="2374900"/>
                </a:lnTo>
                <a:lnTo>
                  <a:pt x="194602" y="2400300"/>
                </a:lnTo>
                <a:lnTo>
                  <a:pt x="176653" y="2374900"/>
                </a:lnTo>
                <a:lnTo>
                  <a:pt x="170743" y="2362200"/>
                </a:lnTo>
                <a:lnTo>
                  <a:pt x="176937" y="2349500"/>
                </a:lnTo>
                <a:lnTo>
                  <a:pt x="195300" y="2324100"/>
                </a:lnTo>
                <a:lnTo>
                  <a:pt x="275760" y="2247900"/>
                </a:lnTo>
                <a:lnTo>
                  <a:pt x="302158" y="2209800"/>
                </a:lnTo>
                <a:lnTo>
                  <a:pt x="309346" y="2209800"/>
                </a:lnTo>
                <a:lnTo>
                  <a:pt x="315455" y="2197100"/>
                </a:lnTo>
                <a:lnTo>
                  <a:pt x="740448" y="2197100"/>
                </a:lnTo>
                <a:lnTo>
                  <a:pt x="740448" y="0"/>
                </a:lnTo>
                <a:close/>
              </a:path>
              <a:path w="741045" h="4914900">
                <a:moveTo>
                  <a:pt x="75057" y="2311400"/>
                </a:moveTo>
                <a:lnTo>
                  <a:pt x="70612" y="2311400"/>
                </a:lnTo>
                <a:lnTo>
                  <a:pt x="69024" y="2324100"/>
                </a:lnTo>
                <a:lnTo>
                  <a:pt x="75057" y="2311400"/>
                </a:lnTo>
                <a:close/>
              </a:path>
              <a:path w="741045" h="4914900">
                <a:moveTo>
                  <a:pt x="4489" y="2082800"/>
                </a:moveTo>
                <a:lnTo>
                  <a:pt x="0" y="2082800"/>
                </a:lnTo>
                <a:lnTo>
                  <a:pt x="0" y="2197100"/>
                </a:lnTo>
                <a:lnTo>
                  <a:pt x="11460" y="2184400"/>
                </a:lnTo>
                <a:lnTo>
                  <a:pt x="17211" y="2184400"/>
                </a:lnTo>
                <a:lnTo>
                  <a:pt x="23025" y="2171700"/>
                </a:lnTo>
                <a:lnTo>
                  <a:pt x="43153" y="2159000"/>
                </a:lnTo>
                <a:lnTo>
                  <a:pt x="49642" y="2133600"/>
                </a:lnTo>
                <a:lnTo>
                  <a:pt x="42461" y="2120900"/>
                </a:lnTo>
                <a:lnTo>
                  <a:pt x="21577" y="2095500"/>
                </a:lnTo>
                <a:lnTo>
                  <a:pt x="9512" y="2095500"/>
                </a:lnTo>
                <a:lnTo>
                  <a:pt x="4489" y="2082800"/>
                </a:lnTo>
                <a:close/>
              </a:path>
            </a:pathLst>
          </a:custGeom>
          <a:solidFill>
            <a:srgbClr val="2E9B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69406" y="1043940"/>
            <a:ext cx="741045" cy="4918710"/>
          </a:xfrm>
          <a:custGeom>
            <a:avLst/>
            <a:gdLst/>
            <a:ahLst/>
            <a:cxnLst/>
            <a:rect l="l" t="t" r="r" b="b"/>
            <a:pathLst>
              <a:path w="741045" h="4918710">
                <a:moveTo>
                  <a:pt x="0" y="3198138"/>
                </a:moveTo>
                <a:lnTo>
                  <a:pt x="0" y="4918683"/>
                </a:lnTo>
                <a:lnTo>
                  <a:pt x="740448" y="4918683"/>
                </a:lnTo>
                <a:lnTo>
                  <a:pt x="740448" y="3198226"/>
                </a:lnTo>
                <a:lnTo>
                  <a:pt x="10490" y="3198226"/>
                </a:lnTo>
                <a:lnTo>
                  <a:pt x="0" y="3198138"/>
                </a:lnTo>
                <a:close/>
              </a:path>
              <a:path w="741045" h="4918710">
                <a:moveTo>
                  <a:pt x="740448" y="0"/>
                </a:moveTo>
                <a:lnTo>
                  <a:pt x="0" y="0"/>
                </a:lnTo>
                <a:lnTo>
                  <a:pt x="0" y="1928417"/>
                </a:lnTo>
                <a:lnTo>
                  <a:pt x="130848" y="1928417"/>
                </a:lnTo>
                <a:lnTo>
                  <a:pt x="130848" y="3186936"/>
                </a:lnTo>
                <a:lnTo>
                  <a:pt x="101383" y="3191824"/>
                </a:lnTo>
                <a:lnTo>
                  <a:pt x="71478" y="3195358"/>
                </a:lnTo>
                <a:lnTo>
                  <a:pt x="41169" y="3197504"/>
                </a:lnTo>
                <a:lnTo>
                  <a:pt x="10490" y="3198226"/>
                </a:lnTo>
                <a:lnTo>
                  <a:pt x="740448" y="3198226"/>
                </a:lnTo>
                <a:lnTo>
                  <a:pt x="740448" y="0"/>
                </a:lnTo>
                <a:close/>
              </a:path>
            </a:pathLst>
          </a:custGeom>
          <a:solidFill>
            <a:srgbClr val="6D38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10056" y="1456944"/>
            <a:ext cx="1734185" cy="4503420"/>
          </a:xfrm>
          <a:custGeom>
            <a:avLst/>
            <a:gdLst/>
            <a:ahLst/>
            <a:cxnLst/>
            <a:rect l="l" t="t" r="r" b="b"/>
            <a:pathLst>
              <a:path w="1734184" h="4503420">
                <a:moveTo>
                  <a:pt x="0" y="4502950"/>
                </a:moveTo>
                <a:lnTo>
                  <a:pt x="1733943" y="4502950"/>
                </a:lnTo>
                <a:lnTo>
                  <a:pt x="1733943" y="0"/>
                </a:lnTo>
                <a:lnTo>
                  <a:pt x="0" y="0"/>
                </a:lnTo>
                <a:lnTo>
                  <a:pt x="0" y="4502950"/>
                </a:lnTo>
                <a:close/>
              </a:path>
            </a:pathLst>
          </a:custGeom>
          <a:solidFill>
            <a:srgbClr val="99CB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48724" y="3085927"/>
            <a:ext cx="1236545" cy="12365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50497" y="1043940"/>
            <a:ext cx="993775" cy="4908550"/>
          </a:xfrm>
          <a:custGeom>
            <a:avLst/>
            <a:gdLst/>
            <a:ahLst/>
            <a:cxnLst/>
            <a:rect l="l" t="t" r="r" b="b"/>
            <a:pathLst>
              <a:path w="993775" h="4908550">
                <a:moveTo>
                  <a:pt x="0" y="2587569"/>
                </a:moveTo>
                <a:lnTo>
                  <a:pt x="0" y="4908252"/>
                </a:lnTo>
                <a:lnTo>
                  <a:pt x="993502" y="4908252"/>
                </a:lnTo>
                <a:lnTo>
                  <a:pt x="993502" y="3115825"/>
                </a:lnTo>
                <a:lnTo>
                  <a:pt x="39293" y="3115825"/>
                </a:lnTo>
                <a:lnTo>
                  <a:pt x="0" y="2587569"/>
                </a:lnTo>
                <a:close/>
              </a:path>
              <a:path w="993775" h="4908550">
                <a:moveTo>
                  <a:pt x="993502" y="1697006"/>
                </a:moveTo>
                <a:lnTo>
                  <a:pt x="38519" y="1697006"/>
                </a:lnTo>
                <a:lnTo>
                  <a:pt x="39293" y="3115825"/>
                </a:lnTo>
                <a:lnTo>
                  <a:pt x="82486" y="3115825"/>
                </a:lnTo>
                <a:lnTo>
                  <a:pt x="65265" y="1823537"/>
                </a:lnTo>
                <a:lnTo>
                  <a:pt x="993502" y="1823537"/>
                </a:lnTo>
                <a:lnTo>
                  <a:pt x="993502" y="1697006"/>
                </a:lnTo>
                <a:close/>
              </a:path>
              <a:path w="993775" h="4908550">
                <a:moveTo>
                  <a:pt x="993502" y="1823537"/>
                </a:moveTo>
                <a:lnTo>
                  <a:pt x="65265" y="1823537"/>
                </a:lnTo>
                <a:lnTo>
                  <a:pt x="168452" y="1934204"/>
                </a:lnTo>
                <a:lnTo>
                  <a:pt x="82486" y="3115825"/>
                </a:lnTo>
                <a:lnTo>
                  <a:pt x="993502" y="3115825"/>
                </a:lnTo>
                <a:lnTo>
                  <a:pt x="993502" y="3103455"/>
                </a:lnTo>
                <a:lnTo>
                  <a:pt x="121297" y="3103455"/>
                </a:lnTo>
                <a:lnTo>
                  <a:pt x="202476" y="1851235"/>
                </a:lnTo>
                <a:lnTo>
                  <a:pt x="993502" y="1851235"/>
                </a:lnTo>
                <a:lnTo>
                  <a:pt x="993502" y="1823537"/>
                </a:lnTo>
                <a:close/>
              </a:path>
              <a:path w="993775" h="4908550">
                <a:moveTo>
                  <a:pt x="993502" y="1851235"/>
                </a:moveTo>
                <a:lnTo>
                  <a:pt x="202476" y="1851235"/>
                </a:lnTo>
                <a:lnTo>
                  <a:pt x="331101" y="1852023"/>
                </a:lnTo>
                <a:lnTo>
                  <a:pt x="121297" y="3103455"/>
                </a:lnTo>
                <a:lnTo>
                  <a:pt x="993502" y="3103455"/>
                </a:lnTo>
                <a:lnTo>
                  <a:pt x="993502" y="3048083"/>
                </a:lnTo>
                <a:lnTo>
                  <a:pt x="160400" y="3048083"/>
                </a:lnTo>
                <a:lnTo>
                  <a:pt x="357352" y="1926965"/>
                </a:lnTo>
                <a:lnTo>
                  <a:pt x="993502" y="1926965"/>
                </a:lnTo>
                <a:lnTo>
                  <a:pt x="993502" y="1851235"/>
                </a:lnTo>
                <a:close/>
              </a:path>
              <a:path w="993775" h="4908550">
                <a:moveTo>
                  <a:pt x="404012" y="2300637"/>
                </a:moveTo>
                <a:lnTo>
                  <a:pt x="160400" y="3048083"/>
                </a:lnTo>
                <a:lnTo>
                  <a:pt x="993502" y="3048083"/>
                </a:lnTo>
                <a:lnTo>
                  <a:pt x="993502" y="2548389"/>
                </a:lnTo>
                <a:lnTo>
                  <a:pt x="573290" y="2548389"/>
                </a:lnTo>
                <a:lnTo>
                  <a:pt x="567537" y="2548275"/>
                </a:lnTo>
                <a:lnTo>
                  <a:pt x="566432" y="2548059"/>
                </a:lnTo>
                <a:lnTo>
                  <a:pt x="564565" y="2547856"/>
                </a:lnTo>
                <a:lnTo>
                  <a:pt x="562610" y="2547398"/>
                </a:lnTo>
                <a:lnTo>
                  <a:pt x="555980" y="2545062"/>
                </a:lnTo>
                <a:lnTo>
                  <a:pt x="554316" y="2543563"/>
                </a:lnTo>
                <a:lnTo>
                  <a:pt x="553885" y="2541785"/>
                </a:lnTo>
                <a:lnTo>
                  <a:pt x="528100" y="2511600"/>
                </a:lnTo>
                <a:lnTo>
                  <a:pt x="503802" y="2469374"/>
                </a:lnTo>
                <a:lnTo>
                  <a:pt x="484276" y="2428966"/>
                </a:lnTo>
                <a:lnTo>
                  <a:pt x="472808" y="2404231"/>
                </a:lnTo>
                <a:lnTo>
                  <a:pt x="465892" y="2391240"/>
                </a:lnTo>
                <a:lnTo>
                  <a:pt x="442709" y="2353673"/>
                </a:lnTo>
                <a:lnTo>
                  <a:pt x="423494" y="2327065"/>
                </a:lnTo>
                <a:lnTo>
                  <a:pt x="404012" y="2300637"/>
                </a:lnTo>
                <a:close/>
              </a:path>
              <a:path w="993775" h="4908550">
                <a:moveTo>
                  <a:pt x="593153" y="2383759"/>
                </a:moveTo>
                <a:lnTo>
                  <a:pt x="593406" y="2420161"/>
                </a:lnTo>
                <a:lnTo>
                  <a:pt x="593826" y="2457860"/>
                </a:lnTo>
                <a:lnTo>
                  <a:pt x="594075" y="2491040"/>
                </a:lnTo>
                <a:lnTo>
                  <a:pt x="589356" y="2532530"/>
                </a:lnTo>
                <a:lnTo>
                  <a:pt x="579970" y="2544579"/>
                </a:lnTo>
                <a:lnTo>
                  <a:pt x="576719" y="2547183"/>
                </a:lnTo>
                <a:lnTo>
                  <a:pt x="573290" y="2548389"/>
                </a:lnTo>
                <a:lnTo>
                  <a:pt x="993502" y="2548389"/>
                </a:lnTo>
                <a:lnTo>
                  <a:pt x="993502" y="2412436"/>
                </a:lnTo>
                <a:lnTo>
                  <a:pt x="693254" y="2412436"/>
                </a:lnTo>
                <a:lnTo>
                  <a:pt x="690524" y="2412372"/>
                </a:lnTo>
                <a:lnTo>
                  <a:pt x="646912" y="2404663"/>
                </a:lnTo>
                <a:lnTo>
                  <a:pt x="605205" y="2389525"/>
                </a:lnTo>
                <a:lnTo>
                  <a:pt x="597293" y="2386020"/>
                </a:lnTo>
                <a:lnTo>
                  <a:pt x="593153" y="2383759"/>
                </a:lnTo>
                <a:close/>
              </a:path>
              <a:path w="993775" h="4908550">
                <a:moveTo>
                  <a:pt x="748169" y="2397983"/>
                </a:moveTo>
                <a:lnTo>
                  <a:pt x="709492" y="2410966"/>
                </a:lnTo>
                <a:lnTo>
                  <a:pt x="693254" y="2412436"/>
                </a:lnTo>
                <a:lnTo>
                  <a:pt x="993502" y="2412436"/>
                </a:lnTo>
                <a:lnTo>
                  <a:pt x="993502" y="2398516"/>
                </a:lnTo>
                <a:lnTo>
                  <a:pt x="750417" y="2398516"/>
                </a:lnTo>
                <a:lnTo>
                  <a:pt x="748169" y="2397983"/>
                </a:lnTo>
                <a:close/>
              </a:path>
              <a:path w="993775" h="4908550">
                <a:moveTo>
                  <a:pt x="657847" y="2270881"/>
                </a:moveTo>
                <a:lnTo>
                  <a:pt x="727455" y="2309464"/>
                </a:lnTo>
                <a:lnTo>
                  <a:pt x="736137" y="2313035"/>
                </a:lnTo>
                <a:lnTo>
                  <a:pt x="745917" y="2315436"/>
                </a:lnTo>
                <a:lnTo>
                  <a:pt x="755889" y="2317347"/>
                </a:lnTo>
                <a:lnTo>
                  <a:pt x="765149" y="2319446"/>
                </a:lnTo>
                <a:lnTo>
                  <a:pt x="792187" y="2350155"/>
                </a:lnTo>
                <a:lnTo>
                  <a:pt x="793470" y="2358613"/>
                </a:lnTo>
                <a:lnTo>
                  <a:pt x="789724" y="2363960"/>
                </a:lnTo>
                <a:lnTo>
                  <a:pt x="793838" y="2372126"/>
                </a:lnTo>
                <a:lnTo>
                  <a:pt x="779424" y="2382578"/>
                </a:lnTo>
                <a:lnTo>
                  <a:pt x="775944" y="2382984"/>
                </a:lnTo>
                <a:lnTo>
                  <a:pt x="771478" y="2382984"/>
                </a:lnTo>
                <a:lnTo>
                  <a:pt x="770445" y="2390287"/>
                </a:lnTo>
                <a:lnTo>
                  <a:pt x="760082" y="2396891"/>
                </a:lnTo>
                <a:lnTo>
                  <a:pt x="752208" y="2398250"/>
                </a:lnTo>
                <a:lnTo>
                  <a:pt x="750417" y="2398516"/>
                </a:lnTo>
                <a:lnTo>
                  <a:pt x="993502" y="2398516"/>
                </a:lnTo>
                <a:lnTo>
                  <a:pt x="993502" y="2382984"/>
                </a:lnTo>
                <a:lnTo>
                  <a:pt x="772388" y="2382984"/>
                </a:lnTo>
                <a:lnTo>
                  <a:pt x="771499" y="2382832"/>
                </a:lnTo>
                <a:lnTo>
                  <a:pt x="993502" y="2382832"/>
                </a:lnTo>
                <a:lnTo>
                  <a:pt x="993502" y="2271427"/>
                </a:lnTo>
                <a:lnTo>
                  <a:pt x="659307" y="2271427"/>
                </a:lnTo>
                <a:lnTo>
                  <a:pt x="658520" y="2271250"/>
                </a:lnTo>
                <a:lnTo>
                  <a:pt x="657847" y="2270881"/>
                </a:lnTo>
                <a:close/>
              </a:path>
              <a:path w="993775" h="4908550">
                <a:moveTo>
                  <a:pt x="993502" y="2216640"/>
                </a:moveTo>
                <a:lnTo>
                  <a:pt x="686054" y="2216640"/>
                </a:lnTo>
                <a:lnTo>
                  <a:pt x="692778" y="2219186"/>
                </a:lnTo>
                <a:lnTo>
                  <a:pt x="696787" y="2225792"/>
                </a:lnTo>
                <a:lnTo>
                  <a:pt x="679376" y="2260744"/>
                </a:lnTo>
                <a:lnTo>
                  <a:pt x="660196" y="2271427"/>
                </a:lnTo>
                <a:lnTo>
                  <a:pt x="993502" y="2271427"/>
                </a:lnTo>
                <a:lnTo>
                  <a:pt x="993502" y="2216640"/>
                </a:lnTo>
                <a:close/>
              </a:path>
              <a:path w="993775" h="4908550">
                <a:moveTo>
                  <a:pt x="993502" y="1926965"/>
                </a:moveTo>
                <a:lnTo>
                  <a:pt x="357352" y="1926965"/>
                </a:lnTo>
                <a:lnTo>
                  <a:pt x="496316" y="2017427"/>
                </a:lnTo>
                <a:lnTo>
                  <a:pt x="434454" y="2207254"/>
                </a:lnTo>
                <a:lnTo>
                  <a:pt x="593305" y="2260328"/>
                </a:lnTo>
                <a:lnTo>
                  <a:pt x="600214" y="2256086"/>
                </a:lnTo>
                <a:lnTo>
                  <a:pt x="607606" y="2252517"/>
                </a:lnTo>
                <a:lnTo>
                  <a:pt x="645947" y="2240684"/>
                </a:lnTo>
                <a:lnTo>
                  <a:pt x="677240" y="2218811"/>
                </a:lnTo>
                <a:lnTo>
                  <a:pt x="682053" y="2216640"/>
                </a:lnTo>
                <a:lnTo>
                  <a:pt x="993502" y="2216640"/>
                </a:lnTo>
                <a:lnTo>
                  <a:pt x="993502" y="1926965"/>
                </a:lnTo>
                <a:close/>
              </a:path>
              <a:path w="993775" h="4908550">
                <a:moveTo>
                  <a:pt x="993502" y="0"/>
                </a:moveTo>
                <a:lnTo>
                  <a:pt x="0" y="0"/>
                </a:lnTo>
                <a:lnTo>
                  <a:pt x="0" y="1734916"/>
                </a:lnTo>
                <a:lnTo>
                  <a:pt x="38519" y="1697006"/>
                </a:lnTo>
                <a:lnTo>
                  <a:pt x="993502" y="1697006"/>
                </a:lnTo>
                <a:lnTo>
                  <a:pt x="993502" y="0"/>
                </a:lnTo>
                <a:close/>
              </a:path>
            </a:pathLst>
          </a:custGeom>
          <a:solidFill>
            <a:srgbClr val="87B1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20554" y="1043940"/>
            <a:ext cx="1138904" cy="49281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47889" y="2950163"/>
            <a:ext cx="258445" cy="560705"/>
          </a:xfrm>
          <a:custGeom>
            <a:avLst/>
            <a:gdLst/>
            <a:ahLst/>
            <a:cxnLst/>
            <a:rect l="l" t="t" r="r" b="b"/>
            <a:pathLst>
              <a:path w="258445" h="560704">
                <a:moveTo>
                  <a:pt x="258067" y="292925"/>
                </a:moveTo>
                <a:lnTo>
                  <a:pt x="248957" y="302515"/>
                </a:lnTo>
                <a:lnTo>
                  <a:pt x="239571" y="311826"/>
                </a:lnTo>
                <a:lnTo>
                  <a:pt x="229758" y="320703"/>
                </a:lnTo>
                <a:lnTo>
                  <a:pt x="219370" y="328993"/>
                </a:lnTo>
                <a:lnTo>
                  <a:pt x="194860" y="361898"/>
                </a:lnTo>
                <a:lnTo>
                  <a:pt x="169284" y="394084"/>
                </a:lnTo>
                <a:lnTo>
                  <a:pt x="142903" y="425627"/>
                </a:lnTo>
                <a:lnTo>
                  <a:pt x="115979" y="456603"/>
                </a:lnTo>
                <a:lnTo>
                  <a:pt x="96945" y="477608"/>
                </a:lnTo>
                <a:lnTo>
                  <a:pt x="94872" y="485216"/>
                </a:lnTo>
                <a:lnTo>
                  <a:pt x="98409" y="490816"/>
                </a:lnTo>
                <a:lnTo>
                  <a:pt x="107276" y="500399"/>
                </a:lnTo>
                <a:lnTo>
                  <a:pt x="116967" y="510019"/>
                </a:lnTo>
                <a:lnTo>
                  <a:pt x="122977" y="515734"/>
                </a:lnTo>
                <a:lnTo>
                  <a:pt x="132879" y="525726"/>
                </a:lnTo>
                <a:lnTo>
                  <a:pt x="141033" y="533588"/>
                </a:lnTo>
                <a:lnTo>
                  <a:pt x="148058" y="540496"/>
                </a:lnTo>
                <a:lnTo>
                  <a:pt x="154574" y="547624"/>
                </a:lnTo>
                <a:lnTo>
                  <a:pt x="162017" y="556387"/>
                </a:lnTo>
                <a:lnTo>
                  <a:pt x="168570" y="560387"/>
                </a:lnTo>
                <a:lnTo>
                  <a:pt x="174996" y="560387"/>
                </a:lnTo>
                <a:lnTo>
                  <a:pt x="180438" y="559439"/>
                </a:lnTo>
                <a:lnTo>
                  <a:pt x="185915" y="556663"/>
                </a:lnTo>
                <a:lnTo>
                  <a:pt x="191530" y="552157"/>
                </a:lnTo>
                <a:lnTo>
                  <a:pt x="197386" y="546023"/>
                </a:lnTo>
                <a:lnTo>
                  <a:pt x="211480" y="529562"/>
                </a:lnTo>
                <a:lnTo>
                  <a:pt x="225853" y="513307"/>
                </a:lnTo>
                <a:lnTo>
                  <a:pt x="241159" y="497944"/>
                </a:lnTo>
                <a:lnTo>
                  <a:pt x="258054" y="484162"/>
                </a:lnTo>
                <a:lnTo>
                  <a:pt x="258067" y="292925"/>
                </a:lnTo>
                <a:close/>
              </a:path>
              <a:path w="258445" h="560704">
                <a:moveTo>
                  <a:pt x="247259" y="0"/>
                </a:moveTo>
                <a:lnTo>
                  <a:pt x="241811" y="0"/>
                </a:lnTo>
                <a:lnTo>
                  <a:pt x="234383" y="913"/>
                </a:lnTo>
                <a:lnTo>
                  <a:pt x="226920" y="3659"/>
                </a:lnTo>
                <a:lnTo>
                  <a:pt x="219419" y="8245"/>
                </a:lnTo>
                <a:lnTo>
                  <a:pt x="211877" y="14681"/>
                </a:lnTo>
                <a:lnTo>
                  <a:pt x="51256" y="172173"/>
                </a:lnTo>
                <a:lnTo>
                  <a:pt x="10645" y="211620"/>
                </a:lnTo>
                <a:lnTo>
                  <a:pt x="3164" y="219980"/>
                </a:lnTo>
                <a:lnTo>
                  <a:pt x="0" y="227526"/>
                </a:lnTo>
                <a:lnTo>
                  <a:pt x="1898" y="235187"/>
                </a:lnTo>
                <a:lnTo>
                  <a:pt x="9604" y="243890"/>
                </a:lnTo>
                <a:lnTo>
                  <a:pt x="44575" y="274861"/>
                </a:lnTo>
                <a:lnTo>
                  <a:pt x="79321" y="306090"/>
                </a:lnTo>
                <a:lnTo>
                  <a:pt x="153685" y="374053"/>
                </a:lnTo>
                <a:lnTo>
                  <a:pt x="158334" y="376351"/>
                </a:lnTo>
                <a:lnTo>
                  <a:pt x="167973" y="376351"/>
                </a:lnTo>
                <a:lnTo>
                  <a:pt x="172888" y="373214"/>
                </a:lnTo>
                <a:lnTo>
                  <a:pt x="178361" y="367474"/>
                </a:lnTo>
                <a:lnTo>
                  <a:pt x="188240" y="357502"/>
                </a:lnTo>
                <a:lnTo>
                  <a:pt x="198410" y="347808"/>
                </a:lnTo>
                <a:lnTo>
                  <a:pt x="218963" y="328637"/>
                </a:lnTo>
                <a:lnTo>
                  <a:pt x="228162" y="314689"/>
                </a:lnTo>
                <a:lnTo>
                  <a:pt x="228693" y="302472"/>
                </a:lnTo>
                <a:lnTo>
                  <a:pt x="222226" y="291136"/>
                </a:lnTo>
                <a:lnTo>
                  <a:pt x="210429" y="279831"/>
                </a:lnTo>
                <a:lnTo>
                  <a:pt x="182825" y="255345"/>
                </a:lnTo>
                <a:lnTo>
                  <a:pt x="173340" y="237991"/>
                </a:lnTo>
                <a:lnTo>
                  <a:pt x="206479" y="193027"/>
                </a:lnTo>
                <a:lnTo>
                  <a:pt x="236126" y="166882"/>
                </a:lnTo>
                <a:lnTo>
                  <a:pt x="243131" y="165138"/>
                </a:lnTo>
                <a:lnTo>
                  <a:pt x="258067" y="165138"/>
                </a:lnTo>
                <a:lnTo>
                  <a:pt x="258067" y="4381"/>
                </a:lnTo>
                <a:lnTo>
                  <a:pt x="252669" y="1473"/>
                </a:lnTo>
                <a:lnTo>
                  <a:pt x="247259" y="0"/>
                </a:lnTo>
                <a:close/>
              </a:path>
              <a:path w="258445" h="560704">
                <a:moveTo>
                  <a:pt x="258067" y="165138"/>
                </a:moveTo>
                <a:lnTo>
                  <a:pt x="247729" y="165138"/>
                </a:lnTo>
                <a:lnTo>
                  <a:pt x="252326" y="167487"/>
                </a:lnTo>
                <a:lnTo>
                  <a:pt x="258067" y="172173"/>
                </a:lnTo>
                <a:lnTo>
                  <a:pt x="258067" y="165138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05955" y="2954545"/>
            <a:ext cx="223520" cy="480059"/>
          </a:xfrm>
          <a:custGeom>
            <a:avLst/>
            <a:gdLst/>
            <a:ahLst/>
            <a:cxnLst/>
            <a:rect l="l" t="t" r="r" b="b"/>
            <a:pathLst>
              <a:path w="223520" h="480060">
                <a:moveTo>
                  <a:pt x="0" y="0"/>
                </a:moveTo>
                <a:lnTo>
                  <a:pt x="32" y="167808"/>
                </a:lnTo>
                <a:lnTo>
                  <a:pt x="4495" y="171694"/>
                </a:lnTo>
                <a:lnTo>
                  <a:pt x="9518" y="176468"/>
                </a:lnTo>
                <a:lnTo>
                  <a:pt x="15180" y="182101"/>
                </a:lnTo>
                <a:lnTo>
                  <a:pt x="21590" y="188595"/>
                </a:lnTo>
                <a:lnTo>
                  <a:pt x="42466" y="210978"/>
                </a:lnTo>
                <a:lnTo>
                  <a:pt x="49644" y="226339"/>
                </a:lnTo>
                <a:lnTo>
                  <a:pt x="43153" y="241633"/>
                </a:lnTo>
                <a:lnTo>
                  <a:pt x="23025" y="263817"/>
                </a:lnTo>
                <a:lnTo>
                  <a:pt x="17212" y="269932"/>
                </a:lnTo>
                <a:lnTo>
                  <a:pt x="0" y="288544"/>
                </a:lnTo>
                <a:lnTo>
                  <a:pt x="0" y="479767"/>
                </a:lnTo>
                <a:lnTo>
                  <a:pt x="33312" y="441979"/>
                </a:lnTo>
                <a:lnTo>
                  <a:pt x="50588" y="423660"/>
                </a:lnTo>
                <a:lnTo>
                  <a:pt x="69024" y="406438"/>
                </a:lnTo>
                <a:lnTo>
                  <a:pt x="70612" y="398348"/>
                </a:lnTo>
                <a:lnTo>
                  <a:pt x="76733" y="393369"/>
                </a:lnTo>
                <a:lnTo>
                  <a:pt x="145597" y="319476"/>
                </a:lnTo>
                <a:lnTo>
                  <a:pt x="177625" y="285501"/>
                </a:lnTo>
                <a:lnTo>
                  <a:pt x="210121" y="251980"/>
                </a:lnTo>
                <a:lnTo>
                  <a:pt x="219769" y="239952"/>
                </a:lnTo>
                <a:lnTo>
                  <a:pt x="222916" y="229166"/>
                </a:lnTo>
                <a:lnTo>
                  <a:pt x="219529" y="218421"/>
                </a:lnTo>
                <a:lnTo>
                  <a:pt x="209575" y="206514"/>
                </a:lnTo>
                <a:lnTo>
                  <a:pt x="170110" y="167779"/>
                </a:lnTo>
                <a:lnTo>
                  <a:pt x="91961" y="89672"/>
                </a:lnTo>
                <a:lnTo>
                  <a:pt x="9512" y="6261"/>
                </a:lnTo>
                <a:lnTo>
                  <a:pt x="4762" y="2565"/>
                </a:lnTo>
                <a:lnTo>
                  <a:pt x="0" y="0"/>
                </a:lnTo>
                <a:close/>
              </a:path>
            </a:pathLst>
          </a:custGeom>
          <a:solidFill>
            <a:srgbClr val="6BA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74984" y="390979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190" y="0"/>
                </a:moveTo>
                <a:lnTo>
                  <a:pt x="0" y="215"/>
                </a:lnTo>
                <a:lnTo>
                  <a:pt x="165" y="76"/>
                </a:lnTo>
                <a:close/>
              </a:path>
            </a:pathLst>
          </a:custGeom>
          <a:solidFill>
            <a:srgbClr val="47A0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55613" y="3882029"/>
            <a:ext cx="250825" cy="509905"/>
          </a:xfrm>
          <a:custGeom>
            <a:avLst/>
            <a:gdLst/>
            <a:ahLst/>
            <a:cxnLst/>
            <a:rect l="l" t="t" r="r" b="b"/>
            <a:pathLst>
              <a:path w="250825" h="509904">
                <a:moveTo>
                  <a:pt x="250342" y="0"/>
                </a:moveTo>
                <a:lnTo>
                  <a:pt x="242999" y="7332"/>
                </a:lnTo>
                <a:lnTo>
                  <a:pt x="235461" y="14462"/>
                </a:lnTo>
                <a:lnTo>
                  <a:pt x="227660" y="21320"/>
                </a:lnTo>
                <a:lnTo>
                  <a:pt x="219532" y="27838"/>
                </a:lnTo>
                <a:lnTo>
                  <a:pt x="215523" y="35980"/>
                </a:lnTo>
                <a:lnTo>
                  <a:pt x="209996" y="42921"/>
                </a:lnTo>
                <a:lnTo>
                  <a:pt x="203699" y="49235"/>
                </a:lnTo>
                <a:lnTo>
                  <a:pt x="197383" y="55498"/>
                </a:lnTo>
                <a:lnTo>
                  <a:pt x="49233" y="211756"/>
                </a:lnTo>
                <a:lnTo>
                  <a:pt x="11785" y="250418"/>
                </a:lnTo>
                <a:lnTo>
                  <a:pt x="2962" y="261418"/>
                </a:lnTo>
                <a:lnTo>
                  <a:pt x="0" y="271187"/>
                </a:lnTo>
                <a:lnTo>
                  <a:pt x="2952" y="280917"/>
                </a:lnTo>
                <a:lnTo>
                  <a:pt x="11874" y="291795"/>
                </a:lnTo>
                <a:lnTo>
                  <a:pt x="46366" y="326300"/>
                </a:lnTo>
                <a:lnTo>
                  <a:pt x="183121" y="465493"/>
                </a:lnTo>
                <a:lnTo>
                  <a:pt x="208654" y="491105"/>
                </a:lnTo>
                <a:lnTo>
                  <a:pt x="222745" y="505459"/>
                </a:lnTo>
                <a:lnTo>
                  <a:pt x="228180" y="509333"/>
                </a:lnTo>
                <a:lnTo>
                  <a:pt x="237401" y="509333"/>
                </a:lnTo>
                <a:lnTo>
                  <a:pt x="239318" y="509104"/>
                </a:lnTo>
                <a:lnTo>
                  <a:pt x="244601" y="507872"/>
                </a:lnTo>
                <a:lnTo>
                  <a:pt x="247561" y="506653"/>
                </a:lnTo>
                <a:lnTo>
                  <a:pt x="250342" y="505129"/>
                </a:lnTo>
                <a:lnTo>
                  <a:pt x="250342" y="344957"/>
                </a:lnTo>
                <a:lnTo>
                  <a:pt x="234568" y="344957"/>
                </a:lnTo>
                <a:lnTo>
                  <a:pt x="230809" y="342938"/>
                </a:lnTo>
                <a:lnTo>
                  <a:pt x="226491" y="338188"/>
                </a:lnTo>
                <a:lnTo>
                  <a:pt x="214324" y="325069"/>
                </a:lnTo>
                <a:lnTo>
                  <a:pt x="201920" y="312162"/>
                </a:lnTo>
                <a:lnTo>
                  <a:pt x="176758" y="286689"/>
                </a:lnTo>
                <a:lnTo>
                  <a:pt x="172044" y="280882"/>
                </a:lnTo>
                <a:lnTo>
                  <a:pt x="170019" y="275172"/>
                </a:lnTo>
                <a:lnTo>
                  <a:pt x="171116" y="269264"/>
                </a:lnTo>
                <a:lnTo>
                  <a:pt x="175767" y="262864"/>
                </a:lnTo>
                <a:lnTo>
                  <a:pt x="250342" y="185775"/>
                </a:lnTo>
                <a:lnTo>
                  <a:pt x="250342" y="0"/>
                </a:lnTo>
                <a:close/>
              </a:path>
              <a:path w="250825" h="509904">
                <a:moveTo>
                  <a:pt x="250342" y="338023"/>
                </a:moveTo>
                <a:lnTo>
                  <a:pt x="246138" y="342277"/>
                </a:lnTo>
                <a:lnTo>
                  <a:pt x="242277" y="344957"/>
                </a:lnTo>
                <a:lnTo>
                  <a:pt x="250342" y="344957"/>
                </a:lnTo>
                <a:lnTo>
                  <a:pt x="250342" y="338023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05959" y="3825442"/>
            <a:ext cx="230504" cy="561975"/>
          </a:xfrm>
          <a:custGeom>
            <a:avLst/>
            <a:gdLst/>
            <a:ahLst/>
            <a:cxnLst/>
            <a:rect l="l" t="t" r="r" b="b"/>
            <a:pathLst>
              <a:path w="230504" h="561975">
                <a:moveTo>
                  <a:pt x="95570" y="203746"/>
                </a:moveTo>
                <a:lnTo>
                  <a:pt x="37147" y="203746"/>
                </a:lnTo>
                <a:lnTo>
                  <a:pt x="38353" y="204876"/>
                </a:lnTo>
                <a:lnTo>
                  <a:pt x="39585" y="205981"/>
                </a:lnTo>
                <a:lnTo>
                  <a:pt x="40779" y="207111"/>
                </a:lnTo>
                <a:lnTo>
                  <a:pt x="24899" y="223640"/>
                </a:lnTo>
                <a:lnTo>
                  <a:pt x="16885" y="231828"/>
                </a:lnTo>
                <a:lnTo>
                  <a:pt x="8686" y="239826"/>
                </a:lnTo>
                <a:lnTo>
                  <a:pt x="2463" y="247586"/>
                </a:lnTo>
                <a:lnTo>
                  <a:pt x="646" y="254984"/>
                </a:lnTo>
                <a:lnTo>
                  <a:pt x="3084" y="262258"/>
                </a:lnTo>
                <a:lnTo>
                  <a:pt x="9626" y="269646"/>
                </a:lnTo>
                <a:lnTo>
                  <a:pt x="20991" y="279942"/>
                </a:lnTo>
                <a:lnTo>
                  <a:pt x="43373" y="300939"/>
                </a:lnTo>
                <a:lnTo>
                  <a:pt x="54724" y="311264"/>
                </a:lnTo>
                <a:lnTo>
                  <a:pt x="60340" y="317296"/>
                </a:lnTo>
                <a:lnTo>
                  <a:pt x="62849" y="323259"/>
                </a:lnTo>
                <a:lnTo>
                  <a:pt x="61714" y="329527"/>
                </a:lnTo>
                <a:lnTo>
                  <a:pt x="56400" y="336473"/>
                </a:lnTo>
                <a:lnTo>
                  <a:pt x="42354" y="350440"/>
                </a:lnTo>
                <a:lnTo>
                  <a:pt x="28498" y="364609"/>
                </a:lnTo>
                <a:lnTo>
                  <a:pt x="14795" y="378927"/>
                </a:lnTo>
                <a:lnTo>
                  <a:pt x="393" y="394208"/>
                </a:lnTo>
                <a:lnTo>
                  <a:pt x="0" y="394601"/>
                </a:lnTo>
                <a:lnTo>
                  <a:pt x="0" y="561708"/>
                </a:lnTo>
                <a:lnTo>
                  <a:pt x="6959" y="557872"/>
                </a:lnTo>
                <a:lnTo>
                  <a:pt x="12712" y="552081"/>
                </a:lnTo>
                <a:lnTo>
                  <a:pt x="218795" y="353301"/>
                </a:lnTo>
                <a:lnTo>
                  <a:pt x="226070" y="345549"/>
                </a:lnTo>
                <a:lnTo>
                  <a:pt x="230066" y="337912"/>
                </a:lnTo>
                <a:lnTo>
                  <a:pt x="229129" y="329698"/>
                </a:lnTo>
                <a:lnTo>
                  <a:pt x="221602" y="320217"/>
                </a:lnTo>
                <a:lnTo>
                  <a:pt x="186456" y="287630"/>
                </a:lnTo>
                <a:lnTo>
                  <a:pt x="151595" y="254722"/>
                </a:lnTo>
                <a:lnTo>
                  <a:pt x="116469" y="222135"/>
                </a:lnTo>
                <a:lnTo>
                  <a:pt x="95570" y="203746"/>
                </a:lnTo>
                <a:close/>
              </a:path>
              <a:path w="230504" h="561975">
                <a:moveTo>
                  <a:pt x="58140" y="0"/>
                </a:moveTo>
                <a:lnTo>
                  <a:pt x="48221" y="2108"/>
                </a:lnTo>
                <a:lnTo>
                  <a:pt x="47167" y="8496"/>
                </a:lnTo>
                <a:lnTo>
                  <a:pt x="40373" y="14947"/>
                </a:lnTo>
                <a:lnTo>
                  <a:pt x="30050" y="25121"/>
                </a:lnTo>
                <a:lnTo>
                  <a:pt x="19996" y="35574"/>
                </a:lnTo>
                <a:lnTo>
                  <a:pt x="10037" y="46125"/>
                </a:lnTo>
                <a:lnTo>
                  <a:pt x="0" y="56591"/>
                </a:lnTo>
                <a:lnTo>
                  <a:pt x="0" y="242366"/>
                </a:lnTo>
                <a:lnTo>
                  <a:pt x="37147" y="203746"/>
                </a:lnTo>
                <a:lnTo>
                  <a:pt x="95570" y="203746"/>
                </a:lnTo>
                <a:lnTo>
                  <a:pt x="80530" y="190512"/>
                </a:lnTo>
                <a:lnTo>
                  <a:pt x="71307" y="180913"/>
                </a:lnTo>
                <a:lnTo>
                  <a:pt x="69108" y="173366"/>
                </a:lnTo>
                <a:lnTo>
                  <a:pt x="72445" y="166197"/>
                </a:lnTo>
                <a:lnTo>
                  <a:pt x="79832" y="157734"/>
                </a:lnTo>
                <a:lnTo>
                  <a:pt x="98703" y="140069"/>
                </a:lnTo>
                <a:lnTo>
                  <a:pt x="117957" y="124039"/>
                </a:lnTo>
                <a:lnTo>
                  <a:pt x="135478" y="106511"/>
                </a:lnTo>
                <a:lnTo>
                  <a:pt x="149148" y="84353"/>
                </a:lnTo>
                <a:lnTo>
                  <a:pt x="126813" y="63793"/>
                </a:lnTo>
                <a:lnTo>
                  <a:pt x="80475" y="20559"/>
                </a:lnTo>
                <a:lnTo>
                  <a:pt x="58140" y="0"/>
                </a:lnTo>
                <a:close/>
              </a:path>
            </a:pathLst>
          </a:custGeom>
          <a:solidFill>
            <a:srgbClr val="6BA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42350" y="36274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41" y="0"/>
                </a:moveTo>
                <a:lnTo>
                  <a:pt x="12" y="177"/>
                </a:lnTo>
                <a:lnTo>
                  <a:pt x="241" y="0"/>
                </a:lnTo>
                <a:close/>
              </a:path>
            </a:pathLst>
          </a:custGeom>
          <a:solidFill>
            <a:srgbClr val="47A0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03229" y="3264787"/>
            <a:ext cx="570230" cy="402590"/>
          </a:xfrm>
          <a:custGeom>
            <a:avLst/>
            <a:gdLst/>
            <a:ahLst/>
            <a:cxnLst/>
            <a:rect l="l" t="t" r="r" b="b"/>
            <a:pathLst>
              <a:path w="570229" h="402589">
                <a:moveTo>
                  <a:pt x="236334" y="0"/>
                </a:moveTo>
                <a:lnTo>
                  <a:pt x="173662" y="55510"/>
                </a:lnTo>
                <a:lnTo>
                  <a:pt x="18643" y="215861"/>
                </a:lnTo>
                <a:lnTo>
                  <a:pt x="12753" y="222073"/>
                </a:lnTo>
                <a:lnTo>
                  <a:pt x="7050" y="228903"/>
                </a:lnTo>
                <a:lnTo>
                  <a:pt x="2482" y="236387"/>
                </a:lnTo>
                <a:lnTo>
                  <a:pt x="0" y="244563"/>
                </a:lnTo>
                <a:lnTo>
                  <a:pt x="1010" y="253781"/>
                </a:lnTo>
                <a:lnTo>
                  <a:pt x="5743" y="260899"/>
                </a:lnTo>
                <a:lnTo>
                  <a:pt x="12633" y="266716"/>
                </a:lnTo>
                <a:lnTo>
                  <a:pt x="20116" y="272034"/>
                </a:lnTo>
                <a:lnTo>
                  <a:pt x="27498" y="277996"/>
                </a:lnTo>
                <a:lnTo>
                  <a:pt x="34520" y="284481"/>
                </a:lnTo>
                <a:lnTo>
                  <a:pt x="48171" y="297815"/>
                </a:lnTo>
                <a:lnTo>
                  <a:pt x="103593" y="350050"/>
                </a:lnTo>
                <a:lnTo>
                  <a:pt x="112560" y="358533"/>
                </a:lnTo>
                <a:lnTo>
                  <a:pt x="145229" y="389805"/>
                </a:lnTo>
                <a:lnTo>
                  <a:pt x="154216" y="398475"/>
                </a:lnTo>
                <a:lnTo>
                  <a:pt x="159842" y="402196"/>
                </a:lnTo>
                <a:lnTo>
                  <a:pt x="170548" y="402196"/>
                </a:lnTo>
                <a:lnTo>
                  <a:pt x="175615" y="399288"/>
                </a:lnTo>
                <a:lnTo>
                  <a:pt x="181317" y="392607"/>
                </a:lnTo>
                <a:lnTo>
                  <a:pt x="193914" y="378180"/>
                </a:lnTo>
                <a:lnTo>
                  <a:pt x="206808" y="364004"/>
                </a:lnTo>
                <a:lnTo>
                  <a:pt x="219913" y="350013"/>
                </a:lnTo>
                <a:lnTo>
                  <a:pt x="233146" y="336143"/>
                </a:lnTo>
                <a:lnTo>
                  <a:pt x="238210" y="329293"/>
                </a:lnTo>
                <a:lnTo>
                  <a:pt x="239766" y="322814"/>
                </a:lnTo>
                <a:lnTo>
                  <a:pt x="237850" y="316498"/>
                </a:lnTo>
                <a:lnTo>
                  <a:pt x="232498" y="310134"/>
                </a:lnTo>
                <a:lnTo>
                  <a:pt x="227796" y="305808"/>
                </a:lnTo>
                <a:lnTo>
                  <a:pt x="223159" y="301386"/>
                </a:lnTo>
                <a:lnTo>
                  <a:pt x="218681" y="296839"/>
                </a:lnTo>
                <a:lnTo>
                  <a:pt x="214414" y="292100"/>
                </a:lnTo>
                <a:lnTo>
                  <a:pt x="200112" y="279187"/>
                </a:lnTo>
                <a:lnTo>
                  <a:pt x="184199" y="267149"/>
                </a:lnTo>
                <a:lnTo>
                  <a:pt x="171589" y="254318"/>
                </a:lnTo>
                <a:lnTo>
                  <a:pt x="167195" y="239026"/>
                </a:lnTo>
                <a:lnTo>
                  <a:pt x="173419" y="223370"/>
                </a:lnTo>
                <a:lnTo>
                  <a:pt x="186658" y="209992"/>
                </a:lnTo>
                <a:lnTo>
                  <a:pt x="202821" y="197469"/>
                </a:lnTo>
                <a:lnTo>
                  <a:pt x="217817" y="184378"/>
                </a:lnTo>
                <a:lnTo>
                  <a:pt x="219570" y="182524"/>
                </a:lnTo>
                <a:lnTo>
                  <a:pt x="221691" y="181025"/>
                </a:lnTo>
                <a:lnTo>
                  <a:pt x="227075" y="175412"/>
                </a:lnTo>
                <a:lnTo>
                  <a:pt x="230593" y="173621"/>
                </a:lnTo>
                <a:lnTo>
                  <a:pt x="428742" y="173621"/>
                </a:lnTo>
                <a:lnTo>
                  <a:pt x="329772" y="80850"/>
                </a:lnTo>
                <a:lnTo>
                  <a:pt x="294209" y="46996"/>
                </a:lnTo>
                <a:lnTo>
                  <a:pt x="259016" y="12776"/>
                </a:lnTo>
                <a:lnTo>
                  <a:pt x="252650" y="7066"/>
                </a:lnTo>
                <a:lnTo>
                  <a:pt x="246837" y="3087"/>
                </a:lnTo>
                <a:lnTo>
                  <a:pt x="241442" y="758"/>
                </a:lnTo>
                <a:lnTo>
                  <a:pt x="236334" y="0"/>
                </a:lnTo>
                <a:close/>
              </a:path>
              <a:path w="570229" h="402589">
                <a:moveTo>
                  <a:pt x="428742" y="173621"/>
                </a:moveTo>
                <a:lnTo>
                  <a:pt x="237845" y="173621"/>
                </a:lnTo>
                <a:lnTo>
                  <a:pt x="241579" y="175564"/>
                </a:lnTo>
                <a:lnTo>
                  <a:pt x="375354" y="301393"/>
                </a:lnTo>
                <a:lnTo>
                  <a:pt x="405587" y="329958"/>
                </a:lnTo>
                <a:lnTo>
                  <a:pt x="422108" y="340874"/>
                </a:lnTo>
                <a:lnTo>
                  <a:pt x="436629" y="354114"/>
                </a:lnTo>
                <a:lnTo>
                  <a:pt x="450507" y="368106"/>
                </a:lnTo>
                <a:lnTo>
                  <a:pt x="465099" y="381279"/>
                </a:lnTo>
                <a:lnTo>
                  <a:pt x="475189" y="389805"/>
                </a:lnTo>
                <a:lnTo>
                  <a:pt x="482523" y="396365"/>
                </a:lnTo>
                <a:lnTo>
                  <a:pt x="488134" y="400580"/>
                </a:lnTo>
                <a:lnTo>
                  <a:pt x="493052" y="402069"/>
                </a:lnTo>
                <a:lnTo>
                  <a:pt x="497681" y="400794"/>
                </a:lnTo>
                <a:lnTo>
                  <a:pt x="503308" y="396792"/>
                </a:lnTo>
                <a:lnTo>
                  <a:pt x="510663" y="389799"/>
                </a:lnTo>
                <a:lnTo>
                  <a:pt x="520471" y="379552"/>
                </a:lnTo>
                <a:lnTo>
                  <a:pt x="526186" y="373481"/>
                </a:lnTo>
                <a:lnTo>
                  <a:pt x="532891" y="368338"/>
                </a:lnTo>
                <a:lnTo>
                  <a:pt x="539140" y="362788"/>
                </a:lnTo>
                <a:lnTo>
                  <a:pt x="541807" y="358533"/>
                </a:lnTo>
                <a:lnTo>
                  <a:pt x="544004" y="353847"/>
                </a:lnTo>
                <a:lnTo>
                  <a:pt x="547259" y="350013"/>
                </a:lnTo>
                <a:lnTo>
                  <a:pt x="564257" y="328869"/>
                </a:lnTo>
                <a:lnTo>
                  <a:pt x="569633" y="314775"/>
                </a:lnTo>
                <a:lnTo>
                  <a:pt x="563092" y="301386"/>
                </a:lnTo>
                <a:lnTo>
                  <a:pt x="544372" y="282321"/>
                </a:lnTo>
                <a:lnTo>
                  <a:pt x="467779" y="207759"/>
                </a:lnTo>
                <a:lnTo>
                  <a:pt x="466699" y="206629"/>
                </a:lnTo>
                <a:lnTo>
                  <a:pt x="465721" y="205422"/>
                </a:lnTo>
                <a:lnTo>
                  <a:pt x="464870" y="204127"/>
                </a:lnTo>
                <a:lnTo>
                  <a:pt x="457072" y="199592"/>
                </a:lnTo>
                <a:lnTo>
                  <a:pt x="450137" y="194006"/>
                </a:lnTo>
                <a:lnTo>
                  <a:pt x="443666" y="187851"/>
                </a:lnTo>
                <a:lnTo>
                  <a:pt x="437260" y="181610"/>
                </a:lnTo>
                <a:lnTo>
                  <a:pt x="428742" y="173621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11835" y="3676970"/>
            <a:ext cx="555625" cy="390525"/>
          </a:xfrm>
          <a:custGeom>
            <a:avLst/>
            <a:gdLst/>
            <a:ahLst/>
            <a:cxnLst/>
            <a:rect l="l" t="t" r="r" b="b"/>
            <a:pathLst>
              <a:path w="555625" h="390525">
                <a:moveTo>
                  <a:pt x="83386" y="1155"/>
                </a:moveTo>
                <a:lnTo>
                  <a:pt x="70191" y="1155"/>
                </a:lnTo>
                <a:lnTo>
                  <a:pt x="63739" y="5537"/>
                </a:lnTo>
                <a:lnTo>
                  <a:pt x="56018" y="14731"/>
                </a:lnTo>
                <a:lnTo>
                  <a:pt x="7110" y="67805"/>
                </a:lnTo>
                <a:lnTo>
                  <a:pt x="736" y="79217"/>
                </a:lnTo>
                <a:lnTo>
                  <a:pt x="0" y="88695"/>
                </a:lnTo>
                <a:lnTo>
                  <a:pt x="4647" y="97389"/>
                </a:lnTo>
                <a:lnTo>
                  <a:pt x="14425" y="106451"/>
                </a:lnTo>
                <a:lnTo>
                  <a:pt x="25528" y="115943"/>
                </a:lnTo>
                <a:lnTo>
                  <a:pt x="36085" y="126122"/>
                </a:lnTo>
                <a:lnTo>
                  <a:pt x="46404" y="136603"/>
                </a:lnTo>
                <a:lnTo>
                  <a:pt x="56792" y="147002"/>
                </a:lnTo>
                <a:lnTo>
                  <a:pt x="143305" y="225679"/>
                </a:lnTo>
                <a:lnTo>
                  <a:pt x="280468" y="348710"/>
                </a:lnTo>
                <a:lnTo>
                  <a:pt x="314336" y="379920"/>
                </a:lnTo>
                <a:lnTo>
                  <a:pt x="321791" y="386867"/>
                </a:lnTo>
                <a:lnTo>
                  <a:pt x="327709" y="390093"/>
                </a:lnTo>
                <a:lnTo>
                  <a:pt x="339786" y="390093"/>
                </a:lnTo>
                <a:lnTo>
                  <a:pt x="345806" y="385597"/>
                </a:lnTo>
                <a:lnTo>
                  <a:pt x="417069" y="308080"/>
                </a:lnTo>
                <a:lnTo>
                  <a:pt x="505755" y="212750"/>
                </a:lnTo>
                <a:lnTo>
                  <a:pt x="330998" y="212750"/>
                </a:lnTo>
                <a:lnTo>
                  <a:pt x="324488" y="211291"/>
                </a:lnTo>
                <a:lnTo>
                  <a:pt x="282600" y="177218"/>
                </a:lnTo>
                <a:lnTo>
                  <a:pt x="241933" y="139649"/>
                </a:lnTo>
                <a:lnTo>
                  <a:pt x="154024" y="60223"/>
                </a:lnTo>
                <a:lnTo>
                  <a:pt x="138649" y="50312"/>
                </a:lnTo>
                <a:lnTo>
                  <a:pt x="124556" y="38819"/>
                </a:lnTo>
                <a:lnTo>
                  <a:pt x="111297" y="26385"/>
                </a:lnTo>
                <a:lnTo>
                  <a:pt x="90117" y="5473"/>
                </a:lnTo>
                <a:lnTo>
                  <a:pt x="83386" y="1155"/>
                </a:lnTo>
                <a:close/>
              </a:path>
              <a:path w="555625" h="390525">
                <a:moveTo>
                  <a:pt x="407477" y="0"/>
                </a:moveTo>
                <a:lnTo>
                  <a:pt x="361427" y="32778"/>
                </a:lnTo>
                <a:lnTo>
                  <a:pt x="353693" y="43053"/>
                </a:lnTo>
                <a:lnTo>
                  <a:pt x="349858" y="46685"/>
                </a:lnTo>
                <a:lnTo>
                  <a:pt x="336479" y="67913"/>
                </a:lnTo>
                <a:lnTo>
                  <a:pt x="333225" y="79690"/>
                </a:lnTo>
                <a:lnTo>
                  <a:pt x="341180" y="90342"/>
                </a:lnTo>
                <a:lnTo>
                  <a:pt x="361427" y="108191"/>
                </a:lnTo>
                <a:lnTo>
                  <a:pt x="385532" y="131242"/>
                </a:lnTo>
                <a:lnTo>
                  <a:pt x="393868" y="147202"/>
                </a:lnTo>
                <a:lnTo>
                  <a:pt x="386704" y="163519"/>
                </a:lnTo>
                <a:lnTo>
                  <a:pt x="364310" y="187642"/>
                </a:lnTo>
                <a:lnTo>
                  <a:pt x="353363" y="198653"/>
                </a:lnTo>
                <a:lnTo>
                  <a:pt x="344716" y="206497"/>
                </a:lnTo>
                <a:lnTo>
                  <a:pt x="337537" y="211190"/>
                </a:lnTo>
                <a:lnTo>
                  <a:pt x="330998" y="212750"/>
                </a:lnTo>
                <a:lnTo>
                  <a:pt x="505755" y="212750"/>
                </a:lnTo>
                <a:lnTo>
                  <a:pt x="513395" y="204546"/>
                </a:lnTo>
                <a:lnTo>
                  <a:pt x="529449" y="187540"/>
                </a:lnTo>
                <a:lnTo>
                  <a:pt x="545707" y="166957"/>
                </a:lnTo>
                <a:lnTo>
                  <a:pt x="555208" y="144531"/>
                </a:lnTo>
                <a:lnTo>
                  <a:pt x="550987" y="121996"/>
                </a:lnTo>
                <a:lnTo>
                  <a:pt x="549603" y="119684"/>
                </a:lnTo>
                <a:lnTo>
                  <a:pt x="522200" y="93389"/>
                </a:lnTo>
                <a:lnTo>
                  <a:pt x="514234" y="86309"/>
                </a:lnTo>
                <a:lnTo>
                  <a:pt x="448727" y="26873"/>
                </a:lnTo>
                <a:lnTo>
                  <a:pt x="415366" y="1621"/>
                </a:lnTo>
                <a:lnTo>
                  <a:pt x="407477" y="0"/>
                </a:lnTo>
                <a:close/>
              </a:path>
            </a:pathLst>
          </a:custGeom>
          <a:solidFill>
            <a:srgbClr val="6BA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12168" y="3526787"/>
            <a:ext cx="399415" cy="566420"/>
          </a:xfrm>
          <a:custGeom>
            <a:avLst/>
            <a:gdLst/>
            <a:ahLst/>
            <a:cxnLst/>
            <a:rect l="l" t="t" r="r" b="b"/>
            <a:pathLst>
              <a:path w="399414" h="566420">
                <a:moveTo>
                  <a:pt x="317207" y="0"/>
                </a:moveTo>
                <a:lnTo>
                  <a:pt x="306019" y="0"/>
                </a:lnTo>
                <a:lnTo>
                  <a:pt x="301624" y="2247"/>
                </a:lnTo>
                <a:lnTo>
                  <a:pt x="260879" y="44934"/>
                </a:lnTo>
                <a:lnTo>
                  <a:pt x="11937" y="301599"/>
                </a:lnTo>
                <a:lnTo>
                  <a:pt x="7759" y="305714"/>
                </a:lnTo>
                <a:lnTo>
                  <a:pt x="634" y="316103"/>
                </a:lnTo>
                <a:lnTo>
                  <a:pt x="0" y="323850"/>
                </a:lnTo>
                <a:lnTo>
                  <a:pt x="3213" y="337540"/>
                </a:lnTo>
                <a:lnTo>
                  <a:pt x="9918" y="343801"/>
                </a:lnTo>
                <a:lnTo>
                  <a:pt x="239966" y="562000"/>
                </a:lnTo>
                <a:lnTo>
                  <a:pt x="246252" y="565835"/>
                </a:lnTo>
                <a:lnTo>
                  <a:pt x="258622" y="565835"/>
                </a:lnTo>
                <a:lnTo>
                  <a:pt x="264731" y="562038"/>
                </a:lnTo>
                <a:lnTo>
                  <a:pt x="271856" y="553897"/>
                </a:lnTo>
                <a:lnTo>
                  <a:pt x="296162" y="526697"/>
                </a:lnTo>
                <a:lnTo>
                  <a:pt x="320868" y="499849"/>
                </a:lnTo>
                <a:lnTo>
                  <a:pt x="370471" y="446316"/>
                </a:lnTo>
                <a:lnTo>
                  <a:pt x="392388" y="420986"/>
                </a:lnTo>
                <a:lnTo>
                  <a:pt x="399343" y="404013"/>
                </a:lnTo>
                <a:lnTo>
                  <a:pt x="395550" y="396697"/>
                </a:lnTo>
                <a:lnTo>
                  <a:pt x="248691" y="396697"/>
                </a:lnTo>
                <a:lnTo>
                  <a:pt x="242644" y="395180"/>
                </a:lnTo>
                <a:lnTo>
                  <a:pt x="211335" y="367120"/>
                </a:lnTo>
                <a:lnTo>
                  <a:pt x="206019" y="361540"/>
                </a:lnTo>
                <a:lnTo>
                  <a:pt x="200569" y="356127"/>
                </a:lnTo>
                <a:lnTo>
                  <a:pt x="194805" y="351104"/>
                </a:lnTo>
                <a:lnTo>
                  <a:pt x="185201" y="341568"/>
                </a:lnTo>
                <a:lnTo>
                  <a:pt x="181529" y="332243"/>
                </a:lnTo>
                <a:lnTo>
                  <a:pt x="184059" y="322191"/>
                </a:lnTo>
                <a:lnTo>
                  <a:pt x="193065" y="310476"/>
                </a:lnTo>
                <a:lnTo>
                  <a:pt x="225992" y="275844"/>
                </a:lnTo>
                <a:lnTo>
                  <a:pt x="258682" y="240980"/>
                </a:lnTo>
                <a:lnTo>
                  <a:pt x="388518" y="100647"/>
                </a:lnTo>
                <a:lnTo>
                  <a:pt x="393927" y="93722"/>
                </a:lnTo>
                <a:lnTo>
                  <a:pt x="396354" y="86702"/>
                </a:lnTo>
                <a:lnTo>
                  <a:pt x="395047" y="78787"/>
                </a:lnTo>
                <a:lnTo>
                  <a:pt x="389254" y="69176"/>
                </a:lnTo>
                <a:lnTo>
                  <a:pt x="374497" y="55028"/>
                </a:lnTo>
                <a:lnTo>
                  <a:pt x="345358" y="26587"/>
                </a:lnTo>
                <a:lnTo>
                  <a:pt x="330593" y="12446"/>
                </a:lnTo>
                <a:lnTo>
                  <a:pt x="321538" y="9601"/>
                </a:lnTo>
                <a:lnTo>
                  <a:pt x="317207" y="0"/>
                </a:lnTo>
                <a:close/>
              </a:path>
              <a:path w="399414" h="566420">
                <a:moveTo>
                  <a:pt x="323278" y="330428"/>
                </a:moveTo>
                <a:lnTo>
                  <a:pt x="316144" y="332778"/>
                </a:lnTo>
                <a:lnTo>
                  <a:pt x="307659" y="339967"/>
                </a:lnTo>
                <a:lnTo>
                  <a:pt x="296394" y="352208"/>
                </a:lnTo>
                <a:lnTo>
                  <a:pt x="280923" y="369709"/>
                </a:lnTo>
                <a:lnTo>
                  <a:pt x="270220" y="381561"/>
                </a:lnTo>
                <a:lnTo>
                  <a:pt x="261821" y="389990"/>
                </a:lnTo>
                <a:lnTo>
                  <a:pt x="254915" y="395025"/>
                </a:lnTo>
                <a:lnTo>
                  <a:pt x="248691" y="396697"/>
                </a:lnTo>
                <a:lnTo>
                  <a:pt x="395550" y="396697"/>
                </a:lnTo>
                <a:lnTo>
                  <a:pt x="390979" y="387882"/>
                </a:lnTo>
                <a:lnTo>
                  <a:pt x="366941" y="365074"/>
                </a:lnTo>
                <a:lnTo>
                  <a:pt x="339228" y="339369"/>
                </a:lnTo>
                <a:lnTo>
                  <a:pt x="330499" y="332698"/>
                </a:lnTo>
                <a:lnTo>
                  <a:pt x="323278" y="330428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41740" y="3563017"/>
            <a:ext cx="164465" cy="269240"/>
          </a:xfrm>
          <a:custGeom>
            <a:avLst/>
            <a:gdLst/>
            <a:ahLst/>
            <a:cxnLst/>
            <a:rect l="l" t="t" r="r" b="b"/>
            <a:pathLst>
              <a:path w="164464" h="269239">
                <a:moveTo>
                  <a:pt x="164215" y="0"/>
                </a:moveTo>
                <a:lnTo>
                  <a:pt x="149161" y="16840"/>
                </a:lnTo>
                <a:lnTo>
                  <a:pt x="133716" y="33321"/>
                </a:lnTo>
                <a:lnTo>
                  <a:pt x="117681" y="49245"/>
                </a:lnTo>
                <a:lnTo>
                  <a:pt x="100855" y="64414"/>
                </a:lnTo>
                <a:lnTo>
                  <a:pt x="97464" y="71385"/>
                </a:lnTo>
                <a:lnTo>
                  <a:pt x="92894" y="77466"/>
                </a:lnTo>
                <a:lnTo>
                  <a:pt x="87687" y="83066"/>
                </a:lnTo>
                <a:lnTo>
                  <a:pt x="82389" y="88595"/>
                </a:lnTo>
                <a:lnTo>
                  <a:pt x="47220" y="127515"/>
                </a:lnTo>
                <a:lnTo>
                  <a:pt x="29433" y="146786"/>
                </a:lnTo>
                <a:lnTo>
                  <a:pt x="11193" y="165608"/>
                </a:lnTo>
                <a:lnTo>
                  <a:pt x="2383" y="176942"/>
                </a:lnTo>
                <a:lnTo>
                  <a:pt x="0" y="187190"/>
                </a:lnTo>
                <a:lnTo>
                  <a:pt x="3790" y="197035"/>
                </a:lnTo>
                <a:lnTo>
                  <a:pt x="13504" y="207162"/>
                </a:lnTo>
                <a:lnTo>
                  <a:pt x="28031" y="219665"/>
                </a:lnTo>
                <a:lnTo>
                  <a:pt x="42210" y="232606"/>
                </a:lnTo>
                <a:lnTo>
                  <a:pt x="56031" y="245938"/>
                </a:lnTo>
                <a:lnTo>
                  <a:pt x="69486" y="259613"/>
                </a:lnTo>
                <a:lnTo>
                  <a:pt x="75595" y="265963"/>
                </a:lnTo>
                <a:lnTo>
                  <a:pt x="80814" y="269138"/>
                </a:lnTo>
                <a:lnTo>
                  <a:pt x="91279" y="269138"/>
                </a:lnTo>
                <a:lnTo>
                  <a:pt x="96512" y="265671"/>
                </a:lnTo>
                <a:lnTo>
                  <a:pt x="102544" y="258749"/>
                </a:lnTo>
                <a:lnTo>
                  <a:pt x="117706" y="241629"/>
                </a:lnTo>
                <a:lnTo>
                  <a:pt x="133103" y="224710"/>
                </a:lnTo>
                <a:lnTo>
                  <a:pt x="164215" y="191147"/>
                </a:lnTo>
                <a:lnTo>
                  <a:pt x="164215" y="0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05961" y="3508146"/>
            <a:ext cx="143510" cy="246379"/>
          </a:xfrm>
          <a:custGeom>
            <a:avLst/>
            <a:gdLst/>
            <a:ahLst/>
            <a:cxnLst/>
            <a:rect l="l" t="t" r="r" b="b"/>
            <a:pathLst>
              <a:path w="143510" h="246379">
                <a:moveTo>
                  <a:pt x="63296" y="0"/>
                </a:moveTo>
                <a:lnTo>
                  <a:pt x="51180" y="0"/>
                </a:lnTo>
                <a:lnTo>
                  <a:pt x="44945" y="3987"/>
                </a:lnTo>
                <a:lnTo>
                  <a:pt x="28398" y="22431"/>
                </a:lnTo>
                <a:lnTo>
                  <a:pt x="0" y="54876"/>
                </a:lnTo>
                <a:lnTo>
                  <a:pt x="0" y="246024"/>
                </a:lnTo>
                <a:lnTo>
                  <a:pt x="58978" y="181978"/>
                </a:lnTo>
                <a:lnTo>
                  <a:pt x="74121" y="161397"/>
                </a:lnTo>
                <a:lnTo>
                  <a:pt x="90822" y="142147"/>
                </a:lnTo>
                <a:lnTo>
                  <a:pt x="108197" y="123474"/>
                </a:lnTo>
                <a:lnTo>
                  <a:pt x="125361" y="104622"/>
                </a:lnTo>
                <a:lnTo>
                  <a:pt x="139062" y="88134"/>
                </a:lnTo>
                <a:lnTo>
                  <a:pt x="143397" y="77282"/>
                </a:lnTo>
                <a:lnTo>
                  <a:pt x="138132" y="67178"/>
                </a:lnTo>
                <a:lnTo>
                  <a:pt x="123037" y="52933"/>
                </a:lnTo>
                <a:lnTo>
                  <a:pt x="99101" y="31735"/>
                </a:lnTo>
                <a:lnTo>
                  <a:pt x="87290" y="20967"/>
                </a:lnTo>
                <a:lnTo>
                  <a:pt x="75793" y="9880"/>
                </a:lnTo>
                <a:lnTo>
                  <a:pt x="69151" y="3225"/>
                </a:lnTo>
                <a:lnTo>
                  <a:pt x="63296" y="0"/>
                </a:lnTo>
                <a:close/>
              </a:path>
            </a:pathLst>
          </a:custGeom>
          <a:solidFill>
            <a:srgbClr val="6BA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71587" y="3691680"/>
            <a:ext cx="305435" cy="289560"/>
          </a:xfrm>
          <a:custGeom>
            <a:avLst/>
            <a:gdLst/>
            <a:ahLst/>
            <a:cxnLst/>
            <a:rect l="l" t="t" r="r" b="b"/>
            <a:pathLst>
              <a:path w="305435" h="289560">
                <a:moveTo>
                  <a:pt x="87115" y="0"/>
                </a:moveTo>
                <a:lnTo>
                  <a:pt x="78911" y="0"/>
                </a:lnTo>
                <a:lnTo>
                  <a:pt x="75037" y="2120"/>
                </a:lnTo>
                <a:lnTo>
                  <a:pt x="54909" y="24538"/>
                </a:lnTo>
                <a:lnTo>
                  <a:pt x="38982" y="42041"/>
                </a:lnTo>
                <a:lnTo>
                  <a:pt x="6864" y="76796"/>
                </a:lnTo>
                <a:lnTo>
                  <a:pt x="1899" y="83346"/>
                </a:lnTo>
                <a:lnTo>
                  <a:pt x="0" y="89614"/>
                </a:lnTo>
                <a:lnTo>
                  <a:pt x="1624" y="95906"/>
                </a:lnTo>
                <a:lnTo>
                  <a:pt x="7232" y="102527"/>
                </a:lnTo>
                <a:lnTo>
                  <a:pt x="137261" y="218325"/>
                </a:lnTo>
                <a:lnTo>
                  <a:pt x="213417" y="286715"/>
                </a:lnTo>
                <a:lnTo>
                  <a:pt x="218408" y="289356"/>
                </a:lnTo>
                <a:lnTo>
                  <a:pt x="228542" y="289356"/>
                </a:lnTo>
                <a:lnTo>
                  <a:pt x="233686" y="286372"/>
                </a:lnTo>
                <a:lnTo>
                  <a:pt x="239655" y="280352"/>
                </a:lnTo>
                <a:lnTo>
                  <a:pt x="255025" y="264233"/>
                </a:lnTo>
                <a:lnTo>
                  <a:pt x="270278" y="247983"/>
                </a:lnTo>
                <a:lnTo>
                  <a:pt x="286164" y="232385"/>
                </a:lnTo>
                <a:lnTo>
                  <a:pt x="303434" y="218224"/>
                </a:lnTo>
                <a:lnTo>
                  <a:pt x="305398" y="210397"/>
                </a:lnTo>
                <a:lnTo>
                  <a:pt x="304341" y="203512"/>
                </a:lnTo>
                <a:lnTo>
                  <a:pt x="300814" y="197287"/>
                </a:lnTo>
                <a:lnTo>
                  <a:pt x="295370" y="191439"/>
                </a:lnTo>
                <a:lnTo>
                  <a:pt x="96323" y="7277"/>
                </a:lnTo>
                <a:lnTo>
                  <a:pt x="91446" y="2705"/>
                </a:lnTo>
                <a:lnTo>
                  <a:pt x="87115" y="0"/>
                </a:lnTo>
                <a:close/>
              </a:path>
              <a:path w="305435" h="289560">
                <a:moveTo>
                  <a:pt x="303587" y="218109"/>
                </a:moveTo>
                <a:lnTo>
                  <a:pt x="303452" y="218224"/>
                </a:lnTo>
                <a:lnTo>
                  <a:pt x="303587" y="218109"/>
                </a:lnTo>
                <a:close/>
              </a:path>
            </a:pathLst>
          </a:custGeom>
          <a:solidFill>
            <a:srgbClr val="70B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68249" y="3244241"/>
            <a:ext cx="394970" cy="568960"/>
          </a:xfrm>
          <a:custGeom>
            <a:avLst/>
            <a:gdLst/>
            <a:ahLst/>
            <a:cxnLst/>
            <a:rect l="l" t="t" r="r" b="b"/>
            <a:pathLst>
              <a:path w="394970" h="568960">
                <a:moveTo>
                  <a:pt x="339980" y="174028"/>
                </a:moveTo>
                <a:lnTo>
                  <a:pt x="160578" y="174028"/>
                </a:lnTo>
                <a:lnTo>
                  <a:pt x="168314" y="175960"/>
                </a:lnTo>
                <a:lnTo>
                  <a:pt x="177018" y="181754"/>
                </a:lnTo>
                <a:lnTo>
                  <a:pt x="187628" y="191403"/>
                </a:lnTo>
                <a:lnTo>
                  <a:pt x="201079" y="204901"/>
                </a:lnTo>
                <a:lnTo>
                  <a:pt x="218875" y="223930"/>
                </a:lnTo>
                <a:lnTo>
                  <a:pt x="225048" y="237088"/>
                </a:lnTo>
                <a:lnTo>
                  <a:pt x="219493" y="250177"/>
                </a:lnTo>
                <a:lnTo>
                  <a:pt x="187074" y="285290"/>
                </a:lnTo>
                <a:lnTo>
                  <a:pt x="172299" y="301863"/>
                </a:lnTo>
                <a:lnTo>
                  <a:pt x="156636" y="317526"/>
                </a:lnTo>
                <a:lnTo>
                  <a:pt x="138937" y="331089"/>
                </a:lnTo>
                <a:lnTo>
                  <a:pt x="124674" y="351312"/>
                </a:lnTo>
                <a:lnTo>
                  <a:pt x="108380" y="369774"/>
                </a:lnTo>
                <a:lnTo>
                  <a:pt x="91198" y="387458"/>
                </a:lnTo>
                <a:lnTo>
                  <a:pt x="54680" y="425985"/>
                </a:lnTo>
                <a:lnTo>
                  <a:pt x="35282" y="445701"/>
                </a:lnTo>
                <a:lnTo>
                  <a:pt x="16810" y="466230"/>
                </a:lnTo>
                <a:lnTo>
                  <a:pt x="0" y="489305"/>
                </a:lnTo>
                <a:lnTo>
                  <a:pt x="88950" y="568604"/>
                </a:lnTo>
                <a:lnTo>
                  <a:pt x="100914" y="568617"/>
                </a:lnTo>
                <a:lnTo>
                  <a:pt x="103517" y="563613"/>
                </a:lnTo>
                <a:lnTo>
                  <a:pt x="193446" y="470319"/>
                </a:lnTo>
                <a:lnTo>
                  <a:pt x="205016" y="459447"/>
                </a:lnTo>
                <a:lnTo>
                  <a:pt x="206997" y="455739"/>
                </a:lnTo>
                <a:lnTo>
                  <a:pt x="208318" y="451421"/>
                </a:lnTo>
                <a:lnTo>
                  <a:pt x="383692" y="263042"/>
                </a:lnTo>
                <a:lnTo>
                  <a:pt x="388529" y="256965"/>
                </a:lnTo>
                <a:lnTo>
                  <a:pt x="392290" y="250124"/>
                </a:lnTo>
                <a:lnTo>
                  <a:pt x="394508" y="242720"/>
                </a:lnTo>
                <a:lnTo>
                  <a:pt x="394715" y="234950"/>
                </a:lnTo>
                <a:lnTo>
                  <a:pt x="392434" y="227606"/>
                </a:lnTo>
                <a:lnTo>
                  <a:pt x="388154" y="221813"/>
                </a:lnTo>
                <a:lnTo>
                  <a:pt x="382748" y="216728"/>
                </a:lnTo>
                <a:lnTo>
                  <a:pt x="377088" y="211505"/>
                </a:lnTo>
                <a:lnTo>
                  <a:pt x="339980" y="174028"/>
                </a:lnTo>
                <a:close/>
              </a:path>
              <a:path w="394970" h="568960">
                <a:moveTo>
                  <a:pt x="165493" y="0"/>
                </a:moveTo>
                <a:lnTo>
                  <a:pt x="153161" y="0"/>
                </a:lnTo>
                <a:lnTo>
                  <a:pt x="147065" y="3924"/>
                </a:lnTo>
                <a:lnTo>
                  <a:pt x="139877" y="11861"/>
                </a:lnTo>
                <a:lnTo>
                  <a:pt x="113472" y="40587"/>
                </a:lnTo>
                <a:lnTo>
                  <a:pt x="86744" y="69014"/>
                </a:lnTo>
                <a:lnTo>
                  <a:pt x="33019" y="125615"/>
                </a:lnTo>
                <a:lnTo>
                  <a:pt x="14649" y="146154"/>
                </a:lnTo>
                <a:lnTo>
                  <a:pt x="8451" y="160294"/>
                </a:lnTo>
                <a:lnTo>
                  <a:pt x="14360" y="174598"/>
                </a:lnTo>
                <a:lnTo>
                  <a:pt x="32308" y="195630"/>
                </a:lnTo>
                <a:lnTo>
                  <a:pt x="63401" y="223379"/>
                </a:lnTo>
                <a:lnTo>
                  <a:pt x="85191" y="231775"/>
                </a:lnTo>
                <a:lnTo>
                  <a:pt x="92227" y="230226"/>
                </a:lnTo>
                <a:lnTo>
                  <a:pt x="99669" y="225456"/>
                </a:lnTo>
                <a:lnTo>
                  <a:pt x="108598" y="217276"/>
                </a:lnTo>
                <a:lnTo>
                  <a:pt x="133528" y="191719"/>
                </a:lnTo>
                <a:lnTo>
                  <a:pt x="144116" y="181886"/>
                </a:lnTo>
                <a:lnTo>
                  <a:pt x="152813" y="175991"/>
                </a:lnTo>
                <a:lnTo>
                  <a:pt x="160578" y="174028"/>
                </a:lnTo>
                <a:lnTo>
                  <a:pt x="339980" y="174028"/>
                </a:lnTo>
                <a:lnTo>
                  <a:pt x="211942" y="44928"/>
                </a:lnTo>
                <a:lnTo>
                  <a:pt x="171703" y="3835"/>
                </a:lnTo>
                <a:lnTo>
                  <a:pt x="165493" y="0"/>
                </a:lnTo>
                <a:close/>
              </a:path>
            </a:pathLst>
          </a:custGeom>
          <a:solidFill>
            <a:srgbClr val="6BAB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205957" y="3350728"/>
            <a:ext cx="307340" cy="291465"/>
          </a:xfrm>
          <a:custGeom>
            <a:avLst/>
            <a:gdLst/>
            <a:ahLst/>
            <a:cxnLst/>
            <a:rect l="l" t="t" r="r" b="b"/>
            <a:pathLst>
              <a:path w="307339" h="291464">
                <a:moveTo>
                  <a:pt x="92748" y="0"/>
                </a:moveTo>
                <a:lnTo>
                  <a:pt x="80606" y="0"/>
                </a:lnTo>
                <a:lnTo>
                  <a:pt x="75057" y="3098"/>
                </a:lnTo>
                <a:lnTo>
                  <a:pt x="69024" y="10261"/>
                </a:lnTo>
                <a:lnTo>
                  <a:pt x="50588" y="27479"/>
                </a:lnTo>
                <a:lnTo>
                  <a:pt x="33312" y="45797"/>
                </a:lnTo>
                <a:lnTo>
                  <a:pt x="0" y="83591"/>
                </a:lnTo>
                <a:lnTo>
                  <a:pt x="20321" y="108362"/>
                </a:lnTo>
                <a:lnTo>
                  <a:pt x="43318" y="130384"/>
                </a:lnTo>
                <a:lnTo>
                  <a:pt x="67445" y="151253"/>
                </a:lnTo>
                <a:lnTo>
                  <a:pt x="91160" y="172542"/>
                </a:lnTo>
                <a:lnTo>
                  <a:pt x="120664" y="200011"/>
                </a:lnTo>
                <a:lnTo>
                  <a:pt x="180671" y="253920"/>
                </a:lnTo>
                <a:lnTo>
                  <a:pt x="210261" y="281317"/>
                </a:lnTo>
                <a:lnTo>
                  <a:pt x="217284" y="288010"/>
                </a:lnTo>
                <a:lnTo>
                  <a:pt x="222973" y="291172"/>
                </a:lnTo>
                <a:lnTo>
                  <a:pt x="234556" y="291172"/>
                </a:lnTo>
                <a:lnTo>
                  <a:pt x="240334" y="286867"/>
                </a:lnTo>
                <a:lnTo>
                  <a:pt x="247243" y="278752"/>
                </a:lnTo>
                <a:lnTo>
                  <a:pt x="259755" y="264283"/>
                </a:lnTo>
                <a:lnTo>
                  <a:pt x="272740" y="250180"/>
                </a:lnTo>
                <a:lnTo>
                  <a:pt x="286489" y="236797"/>
                </a:lnTo>
                <a:lnTo>
                  <a:pt x="301294" y="224485"/>
                </a:lnTo>
                <a:lnTo>
                  <a:pt x="306608" y="214564"/>
                </a:lnTo>
                <a:lnTo>
                  <a:pt x="307314" y="205459"/>
                </a:lnTo>
                <a:lnTo>
                  <a:pt x="303620" y="196751"/>
                </a:lnTo>
                <a:lnTo>
                  <a:pt x="295732" y="188023"/>
                </a:lnTo>
                <a:lnTo>
                  <a:pt x="275173" y="169083"/>
                </a:lnTo>
                <a:lnTo>
                  <a:pt x="254998" y="149715"/>
                </a:lnTo>
                <a:lnTo>
                  <a:pt x="214960" y="110617"/>
                </a:lnTo>
                <a:lnTo>
                  <a:pt x="194602" y="89141"/>
                </a:lnTo>
                <a:lnTo>
                  <a:pt x="170860" y="71756"/>
                </a:lnTo>
                <a:lnTo>
                  <a:pt x="149029" y="52190"/>
                </a:lnTo>
                <a:lnTo>
                  <a:pt x="128077" y="31634"/>
                </a:lnTo>
                <a:lnTo>
                  <a:pt x="106972" y="11277"/>
                </a:lnTo>
                <a:lnTo>
                  <a:pt x="99364" y="4279"/>
                </a:lnTo>
                <a:lnTo>
                  <a:pt x="92748" y="0"/>
                </a:lnTo>
                <a:close/>
              </a:path>
            </a:pathLst>
          </a:custGeom>
          <a:solidFill>
            <a:srgbClr val="4B9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79667" y="3093924"/>
            <a:ext cx="114300" cy="643255"/>
          </a:xfrm>
          <a:custGeom>
            <a:avLst/>
            <a:gdLst/>
            <a:ahLst/>
            <a:cxnLst/>
            <a:rect l="l" t="t" r="r" b="b"/>
            <a:pathLst>
              <a:path w="114300" h="643254">
                <a:moveTo>
                  <a:pt x="114084" y="0"/>
                </a:moveTo>
                <a:lnTo>
                  <a:pt x="0" y="448640"/>
                </a:lnTo>
                <a:lnTo>
                  <a:pt x="114084" y="643064"/>
                </a:lnTo>
                <a:lnTo>
                  <a:pt x="1140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63121" y="3767575"/>
            <a:ext cx="117475" cy="293370"/>
          </a:xfrm>
          <a:custGeom>
            <a:avLst/>
            <a:gdLst/>
            <a:ahLst/>
            <a:cxnLst/>
            <a:rect l="l" t="t" r="r" b="b"/>
            <a:pathLst>
              <a:path w="117475" h="293370">
                <a:moveTo>
                  <a:pt x="117398" y="0"/>
                </a:moveTo>
                <a:lnTo>
                  <a:pt x="0" y="231076"/>
                </a:lnTo>
                <a:lnTo>
                  <a:pt x="49593" y="293217"/>
                </a:lnTo>
                <a:lnTo>
                  <a:pt x="1173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36703" y="3770903"/>
            <a:ext cx="57150" cy="382270"/>
          </a:xfrm>
          <a:custGeom>
            <a:avLst/>
            <a:gdLst/>
            <a:ahLst/>
            <a:cxnLst/>
            <a:rect l="l" t="t" r="r" b="b"/>
            <a:pathLst>
              <a:path w="57150" h="382270">
                <a:moveTo>
                  <a:pt x="57048" y="0"/>
                </a:moveTo>
                <a:lnTo>
                  <a:pt x="0" y="319811"/>
                </a:lnTo>
                <a:lnTo>
                  <a:pt x="57048" y="381876"/>
                </a:lnTo>
                <a:lnTo>
                  <a:pt x="570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93751" y="3770903"/>
            <a:ext cx="57150" cy="382270"/>
          </a:xfrm>
          <a:custGeom>
            <a:avLst/>
            <a:gdLst/>
            <a:ahLst/>
            <a:cxnLst/>
            <a:rect l="l" t="t" r="r" b="b"/>
            <a:pathLst>
              <a:path w="57150" h="382270">
                <a:moveTo>
                  <a:pt x="0" y="0"/>
                </a:moveTo>
                <a:lnTo>
                  <a:pt x="0" y="381876"/>
                </a:lnTo>
                <a:lnTo>
                  <a:pt x="57035" y="319811"/>
                </a:lnTo>
                <a:lnTo>
                  <a:pt x="0" y="0"/>
                </a:lnTo>
                <a:close/>
              </a:path>
            </a:pathLst>
          </a:custGeom>
          <a:solidFill>
            <a:srgbClr val="D2D4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08629" y="3767575"/>
            <a:ext cx="117475" cy="293370"/>
          </a:xfrm>
          <a:custGeom>
            <a:avLst/>
            <a:gdLst/>
            <a:ahLst/>
            <a:cxnLst/>
            <a:rect l="l" t="t" r="r" b="b"/>
            <a:pathLst>
              <a:path w="117475" h="293370">
                <a:moveTo>
                  <a:pt x="0" y="0"/>
                </a:moveTo>
                <a:lnTo>
                  <a:pt x="67779" y="293217"/>
                </a:lnTo>
                <a:lnTo>
                  <a:pt x="117386" y="23107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193751" y="3093924"/>
            <a:ext cx="114300" cy="643255"/>
          </a:xfrm>
          <a:custGeom>
            <a:avLst/>
            <a:gdLst/>
            <a:ahLst/>
            <a:cxnLst/>
            <a:rect l="l" t="t" r="r" b="b"/>
            <a:pathLst>
              <a:path w="114300" h="643254">
                <a:moveTo>
                  <a:pt x="0" y="0"/>
                </a:moveTo>
                <a:lnTo>
                  <a:pt x="0" y="643064"/>
                </a:lnTo>
                <a:lnTo>
                  <a:pt x="114084" y="448640"/>
                </a:lnTo>
                <a:lnTo>
                  <a:pt x="0" y="0"/>
                </a:lnTo>
                <a:close/>
              </a:path>
            </a:pathLst>
          </a:custGeom>
          <a:solidFill>
            <a:srgbClr val="D2D4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05078" y="3274341"/>
            <a:ext cx="323215" cy="403860"/>
          </a:xfrm>
          <a:custGeom>
            <a:avLst/>
            <a:gdLst/>
            <a:ahLst/>
            <a:cxnLst/>
            <a:rect l="l" t="t" r="r" b="b"/>
            <a:pathLst>
              <a:path w="323214" h="403860">
                <a:moveTo>
                  <a:pt x="322961" y="0"/>
                </a:moveTo>
                <a:lnTo>
                  <a:pt x="0" y="403364"/>
                </a:lnTo>
                <a:lnTo>
                  <a:pt x="113347" y="360997"/>
                </a:lnTo>
                <a:lnTo>
                  <a:pt x="3229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784583" y="3268986"/>
            <a:ext cx="335915" cy="408305"/>
          </a:xfrm>
          <a:custGeom>
            <a:avLst/>
            <a:gdLst/>
            <a:ahLst/>
            <a:cxnLst/>
            <a:rect l="l" t="t" r="r" b="b"/>
            <a:pathLst>
              <a:path w="335914" h="408304">
                <a:moveTo>
                  <a:pt x="335356" y="0"/>
                </a:moveTo>
                <a:lnTo>
                  <a:pt x="22466" y="280784"/>
                </a:lnTo>
                <a:lnTo>
                  <a:pt x="0" y="408012"/>
                </a:lnTo>
                <a:lnTo>
                  <a:pt x="335356" y="0"/>
                </a:lnTo>
                <a:close/>
              </a:path>
            </a:pathLst>
          </a:custGeom>
          <a:solidFill>
            <a:srgbClr val="D2D4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942764" y="3288689"/>
            <a:ext cx="187960" cy="340995"/>
          </a:xfrm>
          <a:custGeom>
            <a:avLst/>
            <a:gdLst/>
            <a:ahLst/>
            <a:cxnLst/>
            <a:rect l="l" t="t" r="r" b="b"/>
            <a:pathLst>
              <a:path w="187960" h="340995">
                <a:moveTo>
                  <a:pt x="187629" y="0"/>
                </a:moveTo>
                <a:lnTo>
                  <a:pt x="20269" y="304419"/>
                </a:lnTo>
                <a:lnTo>
                  <a:pt x="0" y="340944"/>
                </a:lnTo>
                <a:lnTo>
                  <a:pt x="84264" y="307682"/>
                </a:lnTo>
                <a:lnTo>
                  <a:pt x="1876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59748" y="3268555"/>
            <a:ext cx="323215" cy="403860"/>
          </a:xfrm>
          <a:custGeom>
            <a:avLst/>
            <a:gdLst/>
            <a:ahLst/>
            <a:cxnLst/>
            <a:rect l="l" t="t" r="r" b="b"/>
            <a:pathLst>
              <a:path w="323214" h="403860">
                <a:moveTo>
                  <a:pt x="0" y="0"/>
                </a:moveTo>
                <a:lnTo>
                  <a:pt x="209626" y="360997"/>
                </a:lnTo>
                <a:lnTo>
                  <a:pt x="322973" y="40336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67858" y="3263190"/>
            <a:ext cx="335915" cy="408305"/>
          </a:xfrm>
          <a:custGeom>
            <a:avLst/>
            <a:gdLst/>
            <a:ahLst/>
            <a:cxnLst/>
            <a:rect l="l" t="t" r="r" b="b"/>
            <a:pathLst>
              <a:path w="335914" h="408304">
                <a:moveTo>
                  <a:pt x="0" y="0"/>
                </a:moveTo>
                <a:lnTo>
                  <a:pt x="335356" y="408012"/>
                </a:lnTo>
                <a:lnTo>
                  <a:pt x="312877" y="28078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57402" y="3282896"/>
            <a:ext cx="187960" cy="340995"/>
          </a:xfrm>
          <a:custGeom>
            <a:avLst/>
            <a:gdLst/>
            <a:ahLst/>
            <a:cxnLst/>
            <a:rect l="l" t="t" r="r" b="b"/>
            <a:pathLst>
              <a:path w="187960" h="340995">
                <a:moveTo>
                  <a:pt x="0" y="0"/>
                </a:moveTo>
                <a:lnTo>
                  <a:pt x="103365" y="307670"/>
                </a:lnTo>
                <a:lnTo>
                  <a:pt x="187604" y="340931"/>
                </a:lnTo>
                <a:lnTo>
                  <a:pt x="167360" y="3044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1796" y="3365657"/>
            <a:ext cx="604520" cy="325120"/>
          </a:xfrm>
          <a:custGeom>
            <a:avLst/>
            <a:gdLst/>
            <a:ahLst/>
            <a:cxnLst/>
            <a:rect l="l" t="t" r="r" b="b"/>
            <a:pathLst>
              <a:path w="604520" h="325120">
                <a:moveTo>
                  <a:pt x="91042" y="0"/>
                </a:moveTo>
                <a:lnTo>
                  <a:pt x="64863" y="46354"/>
                </a:lnTo>
                <a:lnTo>
                  <a:pt x="45678" y="88231"/>
                </a:lnTo>
                <a:lnTo>
                  <a:pt x="29655" y="131726"/>
                </a:lnTo>
                <a:lnTo>
                  <a:pt x="16933" y="176700"/>
                </a:lnTo>
                <a:lnTo>
                  <a:pt x="7654" y="223014"/>
                </a:lnTo>
                <a:lnTo>
                  <a:pt x="1961" y="270531"/>
                </a:lnTo>
                <a:lnTo>
                  <a:pt x="0" y="319130"/>
                </a:lnTo>
                <a:lnTo>
                  <a:pt x="206" y="324527"/>
                </a:lnTo>
                <a:lnTo>
                  <a:pt x="604316" y="324527"/>
                </a:lnTo>
                <a:lnTo>
                  <a:pt x="91042" y="0"/>
                </a:lnTo>
                <a:close/>
              </a:path>
            </a:pathLst>
          </a:custGeom>
          <a:solidFill>
            <a:srgbClr val="4B55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6112" y="3690189"/>
            <a:ext cx="7620" cy="508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7289" y="0"/>
                </a:moveTo>
                <a:lnTo>
                  <a:pt x="0" y="0"/>
                </a:lnTo>
                <a:lnTo>
                  <a:pt x="7289" y="4610"/>
                </a:lnTo>
                <a:lnTo>
                  <a:pt x="7289" y="0"/>
                </a:lnTo>
                <a:close/>
              </a:path>
            </a:pathLst>
          </a:custGeom>
          <a:solidFill>
            <a:srgbClr val="4B55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3403" y="3690189"/>
            <a:ext cx="601980" cy="323850"/>
          </a:xfrm>
          <a:custGeom>
            <a:avLst/>
            <a:gdLst/>
            <a:ahLst/>
            <a:cxnLst/>
            <a:rect l="l" t="t" r="r" b="b"/>
            <a:pathLst>
              <a:path w="601980" h="323850">
                <a:moveTo>
                  <a:pt x="601656" y="0"/>
                </a:moveTo>
                <a:lnTo>
                  <a:pt x="0" y="0"/>
                </a:lnTo>
                <a:lnTo>
                  <a:pt x="0" y="4610"/>
                </a:lnTo>
                <a:lnTo>
                  <a:pt x="504534" y="323616"/>
                </a:lnTo>
                <a:lnTo>
                  <a:pt x="511164" y="313195"/>
                </a:lnTo>
                <a:lnTo>
                  <a:pt x="534169" y="272648"/>
                </a:lnTo>
                <a:lnTo>
                  <a:pt x="554023" y="230359"/>
                </a:lnTo>
                <a:lnTo>
                  <a:pt x="570616" y="186452"/>
                </a:lnTo>
                <a:lnTo>
                  <a:pt x="583823" y="141053"/>
                </a:lnTo>
                <a:lnTo>
                  <a:pt x="593512" y="94296"/>
                </a:lnTo>
                <a:lnTo>
                  <a:pt x="599540" y="46313"/>
                </a:lnTo>
                <a:lnTo>
                  <a:pt x="601656" y="0"/>
                </a:lnTo>
                <a:close/>
              </a:path>
            </a:pathLst>
          </a:custGeom>
          <a:solidFill>
            <a:srgbClr val="5764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82840" y="3169102"/>
            <a:ext cx="513715" cy="521334"/>
          </a:xfrm>
          <a:custGeom>
            <a:avLst/>
            <a:gdLst/>
            <a:ahLst/>
            <a:cxnLst/>
            <a:rect l="l" t="t" r="r" b="b"/>
            <a:pathLst>
              <a:path w="513715" h="521335">
                <a:moveTo>
                  <a:pt x="196551" y="0"/>
                </a:moveTo>
                <a:lnTo>
                  <a:pt x="164517" y="21174"/>
                </a:lnTo>
                <a:lnTo>
                  <a:pt x="128331" y="49051"/>
                </a:lnTo>
                <a:lnTo>
                  <a:pt x="94373" y="79519"/>
                </a:lnTo>
                <a:lnTo>
                  <a:pt x="62794" y="112428"/>
                </a:lnTo>
                <a:lnTo>
                  <a:pt x="33739" y="147635"/>
                </a:lnTo>
                <a:lnTo>
                  <a:pt x="7348" y="185002"/>
                </a:lnTo>
                <a:lnTo>
                  <a:pt x="0" y="196553"/>
                </a:lnTo>
                <a:lnTo>
                  <a:pt x="513274" y="521081"/>
                </a:lnTo>
                <a:lnTo>
                  <a:pt x="196551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6110" y="3690189"/>
            <a:ext cx="7620" cy="12065"/>
          </a:xfrm>
          <a:custGeom>
            <a:avLst/>
            <a:gdLst/>
            <a:ahLst/>
            <a:cxnLst/>
            <a:rect l="l" t="t" r="r" b="b"/>
            <a:pathLst>
              <a:path w="7620" h="12064">
                <a:moveTo>
                  <a:pt x="0" y="0"/>
                </a:moveTo>
                <a:lnTo>
                  <a:pt x="7289" y="12001"/>
                </a:lnTo>
                <a:lnTo>
                  <a:pt x="7289" y="4610"/>
                </a:lnTo>
                <a:lnTo>
                  <a:pt x="0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03401" y="3694798"/>
            <a:ext cx="504825" cy="511175"/>
          </a:xfrm>
          <a:custGeom>
            <a:avLst/>
            <a:gdLst/>
            <a:ahLst/>
            <a:cxnLst/>
            <a:rect l="l" t="t" r="r" b="b"/>
            <a:pathLst>
              <a:path w="504825" h="511175">
                <a:moveTo>
                  <a:pt x="0" y="0"/>
                </a:moveTo>
                <a:lnTo>
                  <a:pt x="0" y="7391"/>
                </a:lnTo>
                <a:lnTo>
                  <a:pt x="306041" y="510922"/>
                </a:lnTo>
                <a:lnTo>
                  <a:pt x="342076" y="487659"/>
                </a:lnTo>
                <a:lnTo>
                  <a:pt x="378308" y="460248"/>
                </a:lnTo>
                <a:lnTo>
                  <a:pt x="412347" y="430266"/>
                </a:lnTo>
                <a:lnTo>
                  <a:pt x="444052" y="397853"/>
                </a:lnTo>
                <a:lnTo>
                  <a:pt x="473285" y="363148"/>
                </a:lnTo>
                <a:lnTo>
                  <a:pt x="499903" y="326288"/>
                </a:lnTo>
                <a:lnTo>
                  <a:pt x="504539" y="319001"/>
                </a:lnTo>
                <a:lnTo>
                  <a:pt x="0" y="0"/>
                </a:lnTo>
                <a:close/>
              </a:path>
            </a:pathLst>
          </a:custGeom>
          <a:solidFill>
            <a:srgbClr val="777C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79391" y="3087930"/>
            <a:ext cx="316865" cy="602615"/>
          </a:xfrm>
          <a:custGeom>
            <a:avLst/>
            <a:gdLst/>
            <a:ahLst/>
            <a:cxnLst/>
            <a:rect l="l" t="t" r="r" b="b"/>
            <a:pathLst>
              <a:path w="316865" h="602614">
                <a:moveTo>
                  <a:pt x="211596" y="0"/>
                </a:moveTo>
                <a:lnTo>
                  <a:pt x="173195" y="8022"/>
                </a:lnTo>
                <a:lnTo>
                  <a:pt x="129217" y="20679"/>
                </a:lnTo>
                <a:lnTo>
                  <a:pt x="86655" y="36507"/>
                </a:lnTo>
                <a:lnTo>
                  <a:pt x="45655" y="55367"/>
                </a:lnTo>
                <a:lnTo>
                  <a:pt x="6360" y="77125"/>
                </a:lnTo>
                <a:lnTo>
                  <a:pt x="0" y="81171"/>
                </a:lnTo>
                <a:lnTo>
                  <a:pt x="316712" y="602257"/>
                </a:lnTo>
                <a:lnTo>
                  <a:pt x="261404" y="285405"/>
                </a:lnTo>
                <a:lnTo>
                  <a:pt x="235980" y="268314"/>
                </a:lnTo>
                <a:lnTo>
                  <a:pt x="216190" y="245046"/>
                </a:lnTo>
                <a:lnTo>
                  <a:pt x="203352" y="216912"/>
                </a:lnTo>
                <a:lnTo>
                  <a:pt x="198780" y="185227"/>
                </a:lnTo>
                <a:lnTo>
                  <a:pt x="200967" y="163162"/>
                </a:lnTo>
                <a:lnTo>
                  <a:pt x="207243" y="142573"/>
                </a:lnTo>
                <a:lnTo>
                  <a:pt x="217184" y="123886"/>
                </a:lnTo>
                <a:lnTo>
                  <a:pt x="230365" y="107529"/>
                </a:lnTo>
                <a:lnTo>
                  <a:pt x="211596" y="0"/>
                </a:lnTo>
                <a:close/>
              </a:path>
            </a:pathLst>
          </a:custGeom>
          <a:solidFill>
            <a:srgbClr val="8687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6110" y="3690189"/>
            <a:ext cx="7620" cy="41910"/>
          </a:xfrm>
          <a:custGeom>
            <a:avLst/>
            <a:gdLst/>
            <a:ahLst/>
            <a:cxnLst/>
            <a:rect l="l" t="t" r="r" b="b"/>
            <a:pathLst>
              <a:path w="7620" h="41910">
                <a:moveTo>
                  <a:pt x="0" y="0"/>
                </a:moveTo>
                <a:lnTo>
                  <a:pt x="7289" y="41795"/>
                </a:lnTo>
                <a:lnTo>
                  <a:pt x="7289" y="12001"/>
                </a:lnTo>
                <a:lnTo>
                  <a:pt x="0" y="0"/>
                </a:lnTo>
                <a:close/>
              </a:path>
            </a:pathLst>
          </a:custGeom>
          <a:solidFill>
            <a:srgbClr val="8687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03401" y="3702191"/>
            <a:ext cx="306070" cy="581025"/>
          </a:xfrm>
          <a:custGeom>
            <a:avLst/>
            <a:gdLst/>
            <a:ahLst/>
            <a:cxnLst/>
            <a:rect l="l" t="t" r="r" b="b"/>
            <a:pathLst>
              <a:path w="306069" h="581025">
                <a:moveTo>
                  <a:pt x="0" y="0"/>
                </a:moveTo>
                <a:lnTo>
                  <a:pt x="0" y="29794"/>
                </a:lnTo>
                <a:lnTo>
                  <a:pt x="96174" y="580729"/>
                </a:lnTo>
                <a:lnTo>
                  <a:pt x="144660" y="570458"/>
                </a:lnTo>
                <a:lnTo>
                  <a:pt x="195581" y="555016"/>
                </a:lnTo>
                <a:lnTo>
                  <a:pt x="248457" y="533683"/>
                </a:lnTo>
                <a:lnTo>
                  <a:pt x="304001" y="504827"/>
                </a:lnTo>
                <a:lnTo>
                  <a:pt x="306041" y="503530"/>
                </a:lnTo>
                <a:lnTo>
                  <a:pt x="0" y="0"/>
                </a:lnTo>
                <a:close/>
              </a:path>
            </a:pathLst>
          </a:custGeom>
          <a:solidFill>
            <a:srgbClr val="8F9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96112" y="3685756"/>
            <a:ext cx="7620" cy="444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7289" y="0"/>
                </a:moveTo>
                <a:lnTo>
                  <a:pt x="0" y="4432"/>
                </a:lnTo>
                <a:lnTo>
                  <a:pt x="7289" y="3162"/>
                </a:lnTo>
                <a:lnTo>
                  <a:pt x="7289" y="0"/>
                </a:lnTo>
                <a:close/>
              </a:path>
            </a:pathLst>
          </a:custGeom>
          <a:solidFill>
            <a:srgbClr val="4B55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03399" y="3372586"/>
            <a:ext cx="593725" cy="316865"/>
          </a:xfrm>
          <a:custGeom>
            <a:avLst/>
            <a:gdLst/>
            <a:ahLst/>
            <a:cxnLst/>
            <a:rect l="l" t="t" r="r" b="b"/>
            <a:pathLst>
              <a:path w="593725" h="316864">
                <a:moveTo>
                  <a:pt x="515236" y="0"/>
                </a:moveTo>
                <a:lnTo>
                  <a:pt x="0" y="313166"/>
                </a:lnTo>
                <a:lnTo>
                  <a:pt x="0" y="316328"/>
                </a:lnTo>
                <a:lnTo>
                  <a:pt x="593559" y="212729"/>
                </a:lnTo>
                <a:lnTo>
                  <a:pt x="589750" y="193154"/>
                </a:lnTo>
                <a:lnTo>
                  <a:pt x="579051" y="148377"/>
                </a:lnTo>
                <a:lnTo>
                  <a:pt x="565079" y="104874"/>
                </a:lnTo>
                <a:lnTo>
                  <a:pt x="547970" y="62832"/>
                </a:lnTo>
                <a:lnTo>
                  <a:pt x="527897" y="22469"/>
                </a:lnTo>
                <a:lnTo>
                  <a:pt x="515236" y="0"/>
                </a:lnTo>
                <a:close/>
              </a:path>
            </a:pathLst>
          </a:custGeom>
          <a:solidFill>
            <a:srgbClr val="5764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96112" y="3678649"/>
            <a:ext cx="7620" cy="12065"/>
          </a:xfrm>
          <a:custGeom>
            <a:avLst/>
            <a:gdLst/>
            <a:ahLst/>
            <a:cxnLst/>
            <a:rect l="l" t="t" r="r" b="b"/>
            <a:pathLst>
              <a:path w="7620" h="12064">
                <a:moveTo>
                  <a:pt x="7289" y="0"/>
                </a:moveTo>
                <a:lnTo>
                  <a:pt x="0" y="11544"/>
                </a:lnTo>
                <a:lnTo>
                  <a:pt x="7289" y="7112"/>
                </a:lnTo>
                <a:lnTo>
                  <a:pt x="7289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03399" y="3172685"/>
            <a:ext cx="515620" cy="513080"/>
          </a:xfrm>
          <a:custGeom>
            <a:avLst/>
            <a:gdLst/>
            <a:ahLst/>
            <a:cxnLst/>
            <a:rect l="l" t="t" r="r" b="b"/>
            <a:pathLst>
              <a:path w="515619" h="513079">
                <a:moveTo>
                  <a:pt x="319920" y="0"/>
                </a:moveTo>
                <a:lnTo>
                  <a:pt x="0" y="505960"/>
                </a:lnTo>
                <a:lnTo>
                  <a:pt x="0" y="513072"/>
                </a:lnTo>
                <a:lnTo>
                  <a:pt x="515239" y="199904"/>
                </a:lnTo>
                <a:lnTo>
                  <a:pt x="506575" y="186285"/>
                </a:lnTo>
                <a:lnTo>
                  <a:pt x="480094" y="148088"/>
                </a:lnTo>
                <a:lnTo>
                  <a:pt x="451033" y="112313"/>
                </a:lnTo>
                <a:lnTo>
                  <a:pt x="419478" y="78954"/>
                </a:lnTo>
                <a:lnTo>
                  <a:pt x="385541" y="48093"/>
                </a:lnTo>
                <a:lnTo>
                  <a:pt x="349346" y="19843"/>
                </a:lnTo>
                <a:lnTo>
                  <a:pt x="319920" y="0"/>
                </a:lnTo>
                <a:close/>
              </a:path>
            </a:pathLst>
          </a:custGeom>
          <a:solidFill>
            <a:srgbClr val="777C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99757" y="3078048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0"/>
                </a:moveTo>
                <a:lnTo>
                  <a:pt x="0" y="612138"/>
                </a:lnTo>
              </a:path>
            </a:pathLst>
          </a:custGeom>
          <a:ln w="7289">
            <a:solidFill>
              <a:srgbClr val="8687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03401" y="3078235"/>
            <a:ext cx="320040" cy="600710"/>
          </a:xfrm>
          <a:custGeom>
            <a:avLst/>
            <a:gdLst/>
            <a:ahLst/>
            <a:cxnLst/>
            <a:rect l="l" t="t" r="r" b="b"/>
            <a:pathLst>
              <a:path w="320040" h="600710">
                <a:moveTo>
                  <a:pt x="0" y="0"/>
                </a:moveTo>
                <a:lnTo>
                  <a:pt x="0" y="84396"/>
                </a:lnTo>
                <a:lnTo>
                  <a:pt x="38439" y="96553"/>
                </a:lnTo>
                <a:lnTo>
                  <a:pt x="69389" y="120910"/>
                </a:lnTo>
                <a:lnTo>
                  <a:pt x="90029" y="154642"/>
                </a:lnTo>
                <a:lnTo>
                  <a:pt x="97536" y="194924"/>
                </a:lnTo>
                <a:lnTo>
                  <a:pt x="90029" y="235211"/>
                </a:lnTo>
                <a:lnTo>
                  <a:pt x="69389" y="268943"/>
                </a:lnTo>
                <a:lnTo>
                  <a:pt x="38439" y="293297"/>
                </a:lnTo>
                <a:lnTo>
                  <a:pt x="0" y="305452"/>
                </a:lnTo>
                <a:lnTo>
                  <a:pt x="0" y="600410"/>
                </a:lnTo>
                <a:lnTo>
                  <a:pt x="319918" y="94451"/>
                </a:lnTo>
                <a:lnTo>
                  <a:pt x="310983" y="88766"/>
                </a:lnTo>
                <a:lnTo>
                  <a:pt x="289840" y="76456"/>
                </a:lnTo>
                <a:lnTo>
                  <a:pt x="248636" y="55549"/>
                </a:lnTo>
                <a:lnTo>
                  <a:pt x="205647" y="37742"/>
                </a:lnTo>
                <a:lnTo>
                  <a:pt x="160979" y="23184"/>
                </a:lnTo>
                <a:lnTo>
                  <a:pt x="114714" y="12033"/>
                </a:lnTo>
                <a:lnTo>
                  <a:pt x="66869" y="4459"/>
                </a:lnTo>
                <a:lnTo>
                  <a:pt x="17265" y="664"/>
                </a:lnTo>
                <a:lnTo>
                  <a:pt x="0" y="0"/>
                </a:lnTo>
                <a:close/>
              </a:path>
            </a:pathLst>
          </a:custGeom>
          <a:solidFill>
            <a:srgbClr val="8F93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90994" y="3078141"/>
            <a:ext cx="105410" cy="612140"/>
          </a:xfrm>
          <a:custGeom>
            <a:avLst/>
            <a:gdLst/>
            <a:ahLst/>
            <a:cxnLst/>
            <a:rect l="l" t="t" r="r" b="b"/>
            <a:pathLst>
              <a:path w="105409" h="612139">
                <a:moveTo>
                  <a:pt x="49808" y="295191"/>
                </a:moveTo>
                <a:lnTo>
                  <a:pt x="105116" y="612043"/>
                </a:lnTo>
                <a:lnTo>
                  <a:pt x="105116" y="306405"/>
                </a:lnTo>
                <a:lnTo>
                  <a:pt x="98563" y="306405"/>
                </a:lnTo>
                <a:lnTo>
                  <a:pt x="85639" y="305662"/>
                </a:lnTo>
                <a:lnTo>
                  <a:pt x="73152" y="303489"/>
                </a:lnTo>
                <a:lnTo>
                  <a:pt x="61181" y="299970"/>
                </a:lnTo>
                <a:lnTo>
                  <a:pt x="49808" y="295191"/>
                </a:lnTo>
                <a:close/>
              </a:path>
              <a:path w="105409" h="612139">
                <a:moveTo>
                  <a:pt x="105116" y="306215"/>
                </a:moveTo>
                <a:lnTo>
                  <a:pt x="100747" y="306405"/>
                </a:lnTo>
                <a:lnTo>
                  <a:pt x="105116" y="306405"/>
                </a:lnTo>
                <a:lnTo>
                  <a:pt x="105116" y="306215"/>
                </a:lnTo>
                <a:close/>
              </a:path>
              <a:path w="105409" h="612139">
                <a:moveTo>
                  <a:pt x="105116" y="0"/>
                </a:moveTo>
                <a:lnTo>
                  <a:pt x="63996" y="1582"/>
                </a:lnTo>
                <a:lnTo>
                  <a:pt x="17095" y="6726"/>
                </a:lnTo>
                <a:lnTo>
                  <a:pt x="0" y="9787"/>
                </a:lnTo>
                <a:lnTo>
                  <a:pt x="18756" y="117315"/>
                </a:lnTo>
                <a:lnTo>
                  <a:pt x="35366" y="103287"/>
                </a:lnTo>
                <a:lnTo>
                  <a:pt x="54516" y="92683"/>
                </a:lnTo>
                <a:lnTo>
                  <a:pt x="75738" y="85975"/>
                </a:lnTo>
                <a:lnTo>
                  <a:pt x="98563" y="83634"/>
                </a:lnTo>
                <a:lnTo>
                  <a:pt x="105116" y="83634"/>
                </a:lnTo>
                <a:lnTo>
                  <a:pt x="105116" y="0"/>
                </a:lnTo>
                <a:close/>
              </a:path>
              <a:path w="105409" h="612139">
                <a:moveTo>
                  <a:pt x="105116" y="83634"/>
                </a:moveTo>
                <a:lnTo>
                  <a:pt x="98563" y="83634"/>
                </a:lnTo>
                <a:lnTo>
                  <a:pt x="105116" y="83825"/>
                </a:lnTo>
                <a:lnTo>
                  <a:pt x="105116" y="83634"/>
                </a:lnTo>
                <a:close/>
              </a:path>
            </a:pathLst>
          </a:custGeom>
          <a:solidFill>
            <a:srgbClr val="9D9D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01981" y="3690189"/>
            <a:ext cx="594360" cy="313055"/>
          </a:xfrm>
          <a:custGeom>
            <a:avLst/>
            <a:gdLst/>
            <a:ahLst/>
            <a:cxnLst/>
            <a:rect l="l" t="t" r="r" b="b"/>
            <a:pathLst>
              <a:path w="594360" h="313054">
                <a:moveTo>
                  <a:pt x="594129" y="0"/>
                </a:moveTo>
                <a:lnTo>
                  <a:pt x="0" y="103717"/>
                </a:lnTo>
                <a:lnTo>
                  <a:pt x="2123" y="114630"/>
                </a:lnTo>
                <a:lnTo>
                  <a:pt x="10207" y="149605"/>
                </a:lnTo>
                <a:lnTo>
                  <a:pt x="26918" y="202803"/>
                </a:lnTo>
                <a:lnTo>
                  <a:pt x="52279" y="262907"/>
                </a:lnTo>
                <a:lnTo>
                  <a:pt x="76867" y="307456"/>
                </a:lnTo>
                <a:lnTo>
                  <a:pt x="80045" y="312451"/>
                </a:lnTo>
                <a:lnTo>
                  <a:pt x="594129" y="0"/>
                </a:lnTo>
                <a:close/>
              </a:path>
            </a:pathLst>
          </a:custGeom>
          <a:solidFill>
            <a:srgbClr val="4B55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82026" y="3690189"/>
            <a:ext cx="514350" cy="508000"/>
          </a:xfrm>
          <a:custGeom>
            <a:avLst/>
            <a:gdLst/>
            <a:ahLst/>
            <a:cxnLst/>
            <a:rect l="l" t="t" r="r" b="b"/>
            <a:pathLst>
              <a:path w="514350" h="508000">
                <a:moveTo>
                  <a:pt x="514084" y="0"/>
                </a:moveTo>
                <a:lnTo>
                  <a:pt x="0" y="312451"/>
                </a:lnTo>
                <a:lnTo>
                  <a:pt x="7892" y="324856"/>
                </a:lnTo>
                <a:lnTo>
                  <a:pt x="21261" y="344789"/>
                </a:lnTo>
                <a:lnTo>
                  <a:pt x="48861" y="380791"/>
                </a:lnTo>
                <a:lnTo>
                  <a:pt x="78994" y="414572"/>
                </a:lnTo>
                <a:lnTo>
                  <a:pt x="111520" y="446002"/>
                </a:lnTo>
                <a:lnTo>
                  <a:pt x="146303" y="474949"/>
                </a:lnTo>
                <a:lnTo>
                  <a:pt x="183211" y="501281"/>
                </a:lnTo>
                <a:lnTo>
                  <a:pt x="193146" y="507602"/>
                </a:lnTo>
                <a:lnTo>
                  <a:pt x="514084" y="0"/>
                </a:lnTo>
                <a:close/>
              </a:path>
            </a:pathLst>
          </a:custGeom>
          <a:solidFill>
            <a:srgbClr val="6C6F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5172" y="3690189"/>
            <a:ext cx="321310" cy="601345"/>
          </a:xfrm>
          <a:custGeom>
            <a:avLst/>
            <a:gdLst/>
            <a:ahLst/>
            <a:cxnLst/>
            <a:rect l="l" t="t" r="r" b="b"/>
            <a:pathLst>
              <a:path w="321309" h="601345">
                <a:moveTo>
                  <a:pt x="320938" y="0"/>
                </a:moveTo>
                <a:lnTo>
                  <a:pt x="0" y="507602"/>
                </a:lnTo>
                <a:lnTo>
                  <a:pt x="8211" y="512826"/>
                </a:lnTo>
                <a:lnTo>
                  <a:pt x="29617" y="525208"/>
                </a:lnTo>
                <a:lnTo>
                  <a:pt x="70945" y="546083"/>
                </a:lnTo>
                <a:lnTo>
                  <a:pt x="114130" y="563867"/>
                </a:lnTo>
                <a:lnTo>
                  <a:pt x="159095" y="578401"/>
                </a:lnTo>
                <a:lnTo>
                  <a:pt x="205859" y="589523"/>
                </a:lnTo>
                <a:lnTo>
                  <a:pt x="254737" y="597055"/>
                </a:lnTo>
                <a:lnTo>
                  <a:pt x="320938" y="601249"/>
                </a:lnTo>
                <a:lnTo>
                  <a:pt x="320938" y="0"/>
                </a:lnTo>
                <a:close/>
              </a:path>
            </a:pathLst>
          </a:custGeom>
          <a:solidFill>
            <a:srgbClr val="8687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99755" y="3690189"/>
            <a:ext cx="0" cy="601345"/>
          </a:xfrm>
          <a:custGeom>
            <a:avLst/>
            <a:gdLst/>
            <a:ahLst/>
            <a:cxnLst/>
            <a:rect l="l" t="t" r="r" b="b"/>
            <a:pathLst>
              <a:path h="601345">
                <a:moveTo>
                  <a:pt x="0" y="0"/>
                </a:moveTo>
                <a:lnTo>
                  <a:pt x="0" y="601343"/>
                </a:lnTo>
              </a:path>
            </a:pathLst>
          </a:custGeom>
          <a:ln w="7289">
            <a:solidFill>
              <a:srgbClr val="9D9D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03401" y="3731980"/>
            <a:ext cx="96520" cy="559435"/>
          </a:xfrm>
          <a:custGeom>
            <a:avLst/>
            <a:gdLst/>
            <a:ahLst/>
            <a:cxnLst/>
            <a:rect l="l" t="t" r="r" b="b"/>
            <a:pathLst>
              <a:path w="96519" h="559435">
                <a:moveTo>
                  <a:pt x="0" y="0"/>
                </a:moveTo>
                <a:lnTo>
                  <a:pt x="0" y="559366"/>
                </a:lnTo>
                <a:lnTo>
                  <a:pt x="39499" y="557845"/>
                </a:lnTo>
                <a:lnTo>
                  <a:pt x="44390" y="557515"/>
                </a:lnTo>
                <a:lnTo>
                  <a:pt x="85632" y="552729"/>
                </a:lnTo>
                <a:lnTo>
                  <a:pt x="91225" y="551903"/>
                </a:lnTo>
                <a:lnTo>
                  <a:pt x="96175" y="550940"/>
                </a:lnTo>
                <a:lnTo>
                  <a:pt x="0" y="0"/>
                </a:lnTo>
                <a:close/>
              </a:path>
            </a:pathLst>
          </a:custGeom>
          <a:solidFill>
            <a:srgbClr val="A5A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78169" y="3195457"/>
            <a:ext cx="62865" cy="178435"/>
          </a:xfrm>
          <a:custGeom>
            <a:avLst/>
            <a:gdLst/>
            <a:ahLst/>
            <a:cxnLst/>
            <a:rect l="l" t="t" r="r" b="b"/>
            <a:pathLst>
              <a:path w="62865" h="178435">
                <a:moveTo>
                  <a:pt x="31584" y="0"/>
                </a:moveTo>
                <a:lnTo>
                  <a:pt x="18404" y="16357"/>
                </a:lnTo>
                <a:lnTo>
                  <a:pt x="8462" y="35044"/>
                </a:lnTo>
                <a:lnTo>
                  <a:pt x="2186" y="55633"/>
                </a:lnTo>
                <a:lnTo>
                  <a:pt x="0" y="77698"/>
                </a:lnTo>
                <a:lnTo>
                  <a:pt x="4572" y="109383"/>
                </a:lnTo>
                <a:lnTo>
                  <a:pt x="17411" y="137517"/>
                </a:lnTo>
                <a:lnTo>
                  <a:pt x="37204" y="160785"/>
                </a:lnTo>
                <a:lnTo>
                  <a:pt x="62636" y="177876"/>
                </a:lnTo>
                <a:lnTo>
                  <a:pt x="59601" y="160502"/>
                </a:lnTo>
                <a:lnTo>
                  <a:pt x="40814" y="145192"/>
                </a:lnTo>
                <a:lnTo>
                  <a:pt x="26341" y="125720"/>
                </a:lnTo>
                <a:lnTo>
                  <a:pt x="17033" y="102938"/>
                </a:lnTo>
                <a:lnTo>
                  <a:pt x="13741" y="77698"/>
                </a:lnTo>
                <a:lnTo>
                  <a:pt x="15164" y="60998"/>
                </a:lnTo>
                <a:lnTo>
                  <a:pt x="19275" y="45213"/>
                </a:lnTo>
                <a:lnTo>
                  <a:pt x="25839" y="30583"/>
                </a:lnTo>
                <a:lnTo>
                  <a:pt x="34620" y="17348"/>
                </a:lnTo>
                <a:lnTo>
                  <a:pt x="31584" y="0"/>
                </a:lnTo>
                <a:close/>
              </a:path>
            </a:pathLst>
          </a:custGeom>
          <a:solidFill>
            <a:srgbClr val="C3C1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99757" y="3161976"/>
            <a:ext cx="0" cy="222885"/>
          </a:xfrm>
          <a:custGeom>
            <a:avLst/>
            <a:gdLst/>
            <a:ahLst/>
            <a:cxnLst/>
            <a:rect l="l" t="t" r="r" b="b"/>
            <a:pathLst>
              <a:path h="222885">
                <a:moveTo>
                  <a:pt x="0" y="0"/>
                </a:moveTo>
                <a:lnTo>
                  <a:pt x="0" y="222376"/>
                </a:lnTo>
              </a:path>
            </a:pathLst>
          </a:custGeom>
          <a:ln w="7289">
            <a:solidFill>
              <a:srgbClr val="C3C1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03401" y="3162637"/>
            <a:ext cx="97790" cy="221615"/>
          </a:xfrm>
          <a:custGeom>
            <a:avLst/>
            <a:gdLst/>
            <a:ahLst/>
            <a:cxnLst/>
            <a:rect l="l" t="t" r="r" b="b"/>
            <a:pathLst>
              <a:path w="97790" h="221614">
                <a:moveTo>
                  <a:pt x="0" y="0"/>
                </a:moveTo>
                <a:lnTo>
                  <a:pt x="0" y="13855"/>
                </a:lnTo>
                <a:lnTo>
                  <a:pt x="33084" y="24870"/>
                </a:lnTo>
                <a:lnTo>
                  <a:pt x="59672" y="46245"/>
                </a:lnTo>
                <a:lnTo>
                  <a:pt x="77375" y="75590"/>
                </a:lnTo>
                <a:lnTo>
                  <a:pt x="83807" y="110515"/>
                </a:lnTo>
                <a:lnTo>
                  <a:pt x="77375" y="145448"/>
                </a:lnTo>
                <a:lnTo>
                  <a:pt x="59672" y="174798"/>
                </a:lnTo>
                <a:lnTo>
                  <a:pt x="33084" y="196177"/>
                </a:lnTo>
                <a:lnTo>
                  <a:pt x="0" y="207200"/>
                </a:lnTo>
                <a:lnTo>
                  <a:pt x="0" y="221043"/>
                </a:lnTo>
                <a:lnTo>
                  <a:pt x="38439" y="208895"/>
                </a:lnTo>
                <a:lnTo>
                  <a:pt x="69389" y="184543"/>
                </a:lnTo>
                <a:lnTo>
                  <a:pt x="90029" y="150809"/>
                </a:lnTo>
                <a:lnTo>
                  <a:pt x="97536" y="110515"/>
                </a:lnTo>
                <a:lnTo>
                  <a:pt x="90029" y="70235"/>
                </a:lnTo>
                <a:lnTo>
                  <a:pt x="69389" y="36507"/>
                </a:lnTo>
                <a:lnTo>
                  <a:pt x="38439" y="12154"/>
                </a:lnTo>
                <a:lnTo>
                  <a:pt x="0" y="0"/>
                </a:lnTo>
                <a:close/>
              </a:path>
            </a:pathLst>
          </a:custGeom>
          <a:solidFill>
            <a:srgbClr val="C9C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09755" y="3161778"/>
            <a:ext cx="86360" cy="222885"/>
          </a:xfrm>
          <a:custGeom>
            <a:avLst/>
            <a:gdLst/>
            <a:ahLst/>
            <a:cxnLst/>
            <a:rect l="l" t="t" r="r" b="b"/>
            <a:pathLst>
              <a:path w="86359" h="222885">
                <a:moveTo>
                  <a:pt x="28016" y="194183"/>
                </a:moveTo>
                <a:lnTo>
                  <a:pt x="66875" y="222016"/>
                </a:lnTo>
                <a:lnTo>
                  <a:pt x="79806" y="222758"/>
                </a:lnTo>
                <a:lnTo>
                  <a:pt x="86360" y="222580"/>
                </a:lnTo>
                <a:lnTo>
                  <a:pt x="86360" y="209029"/>
                </a:lnTo>
                <a:lnTo>
                  <a:pt x="79806" y="209029"/>
                </a:lnTo>
                <a:lnTo>
                  <a:pt x="65794" y="208032"/>
                </a:lnTo>
                <a:lnTo>
                  <a:pt x="52401" y="205135"/>
                </a:lnTo>
                <a:lnTo>
                  <a:pt x="39764" y="200472"/>
                </a:lnTo>
                <a:lnTo>
                  <a:pt x="28016" y="194183"/>
                </a:lnTo>
                <a:close/>
              </a:path>
              <a:path w="86359" h="222885">
                <a:moveTo>
                  <a:pt x="86360" y="208813"/>
                </a:moveTo>
                <a:lnTo>
                  <a:pt x="84188" y="208965"/>
                </a:lnTo>
                <a:lnTo>
                  <a:pt x="79806" y="209029"/>
                </a:lnTo>
                <a:lnTo>
                  <a:pt x="86360" y="209029"/>
                </a:lnTo>
                <a:lnTo>
                  <a:pt x="86360" y="208813"/>
                </a:lnTo>
                <a:close/>
              </a:path>
              <a:path w="86359" h="222885">
                <a:moveTo>
                  <a:pt x="81991" y="0"/>
                </a:moveTo>
                <a:lnTo>
                  <a:pt x="79806" y="0"/>
                </a:lnTo>
                <a:lnTo>
                  <a:pt x="56974" y="2340"/>
                </a:lnTo>
                <a:lnTo>
                  <a:pt x="35750" y="9048"/>
                </a:lnTo>
                <a:lnTo>
                  <a:pt x="16602" y="19652"/>
                </a:lnTo>
                <a:lnTo>
                  <a:pt x="0" y="33680"/>
                </a:lnTo>
                <a:lnTo>
                  <a:pt x="3035" y="51028"/>
                </a:lnTo>
                <a:lnTo>
                  <a:pt x="18188" y="35622"/>
                </a:lnTo>
                <a:lnTo>
                  <a:pt x="36439" y="23869"/>
                </a:lnTo>
                <a:lnTo>
                  <a:pt x="57181" y="16374"/>
                </a:lnTo>
                <a:lnTo>
                  <a:pt x="79806" y="13741"/>
                </a:lnTo>
                <a:lnTo>
                  <a:pt x="86360" y="13741"/>
                </a:lnTo>
                <a:lnTo>
                  <a:pt x="86360" y="190"/>
                </a:lnTo>
                <a:lnTo>
                  <a:pt x="81991" y="0"/>
                </a:lnTo>
                <a:close/>
              </a:path>
              <a:path w="86359" h="222885">
                <a:moveTo>
                  <a:pt x="86360" y="13741"/>
                </a:moveTo>
                <a:lnTo>
                  <a:pt x="79806" y="13741"/>
                </a:lnTo>
                <a:lnTo>
                  <a:pt x="84188" y="13804"/>
                </a:lnTo>
                <a:lnTo>
                  <a:pt x="86360" y="13957"/>
                </a:lnTo>
                <a:lnTo>
                  <a:pt x="86360" y="13741"/>
                </a:lnTo>
                <a:close/>
              </a:path>
            </a:pathLst>
          </a:custGeom>
          <a:solidFill>
            <a:srgbClr val="CFCD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91907" y="3212807"/>
            <a:ext cx="46355" cy="143510"/>
          </a:xfrm>
          <a:custGeom>
            <a:avLst/>
            <a:gdLst/>
            <a:ahLst/>
            <a:cxnLst/>
            <a:rect l="l" t="t" r="r" b="b"/>
            <a:pathLst>
              <a:path w="46354" h="143510">
                <a:moveTo>
                  <a:pt x="20878" y="0"/>
                </a:moveTo>
                <a:lnTo>
                  <a:pt x="12097" y="13233"/>
                </a:lnTo>
                <a:lnTo>
                  <a:pt x="5534" y="27860"/>
                </a:lnTo>
                <a:lnTo>
                  <a:pt x="1422" y="43644"/>
                </a:lnTo>
                <a:lnTo>
                  <a:pt x="0" y="60350"/>
                </a:lnTo>
                <a:lnTo>
                  <a:pt x="3293" y="85588"/>
                </a:lnTo>
                <a:lnTo>
                  <a:pt x="12604" y="108367"/>
                </a:lnTo>
                <a:lnTo>
                  <a:pt x="27078" y="127839"/>
                </a:lnTo>
                <a:lnTo>
                  <a:pt x="45859" y="143154"/>
                </a:lnTo>
                <a:lnTo>
                  <a:pt x="20878" y="0"/>
                </a:lnTo>
                <a:close/>
              </a:path>
            </a:pathLst>
          </a:custGeom>
          <a:solidFill>
            <a:srgbClr val="D8D5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99755" y="3175729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0"/>
                </a:moveTo>
                <a:lnTo>
                  <a:pt x="0" y="194310"/>
                </a:lnTo>
              </a:path>
            </a:pathLst>
          </a:custGeom>
          <a:ln w="7289">
            <a:solidFill>
              <a:srgbClr val="D8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03401" y="3176487"/>
            <a:ext cx="83820" cy="193675"/>
          </a:xfrm>
          <a:custGeom>
            <a:avLst/>
            <a:gdLst/>
            <a:ahLst/>
            <a:cxnLst/>
            <a:rect l="l" t="t" r="r" b="b"/>
            <a:pathLst>
              <a:path w="83819" h="193675">
                <a:moveTo>
                  <a:pt x="0" y="0"/>
                </a:moveTo>
                <a:lnTo>
                  <a:pt x="0" y="193344"/>
                </a:lnTo>
                <a:lnTo>
                  <a:pt x="33084" y="182327"/>
                </a:lnTo>
                <a:lnTo>
                  <a:pt x="59672" y="160948"/>
                </a:lnTo>
                <a:lnTo>
                  <a:pt x="77375" y="131599"/>
                </a:lnTo>
                <a:lnTo>
                  <a:pt x="83807" y="96672"/>
                </a:lnTo>
                <a:lnTo>
                  <a:pt x="77375" y="61745"/>
                </a:lnTo>
                <a:lnTo>
                  <a:pt x="59672" y="32396"/>
                </a:lnTo>
                <a:lnTo>
                  <a:pt x="33084" y="11017"/>
                </a:lnTo>
                <a:lnTo>
                  <a:pt x="0" y="0"/>
                </a:lnTo>
                <a:close/>
              </a:path>
            </a:pathLst>
          </a:custGeom>
          <a:solidFill>
            <a:srgbClr val="DC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12784" y="3175514"/>
            <a:ext cx="83820" cy="195580"/>
          </a:xfrm>
          <a:custGeom>
            <a:avLst/>
            <a:gdLst/>
            <a:ahLst/>
            <a:cxnLst/>
            <a:rect l="l" t="t" r="r" b="b"/>
            <a:pathLst>
              <a:path w="83820" h="195579">
                <a:moveTo>
                  <a:pt x="76771" y="0"/>
                </a:moveTo>
                <a:lnTo>
                  <a:pt x="54146" y="2633"/>
                </a:lnTo>
                <a:lnTo>
                  <a:pt x="33404" y="10129"/>
                </a:lnTo>
                <a:lnTo>
                  <a:pt x="15153" y="21886"/>
                </a:lnTo>
                <a:lnTo>
                  <a:pt x="0" y="37299"/>
                </a:lnTo>
                <a:lnTo>
                  <a:pt x="24980" y="180441"/>
                </a:lnTo>
                <a:lnTo>
                  <a:pt x="36736" y="186733"/>
                </a:lnTo>
                <a:lnTo>
                  <a:pt x="49376" y="191400"/>
                </a:lnTo>
                <a:lnTo>
                  <a:pt x="62765" y="194302"/>
                </a:lnTo>
                <a:lnTo>
                  <a:pt x="76771" y="195300"/>
                </a:lnTo>
                <a:lnTo>
                  <a:pt x="81153" y="195224"/>
                </a:lnTo>
                <a:lnTo>
                  <a:pt x="83324" y="195084"/>
                </a:lnTo>
                <a:lnTo>
                  <a:pt x="83324" y="215"/>
                </a:lnTo>
                <a:lnTo>
                  <a:pt x="81153" y="76"/>
                </a:lnTo>
                <a:lnTo>
                  <a:pt x="76771" y="0"/>
                </a:lnTo>
                <a:close/>
              </a:path>
            </a:pathLst>
          </a:custGeom>
          <a:solidFill>
            <a:srgbClr val="E0DC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19509" y="3373800"/>
            <a:ext cx="182245" cy="323215"/>
          </a:xfrm>
          <a:custGeom>
            <a:avLst/>
            <a:gdLst/>
            <a:ahLst/>
            <a:cxnLst/>
            <a:rect l="l" t="t" r="r" b="b"/>
            <a:pathLst>
              <a:path w="182244" h="323214">
                <a:moveTo>
                  <a:pt x="23050" y="0"/>
                </a:moveTo>
                <a:lnTo>
                  <a:pt x="0" y="86715"/>
                </a:lnTo>
                <a:lnTo>
                  <a:pt x="182219" y="322897"/>
                </a:lnTo>
                <a:lnTo>
                  <a:pt x="230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73408" y="3364224"/>
            <a:ext cx="189230" cy="316865"/>
          </a:xfrm>
          <a:custGeom>
            <a:avLst/>
            <a:gdLst/>
            <a:ahLst/>
            <a:cxnLst/>
            <a:rect l="l" t="t" r="r" b="b"/>
            <a:pathLst>
              <a:path w="189229" h="316864">
                <a:moveTo>
                  <a:pt x="170662" y="0"/>
                </a:moveTo>
                <a:lnTo>
                  <a:pt x="0" y="316814"/>
                </a:lnTo>
                <a:lnTo>
                  <a:pt x="188722" y="85826"/>
                </a:lnTo>
                <a:lnTo>
                  <a:pt x="1706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85986" y="3345023"/>
            <a:ext cx="100965" cy="943610"/>
          </a:xfrm>
          <a:custGeom>
            <a:avLst/>
            <a:gdLst/>
            <a:ahLst/>
            <a:cxnLst/>
            <a:rect l="l" t="t" r="r" b="b"/>
            <a:pathLst>
              <a:path w="100965" h="943610">
                <a:moveTo>
                  <a:pt x="18807" y="0"/>
                </a:moveTo>
                <a:lnTo>
                  <a:pt x="0" y="942965"/>
                </a:lnTo>
                <a:lnTo>
                  <a:pt x="12564" y="943448"/>
                </a:lnTo>
                <a:lnTo>
                  <a:pt x="59739" y="941632"/>
                </a:lnTo>
                <a:lnTo>
                  <a:pt x="100801" y="936867"/>
                </a:lnTo>
                <a:lnTo>
                  <a:pt x="67105" y="85750"/>
                </a:lnTo>
                <a:lnTo>
                  <a:pt x="64199" y="53631"/>
                </a:lnTo>
                <a:lnTo>
                  <a:pt x="55329" y="26539"/>
                </a:lnTo>
                <a:lnTo>
                  <a:pt x="40273" y="7615"/>
                </a:lnTo>
                <a:lnTo>
                  <a:pt x="18807" y="0"/>
                </a:lnTo>
                <a:close/>
              </a:path>
            </a:pathLst>
          </a:custGeom>
          <a:solidFill>
            <a:srgbClr val="CFCE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79424" y="3344124"/>
            <a:ext cx="127635" cy="944880"/>
          </a:xfrm>
          <a:custGeom>
            <a:avLst/>
            <a:gdLst/>
            <a:ahLst/>
            <a:cxnLst/>
            <a:rect l="l" t="t" r="r" b="b"/>
            <a:pathLst>
              <a:path w="127634" h="944879">
                <a:moveTo>
                  <a:pt x="108589" y="0"/>
                </a:moveTo>
                <a:lnTo>
                  <a:pt x="102811" y="0"/>
                </a:lnTo>
                <a:lnTo>
                  <a:pt x="79490" y="5986"/>
                </a:lnTo>
                <a:lnTo>
                  <a:pt x="62136" y="23185"/>
                </a:lnTo>
                <a:lnTo>
                  <a:pt x="51311" y="50454"/>
                </a:lnTo>
                <a:lnTo>
                  <a:pt x="47578" y="86652"/>
                </a:lnTo>
                <a:lnTo>
                  <a:pt x="0" y="932157"/>
                </a:lnTo>
                <a:lnTo>
                  <a:pt x="25764" y="937172"/>
                </a:lnTo>
                <a:lnTo>
                  <a:pt x="71948" y="942531"/>
                </a:lnTo>
                <a:lnTo>
                  <a:pt x="119125" y="944347"/>
                </a:lnTo>
                <a:lnTo>
                  <a:pt x="127223" y="944036"/>
                </a:lnTo>
                <a:lnTo>
                  <a:pt x="126929" y="2082"/>
                </a:lnTo>
                <a:lnTo>
                  <a:pt x="121365" y="2082"/>
                </a:lnTo>
                <a:lnTo>
                  <a:pt x="108589" y="0"/>
                </a:lnTo>
                <a:close/>
              </a:path>
              <a:path w="127634" h="944879">
                <a:moveTo>
                  <a:pt x="126928" y="558"/>
                </a:moveTo>
                <a:lnTo>
                  <a:pt x="121365" y="2082"/>
                </a:lnTo>
                <a:lnTo>
                  <a:pt x="126929" y="2082"/>
                </a:lnTo>
                <a:lnTo>
                  <a:pt x="126928" y="5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35765" y="3212940"/>
            <a:ext cx="113664" cy="139700"/>
          </a:xfrm>
          <a:custGeom>
            <a:avLst/>
            <a:gdLst/>
            <a:ahLst/>
            <a:cxnLst/>
            <a:rect l="l" t="t" r="r" b="b"/>
            <a:pathLst>
              <a:path w="113665" h="139700">
                <a:moveTo>
                  <a:pt x="48691" y="0"/>
                </a:moveTo>
                <a:lnTo>
                  <a:pt x="27280" y="7525"/>
                </a:lnTo>
                <a:lnTo>
                  <a:pt x="10977" y="22129"/>
                </a:lnTo>
                <a:lnTo>
                  <a:pt x="1359" y="41744"/>
                </a:lnTo>
                <a:lnTo>
                  <a:pt x="0" y="64300"/>
                </a:lnTo>
                <a:lnTo>
                  <a:pt x="4553" y="90297"/>
                </a:lnTo>
                <a:lnTo>
                  <a:pt x="14557" y="116546"/>
                </a:lnTo>
                <a:lnTo>
                  <a:pt x="34357" y="135467"/>
                </a:lnTo>
                <a:lnTo>
                  <a:pt x="68300" y="139484"/>
                </a:lnTo>
                <a:lnTo>
                  <a:pt x="89126" y="127766"/>
                </a:lnTo>
                <a:lnTo>
                  <a:pt x="104130" y="103951"/>
                </a:lnTo>
                <a:lnTo>
                  <a:pt x="112452" y="75127"/>
                </a:lnTo>
                <a:lnTo>
                  <a:pt x="113233" y="48386"/>
                </a:lnTo>
                <a:lnTo>
                  <a:pt x="105709" y="27080"/>
                </a:lnTo>
                <a:lnTo>
                  <a:pt x="91059" y="10872"/>
                </a:lnTo>
                <a:lnTo>
                  <a:pt x="71360" y="1325"/>
                </a:lnTo>
                <a:lnTo>
                  <a:pt x="48691" y="0"/>
                </a:lnTo>
                <a:close/>
              </a:path>
            </a:pathLst>
          </a:custGeom>
          <a:solidFill>
            <a:srgbClr val="BAA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13343" y="3439803"/>
            <a:ext cx="232410" cy="286385"/>
          </a:xfrm>
          <a:custGeom>
            <a:avLst/>
            <a:gdLst/>
            <a:ahLst/>
            <a:cxnLst/>
            <a:rect l="l" t="t" r="r" b="b"/>
            <a:pathLst>
              <a:path w="232409" h="286385">
                <a:moveTo>
                  <a:pt x="127876" y="0"/>
                </a:moveTo>
                <a:lnTo>
                  <a:pt x="81742" y="4506"/>
                </a:lnTo>
                <a:lnTo>
                  <a:pt x="42306" y="25536"/>
                </a:lnTo>
                <a:lnTo>
                  <a:pt x="13687" y="59753"/>
                </a:lnTo>
                <a:lnTo>
                  <a:pt x="0" y="103822"/>
                </a:lnTo>
                <a:lnTo>
                  <a:pt x="1642" y="146664"/>
                </a:lnTo>
                <a:lnTo>
                  <a:pt x="13535" y="193692"/>
                </a:lnTo>
                <a:lnTo>
                  <a:pt x="34496" y="237531"/>
                </a:lnTo>
                <a:lnTo>
                  <a:pt x="63340" y="270806"/>
                </a:lnTo>
                <a:lnTo>
                  <a:pt x="98882" y="286143"/>
                </a:lnTo>
                <a:lnTo>
                  <a:pt x="148642" y="282904"/>
                </a:lnTo>
                <a:lnTo>
                  <a:pt x="183652" y="264402"/>
                </a:lnTo>
                <a:lnTo>
                  <a:pt x="220643" y="199532"/>
                </a:lnTo>
                <a:lnTo>
                  <a:pt x="228234" y="162126"/>
                </a:lnTo>
                <a:lnTo>
                  <a:pt x="232295" y="127380"/>
                </a:lnTo>
                <a:lnTo>
                  <a:pt x="227729" y="81463"/>
                </a:lnTo>
                <a:lnTo>
                  <a:pt x="206560" y="42202"/>
                </a:lnTo>
                <a:lnTo>
                  <a:pt x="172154" y="13684"/>
                </a:lnTo>
                <a:lnTo>
                  <a:pt x="127876" y="0"/>
                </a:lnTo>
                <a:close/>
              </a:path>
            </a:pathLst>
          </a:custGeom>
          <a:solidFill>
            <a:srgbClr val="D3C5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03189" y="3725467"/>
            <a:ext cx="100965" cy="553720"/>
          </a:xfrm>
          <a:custGeom>
            <a:avLst/>
            <a:gdLst/>
            <a:ahLst/>
            <a:cxnLst/>
            <a:rect l="l" t="t" r="r" b="b"/>
            <a:pathLst>
              <a:path w="100965" h="553720">
                <a:moveTo>
                  <a:pt x="100785" y="0"/>
                </a:moveTo>
                <a:lnTo>
                  <a:pt x="66369" y="24393"/>
                </a:lnTo>
                <a:lnTo>
                  <a:pt x="39081" y="63836"/>
                </a:lnTo>
                <a:lnTo>
                  <a:pt x="21106" y="114957"/>
                </a:lnTo>
                <a:lnTo>
                  <a:pt x="14629" y="174383"/>
                </a:lnTo>
                <a:lnTo>
                  <a:pt x="0" y="553687"/>
                </a:lnTo>
                <a:lnTo>
                  <a:pt x="38082" y="546030"/>
                </a:lnTo>
                <a:lnTo>
                  <a:pt x="83136" y="533222"/>
                </a:lnTo>
                <a:lnTo>
                  <a:pt x="100552" y="526768"/>
                </a:lnTo>
                <a:lnTo>
                  <a:pt x="100785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03744" y="3719041"/>
            <a:ext cx="169545" cy="533400"/>
          </a:xfrm>
          <a:custGeom>
            <a:avLst/>
            <a:gdLst/>
            <a:ahLst/>
            <a:cxnLst/>
            <a:rect l="l" t="t" r="r" b="b"/>
            <a:pathLst>
              <a:path w="169544" h="533400">
                <a:moveTo>
                  <a:pt x="31297" y="0"/>
                </a:moveTo>
                <a:lnTo>
                  <a:pt x="0" y="533194"/>
                </a:lnTo>
                <a:lnTo>
                  <a:pt x="26130" y="523511"/>
                </a:lnTo>
                <a:lnTo>
                  <a:pt x="68025" y="504193"/>
                </a:lnTo>
                <a:lnTo>
                  <a:pt x="108119" y="481841"/>
                </a:lnTo>
                <a:lnTo>
                  <a:pt x="146264" y="456604"/>
                </a:lnTo>
                <a:lnTo>
                  <a:pt x="169507" y="438567"/>
                </a:lnTo>
                <a:lnTo>
                  <a:pt x="148518" y="180809"/>
                </a:lnTo>
                <a:lnTo>
                  <a:pt x="142541" y="123659"/>
                </a:lnTo>
                <a:lnTo>
                  <a:pt x="125899" y="74025"/>
                </a:lnTo>
                <a:lnTo>
                  <a:pt x="100523" y="34885"/>
                </a:lnTo>
                <a:lnTo>
                  <a:pt x="68345" y="9217"/>
                </a:lnTo>
                <a:lnTo>
                  <a:pt x="3129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41473" y="3547447"/>
            <a:ext cx="225425" cy="277495"/>
          </a:xfrm>
          <a:custGeom>
            <a:avLst/>
            <a:gdLst/>
            <a:ahLst/>
            <a:cxnLst/>
            <a:rect l="l" t="t" r="r" b="b"/>
            <a:pathLst>
              <a:path w="225425" h="277495">
                <a:moveTo>
                  <a:pt x="99187" y="0"/>
                </a:moveTo>
                <a:lnTo>
                  <a:pt x="56457" y="13998"/>
                </a:lnTo>
                <a:lnTo>
                  <a:pt x="23552" y="42224"/>
                </a:lnTo>
                <a:lnTo>
                  <a:pt x="3667" y="80656"/>
                </a:lnTo>
                <a:lnTo>
                  <a:pt x="0" y="125272"/>
                </a:lnTo>
                <a:lnTo>
                  <a:pt x="4521" y="158905"/>
                </a:lnTo>
                <a:lnTo>
                  <a:pt x="26611" y="229352"/>
                </a:lnTo>
                <a:lnTo>
                  <a:pt x="83749" y="274746"/>
                </a:lnTo>
                <a:lnTo>
                  <a:pt x="132080" y="277063"/>
                </a:lnTo>
                <a:lnTo>
                  <a:pt x="166294" y="261607"/>
                </a:lnTo>
                <a:lnTo>
                  <a:pt x="193716" y="228858"/>
                </a:lnTo>
                <a:lnTo>
                  <a:pt x="213318" y="185988"/>
                </a:lnTo>
                <a:lnTo>
                  <a:pt x="224073" y="140166"/>
                </a:lnTo>
                <a:lnTo>
                  <a:pt x="224955" y="98564"/>
                </a:lnTo>
                <a:lnTo>
                  <a:pt x="210947" y="56053"/>
                </a:lnTo>
                <a:lnTo>
                  <a:pt x="182616" y="23345"/>
                </a:lnTo>
                <a:lnTo>
                  <a:pt x="144012" y="3606"/>
                </a:lnTo>
                <a:lnTo>
                  <a:pt x="99187" y="0"/>
                </a:lnTo>
                <a:close/>
              </a:path>
            </a:pathLst>
          </a:custGeom>
          <a:solidFill>
            <a:srgbClr val="AE9B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81517" y="3823927"/>
            <a:ext cx="102870" cy="453390"/>
          </a:xfrm>
          <a:custGeom>
            <a:avLst/>
            <a:gdLst/>
            <a:ahLst/>
            <a:cxnLst/>
            <a:rect l="l" t="t" r="r" b="b"/>
            <a:pathLst>
              <a:path w="102870" h="453389">
                <a:moveTo>
                  <a:pt x="0" y="0"/>
                </a:moveTo>
                <a:lnTo>
                  <a:pt x="7489" y="426984"/>
                </a:lnTo>
                <a:lnTo>
                  <a:pt x="12091" y="428868"/>
                </a:lnTo>
                <a:lnTo>
                  <a:pt x="60989" y="444184"/>
                </a:lnTo>
                <a:lnTo>
                  <a:pt x="102389" y="453335"/>
                </a:lnTo>
                <a:lnTo>
                  <a:pt x="86487" y="167728"/>
                </a:lnTo>
                <a:lnTo>
                  <a:pt x="79209" y="110186"/>
                </a:lnTo>
                <a:lnTo>
                  <a:pt x="60921" y="60894"/>
                </a:lnTo>
                <a:lnTo>
                  <a:pt x="33794" y="23087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29852" y="3818194"/>
            <a:ext cx="159385" cy="433070"/>
          </a:xfrm>
          <a:custGeom>
            <a:avLst/>
            <a:gdLst/>
            <a:ahLst/>
            <a:cxnLst/>
            <a:rect l="l" t="t" r="r" b="b"/>
            <a:pathLst>
              <a:path w="159384" h="433070">
                <a:moveTo>
                  <a:pt x="121434" y="0"/>
                </a:moveTo>
                <a:lnTo>
                  <a:pt x="54855" y="34994"/>
                </a:lnTo>
                <a:lnTo>
                  <a:pt x="30888" y="73384"/>
                </a:lnTo>
                <a:lnTo>
                  <a:pt x="15567" y="121807"/>
                </a:lnTo>
                <a:lnTo>
                  <a:pt x="10715" y="177342"/>
                </a:lnTo>
                <a:lnTo>
                  <a:pt x="0" y="344119"/>
                </a:lnTo>
                <a:lnTo>
                  <a:pt x="29141" y="365798"/>
                </a:lnTo>
                <a:lnTo>
                  <a:pt x="71804" y="392346"/>
                </a:lnTo>
                <a:lnTo>
                  <a:pt x="116741" y="415346"/>
                </a:lnTo>
                <a:lnTo>
                  <a:pt x="159149" y="432714"/>
                </a:lnTo>
                <a:lnTo>
                  <a:pt x="151660" y="5727"/>
                </a:lnTo>
                <a:lnTo>
                  <a:pt x="144326" y="3170"/>
                </a:lnTo>
                <a:lnTo>
                  <a:pt x="136833" y="1344"/>
                </a:lnTo>
                <a:lnTo>
                  <a:pt x="129196" y="278"/>
                </a:lnTo>
                <a:lnTo>
                  <a:pt x="121434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97510" y="3529821"/>
            <a:ext cx="216535" cy="412115"/>
          </a:xfrm>
          <a:custGeom>
            <a:avLst/>
            <a:gdLst/>
            <a:ahLst/>
            <a:cxnLst/>
            <a:rect l="l" t="t" r="r" b="b"/>
            <a:pathLst>
              <a:path w="216534" h="412114">
                <a:moveTo>
                  <a:pt x="0" y="0"/>
                </a:moveTo>
                <a:lnTo>
                  <a:pt x="149453" y="412127"/>
                </a:lnTo>
                <a:lnTo>
                  <a:pt x="216166" y="29885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68499" y="3436689"/>
            <a:ext cx="216535" cy="406400"/>
          </a:xfrm>
          <a:custGeom>
            <a:avLst/>
            <a:gdLst/>
            <a:ahLst/>
            <a:cxnLst/>
            <a:rect l="l" t="t" r="r" b="b"/>
            <a:pathLst>
              <a:path w="216534" h="406400">
                <a:moveTo>
                  <a:pt x="216166" y="0"/>
                </a:moveTo>
                <a:lnTo>
                  <a:pt x="0" y="298843"/>
                </a:lnTo>
                <a:lnTo>
                  <a:pt x="72771" y="406057"/>
                </a:lnTo>
                <a:lnTo>
                  <a:pt x="216166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84580" y="5507498"/>
            <a:ext cx="69850" cy="86360"/>
          </a:xfrm>
          <a:custGeom>
            <a:avLst/>
            <a:gdLst/>
            <a:ahLst/>
            <a:cxnLst/>
            <a:rect l="l" t="t" r="r" b="b"/>
            <a:pathLst>
              <a:path w="69850" h="86360">
                <a:moveTo>
                  <a:pt x="23380" y="0"/>
                </a:moveTo>
                <a:lnTo>
                  <a:pt x="14719" y="0"/>
                </a:lnTo>
                <a:lnTo>
                  <a:pt x="6781" y="761"/>
                </a:lnTo>
                <a:lnTo>
                  <a:pt x="0" y="1765"/>
                </a:lnTo>
                <a:lnTo>
                  <a:pt x="0" y="85140"/>
                </a:lnTo>
                <a:lnTo>
                  <a:pt x="5664" y="85775"/>
                </a:lnTo>
                <a:lnTo>
                  <a:pt x="12192" y="86156"/>
                </a:lnTo>
                <a:lnTo>
                  <a:pt x="20002" y="86156"/>
                </a:lnTo>
                <a:lnTo>
                  <a:pt x="31675" y="85364"/>
                </a:lnTo>
                <a:lnTo>
                  <a:pt x="41898" y="83026"/>
                </a:lnTo>
                <a:lnTo>
                  <a:pt x="50543" y="79202"/>
                </a:lnTo>
                <a:lnTo>
                  <a:pt x="53000" y="77342"/>
                </a:lnTo>
                <a:lnTo>
                  <a:pt x="22136" y="77342"/>
                </a:lnTo>
                <a:lnTo>
                  <a:pt x="13830" y="77228"/>
                </a:lnTo>
                <a:lnTo>
                  <a:pt x="11061" y="76720"/>
                </a:lnTo>
                <a:lnTo>
                  <a:pt x="11061" y="9817"/>
                </a:lnTo>
                <a:lnTo>
                  <a:pt x="13957" y="9309"/>
                </a:lnTo>
                <a:lnTo>
                  <a:pt x="18237" y="8674"/>
                </a:lnTo>
                <a:lnTo>
                  <a:pt x="55120" y="8674"/>
                </a:lnTo>
                <a:lnTo>
                  <a:pt x="51439" y="5995"/>
                </a:lnTo>
                <a:lnTo>
                  <a:pt x="43670" y="2687"/>
                </a:lnTo>
                <a:lnTo>
                  <a:pt x="34341" y="677"/>
                </a:lnTo>
                <a:lnTo>
                  <a:pt x="23380" y="0"/>
                </a:lnTo>
                <a:close/>
              </a:path>
              <a:path w="69850" h="86360">
                <a:moveTo>
                  <a:pt x="55120" y="8674"/>
                </a:moveTo>
                <a:lnTo>
                  <a:pt x="23901" y="8674"/>
                </a:lnTo>
                <a:lnTo>
                  <a:pt x="39039" y="10972"/>
                </a:lnTo>
                <a:lnTo>
                  <a:pt x="49785" y="17530"/>
                </a:lnTo>
                <a:lnTo>
                  <a:pt x="56171" y="27838"/>
                </a:lnTo>
                <a:lnTo>
                  <a:pt x="58229" y="41389"/>
                </a:lnTo>
                <a:lnTo>
                  <a:pt x="55879" y="56661"/>
                </a:lnTo>
                <a:lnTo>
                  <a:pt x="48955" y="67948"/>
                </a:lnTo>
                <a:lnTo>
                  <a:pt x="37644" y="74943"/>
                </a:lnTo>
                <a:lnTo>
                  <a:pt x="22136" y="77342"/>
                </a:lnTo>
                <a:lnTo>
                  <a:pt x="53000" y="77342"/>
                </a:lnTo>
                <a:lnTo>
                  <a:pt x="69672" y="41008"/>
                </a:lnTo>
                <a:lnTo>
                  <a:pt x="68865" y="31492"/>
                </a:lnTo>
                <a:lnTo>
                  <a:pt x="66525" y="23287"/>
                </a:lnTo>
                <a:lnTo>
                  <a:pt x="62771" y="16332"/>
                </a:lnTo>
                <a:lnTo>
                  <a:pt x="57721" y="10566"/>
                </a:lnTo>
                <a:lnTo>
                  <a:pt x="55120" y="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73919" y="5508117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772"/>
                </a:lnTo>
              </a:path>
            </a:pathLst>
          </a:custGeom>
          <a:ln w="110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93550" y="5507249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55714" y="0"/>
                </a:moveTo>
                <a:lnTo>
                  <a:pt x="45897" y="0"/>
                </a:lnTo>
                <a:lnTo>
                  <a:pt x="26751" y="3302"/>
                </a:lnTo>
                <a:lnTo>
                  <a:pt x="12333" y="12452"/>
                </a:lnTo>
                <a:lnTo>
                  <a:pt x="3222" y="26317"/>
                </a:lnTo>
                <a:lnTo>
                  <a:pt x="0" y="43764"/>
                </a:lnTo>
                <a:lnTo>
                  <a:pt x="820" y="53278"/>
                </a:lnTo>
                <a:lnTo>
                  <a:pt x="25966" y="83902"/>
                </a:lnTo>
                <a:lnTo>
                  <a:pt x="43510" y="86525"/>
                </a:lnTo>
                <a:lnTo>
                  <a:pt x="51716" y="86045"/>
                </a:lnTo>
                <a:lnTo>
                  <a:pt x="58980" y="84858"/>
                </a:lnTo>
                <a:lnTo>
                  <a:pt x="65018" y="83342"/>
                </a:lnTo>
                <a:lnTo>
                  <a:pt x="69545" y="81876"/>
                </a:lnTo>
                <a:lnTo>
                  <a:pt x="69545" y="77470"/>
                </a:lnTo>
                <a:lnTo>
                  <a:pt x="44259" y="77470"/>
                </a:lnTo>
                <a:lnTo>
                  <a:pt x="30772" y="75149"/>
                </a:lnTo>
                <a:lnTo>
                  <a:pt x="20466" y="68430"/>
                </a:lnTo>
                <a:lnTo>
                  <a:pt x="13884" y="57678"/>
                </a:lnTo>
                <a:lnTo>
                  <a:pt x="11569" y="43256"/>
                </a:lnTo>
                <a:lnTo>
                  <a:pt x="13993" y="28968"/>
                </a:lnTo>
                <a:lnTo>
                  <a:pt x="20872" y="18251"/>
                </a:lnTo>
                <a:lnTo>
                  <a:pt x="31618" y="11518"/>
                </a:lnTo>
                <a:lnTo>
                  <a:pt x="45643" y="9182"/>
                </a:lnTo>
                <a:lnTo>
                  <a:pt x="65467" y="9182"/>
                </a:lnTo>
                <a:lnTo>
                  <a:pt x="67030" y="3898"/>
                </a:lnTo>
                <a:lnTo>
                  <a:pt x="63499" y="2273"/>
                </a:lnTo>
                <a:lnTo>
                  <a:pt x="55714" y="0"/>
                </a:lnTo>
                <a:close/>
              </a:path>
              <a:path w="69850" h="86995">
                <a:moveTo>
                  <a:pt x="69545" y="41122"/>
                </a:moveTo>
                <a:lnTo>
                  <a:pt x="41617" y="41122"/>
                </a:lnTo>
                <a:lnTo>
                  <a:pt x="41617" y="49923"/>
                </a:lnTo>
                <a:lnTo>
                  <a:pt x="58851" y="49923"/>
                </a:lnTo>
                <a:lnTo>
                  <a:pt x="58851" y="75209"/>
                </a:lnTo>
                <a:lnTo>
                  <a:pt x="56337" y="76454"/>
                </a:lnTo>
                <a:lnTo>
                  <a:pt x="51434" y="77470"/>
                </a:lnTo>
                <a:lnTo>
                  <a:pt x="69545" y="77470"/>
                </a:lnTo>
                <a:lnTo>
                  <a:pt x="69545" y="41122"/>
                </a:lnTo>
                <a:close/>
              </a:path>
              <a:path w="69850" h="86995">
                <a:moveTo>
                  <a:pt x="65467" y="9182"/>
                </a:moveTo>
                <a:lnTo>
                  <a:pt x="54190" y="9182"/>
                </a:lnTo>
                <a:lnTo>
                  <a:pt x="59855" y="10820"/>
                </a:lnTo>
                <a:lnTo>
                  <a:pt x="64388" y="12827"/>
                </a:lnTo>
                <a:lnTo>
                  <a:pt x="65467" y="91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79736" y="5508122"/>
            <a:ext cx="64135" cy="85090"/>
          </a:xfrm>
          <a:custGeom>
            <a:avLst/>
            <a:gdLst/>
            <a:ahLst/>
            <a:cxnLst/>
            <a:rect l="l" t="t" r="r" b="b"/>
            <a:pathLst>
              <a:path w="64134" h="85089">
                <a:moveTo>
                  <a:pt x="12192" y="0"/>
                </a:moveTo>
                <a:lnTo>
                  <a:pt x="0" y="0"/>
                </a:lnTo>
                <a:lnTo>
                  <a:pt x="0" y="84772"/>
                </a:lnTo>
                <a:lnTo>
                  <a:pt x="10439" y="84772"/>
                </a:lnTo>
                <a:lnTo>
                  <a:pt x="10319" y="34657"/>
                </a:lnTo>
                <a:lnTo>
                  <a:pt x="10233" y="29798"/>
                </a:lnTo>
                <a:lnTo>
                  <a:pt x="9957" y="21582"/>
                </a:lnTo>
                <a:lnTo>
                  <a:pt x="9550" y="13588"/>
                </a:lnTo>
                <a:lnTo>
                  <a:pt x="9931" y="13474"/>
                </a:lnTo>
                <a:lnTo>
                  <a:pt x="20713" y="13474"/>
                </a:lnTo>
                <a:lnTo>
                  <a:pt x="12192" y="0"/>
                </a:lnTo>
                <a:close/>
              </a:path>
              <a:path w="64134" h="85089">
                <a:moveTo>
                  <a:pt x="20713" y="13474"/>
                </a:moveTo>
                <a:lnTo>
                  <a:pt x="9931" y="13474"/>
                </a:lnTo>
                <a:lnTo>
                  <a:pt x="13383" y="20437"/>
                </a:lnTo>
                <a:lnTo>
                  <a:pt x="17246" y="27522"/>
                </a:lnTo>
                <a:lnTo>
                  <a:pt x="21414" y="34657"/>
                </a:lnTo>
                <a:lnTo>
                  <a:pt x="25780" y="41770"/>
                </a:lnTo>
                <a:lnTo>
                  <a:pt x="52692" y="84772"/>
                </a:lnTo>
                <a:lnTo>
                  <a:pt x="63766" y="84772"/>
                </a:lnTo>
                <a:lnTo>
                  <a:pt x="63766" y="70434"/>
                </a:lnTo>
                <a:lnTo>
                  <a:pt x="54457" y="70434"/>
                </a:lnTo>
                <a:lnTo>
                  <a:pt x="51248" y="63867"/>
                </a:lnTo>
                <a:lnTo>
                  <a:pt x="47650" y="57123"/>
                </a:lnTo>
                <a:lnTo>
                  <a:pt x="43652" y="50119"/>
                </a:lnTo>
                <a:lnTo>
                  <a:pt x="39243" y="42773"/>
                </a:lnTo>
                <a:lnTo>
                  <a:pt x="20713" y="13474"/>
                </a:lnTo>
                <a:close/>
              </a:path>
              <a:path w="64134" h="85089">
                <a:moveTo>
                  <a:pt x="63766" y="0"/>
                </a:moveTo>
                <a:lnTo>
                  <a:pt x="53454" y="0"/>
                </a:lnTo>
                <a:lnTo>
                  <a:pt x="53500" y="38651"/>
                </a:lnTo>
                <a:lnTo>
                  <a:pt x="53622" y="50119"/>
                </a:lnTo>
                <a:lnTo>
                  <a:pt x="53700" y="53616"/>
                </a:lnTo>
                <a:lnTo>
                  <a:pt x="54081" y="61954"/>
                </a:lnTo>
                <a:lnTo>
                  <a:pt x="54698" y="70319"/>
                </a:lnTo>
                <a:lnTo>
                  <a:pt x="54457" y="70434"/>
                </a:lnTo>
                <a:lnTo>
                  <a:pt x="63766" y="70434"/>
                </a:lnTo>
                <a:lnTo>
                  <a:pt x="637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68070" y="5508117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772"/>
                </a:lnTo>
              </a:path>
            </a:pathLst>
          </a:custGeom>
          <a:ln w="110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3066" y="5508125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5" h="85089">
                <a:moveTo>
                  <a:pt x="36842" y="9309"/>
                </a:moveTo>
                <a:lnTo>
                  <a:pt x="25768" y="9309"/>
                </a:lnTo>
                <a:lnTo>
                  <a:pt x="25768" y="84772"/>
                </a:lnTo>
                <a:lnTo>
                  <a:pt x="36842" y="84772"/>
                </a:lnTo>
                <a:lnTo>
                  <a:pt x="36842" y="9309"/>
                </a:lnTo>
                <a:close/>
              </a:path>
              <a:path w="62865" h="85089">
                <a:moveTo>
                  <a:pt x="62750" y="0"/>
                </a:moveTo>
                <a:lnTo>
                  <a:pt x="0" y="0"/>
                </a:lnTo>
                <a:lnTo>
                  <a:pt x="0" y="9309"/>
                </a:lnTo>
                <a:lnTo>
                  <a:pt x="62750" y="9309"/>
                </a:lnTo>
                <a:lnTo>
                  <a:pt x="62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50629" y="5508122"/>
            <a:ext cx="66675" cy="85090"/>
          </a:xfrm>
          <a:custGeom>
            <a:avLst/>
            <a:gdLst/>
            <a:ahLst/>
            <a:cxnLst/>
            <a:rect l="l" t="t" r="r" b="b"/>
            <a:pathLst>
              <a:path w="66675" h="85089">
                <a:moveTo>
                  <a:pt x="12433" y="0"/>
                </a:moveTo>
                <a:lnTo>
                  <a:pt x="0" y="0"/>
                </a:lnTo>
                <a:lnTo>
                  <a:pt x="26784" y="48933"/>
                </a:lnTo>
                <a:lnTo>
                  <a:pt x="26784" y="84772"/>
                </a:lnTo>
                <a:lnTo>
                  <a:pt x="37845" y="84772"/>
                </a:lnTo>
                <a:lnTo>
                  <a:pt x="37845" y="48679"/>
                </a:lnTo>
                <a:lnTo>
                  <a:pt x="42378" y="40881"/>
                </a:lnTo>
                <a:lnTo>
                  <a:pt x="32816" y="40881"/>
                </a:lnTo>
                <a:lnTo>
                  <a:pt x="30175" y="35102"/>
                </a:lnTo>
                <a:lnTo>
                  <a:pt x="27603" y="29819"/>
                </a:lnTo>
                <a:lnTo>
                  <a:pt x="24383" y="23406"/>
                </a:lnTo>
                <a:lnTo>
                  <a:pt x="12433" y="0"/>
                </a:lnTo>
                <a:close/>
              </a:path>
              <a:path w="66675" h="85089">
                <a:moveTo>
                  <a:pt x="66141" y="0"/>
                </a:moveTo>
                <a:lnTo>
                  <a:pt x="53822" y="0"/>
                </a:lnTo>
                <a:lnTo>
                  <a:pt x="41617" y="23406"/>
                </a:lnTo>
                <a:lnTo>
                  <a:pt x="38279" y="29933"/>
                </a:lnTo>
                <a:lnTo>
                  <a:pt x="35331" y="35344"/>
                </a:lnTo>
                <a:lnTo>
                  <a:pt x="33070" y="40881"/>
                </a:lnTo>
                <a:lnTo>
                  <a:pt x="42378" y="40881"/>
                </a:lnTo>
                <a:lnTo>
                  <a:pt x="661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823204" y="5376748"/>
            <a:ext cx="948836" cy="2468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889489" y="5381048"/>
            <a:ext cx="51435" cy="87630"/>
          </a:xfrm>
          <a:custGeom>
            <a:avLst/>
            <a:gdLst/>
            <a:ahLst/>
            <a:cxnLst/>
            <a:rect l="l" t="t" r="r" b="b"/>
            <a:pathLst>
              <a:path w="51435" h="87629">
                <a:moveTo>
                  <a:pt x="2882" y="72682"/>
                </a:moveTo>
                <a:lnTo>
                  <a:pt x="0" y="81864"/>
                </a:lnTo>
                <a:lnTo>
                  <a:pt x="4521" y="84874"/>
                </a:lnTo>
                <a:lnTo>
                  <a:pt x="13449" y="87401"/>
                </a:lnTo>
                <a:lnTo>
                  <a:pt x="21742" y="87401"/>
                </a:lnTo>
                <a:lnTo>
                  <a:pt x="34820" y="85407"/>
                </a:lnTo>
                <a:lnTo>
                  <a:pt x="44089" y="80040"/>
                </a:lnTo>
                <a:lnTo>
                  <a:pt x="45375" y="78219"/>
                </a:lnTo>
                <a:lnTo>
                  <a:pt x="14960" y="78219"/>
                </a:lnTo>
                <a:lnTo>
                  <a:pt x="7785" y="75704"/>
                </a:lnTo>
                <a:lnTo>
                  <a:pt x="2882" y="72682"/>
                </a:lnTo>
                <a:close/>
              </a:path>
              <a:path w="51435" h="87629">
                <a:moveTo>
                  <a:pt x="37845" y="0"/>
                </a:moveTo>
                <a:lnTo>
                  <a:pt x="29286" y="0"/>
                </a:lnTo>
                <a:lnTo>
                  <a:pt x="18054" y="1736"/>
                </a:lnTo>
                <a:lnTo>
                  <a:pt x="9405" y="6537"/>
                </a:lnTo>
                <a:lnTo>
                  <a:pt x="3845" y="13791"/>
                </a:lnTo>
                <a:lnTo>
                  <a:pt x="1879" y="22885"/>
                </a:lnTo>
                <a:lnTo>
                  <a:pt x="3429" y="30949"/>
                </a:lnTo>
                <a:lnTo>
                  <a:pt x="7867" y="37533"/>
                </a:lnTo>
                <a:lnTo>
                  <a:pt x="14877" y="42800"/>
                </a:lnTo>
                <a:lnTo>
                  <a:pt x="24142" y="46913"/>
                </a:lnTo>
                <a:lnTo>
                  <a:pt x="35699" y="51307"/>
                </a:lnTo>
                <a:lnTo>
                  <a:pt x="40233" y="55841"/>
                </a:lnTo>
                <a:lnTo>
                  <a:pt x="40233" y="72301"/>
                </a:lnTo>
                <a:lnTo>
                  <a:pt x="33693" y="78219"/>
                </a:lnTo>
                <a:lnTo>
                  <a:pt x="45375" y="78219"/>
                </a:lnTo>
                <a:lnTo>
                  <a:pt x="49608" y="72222"/>
                </a:lnTo>
                <a:lnTo>
                  <a:pt x="51434" y="62877"/>
                </a:lnTo>
                <a:lnTo>
                  <a:pt x="50069" y="54527"/>
                </a:lnTo>
                <a:lnTo>
                  <a:pt x="45991" y="47878"/>
                </a:lnTo>
                <a:lnTo>
                  <a:pt x="39224" y="42507"/>
                </a:lnTo>
                <a:lnTo>
                  <a:pt x="29794" y="37985"/>
                </a:lnTo>
                <a:lnTo>
                  <a:pt x="18097" y="33439"/>
                </a:lnTo>
                <a:lnTo>
                  <a:pt x="12941" y="29552"/>
                </a:lnTo>
                <a:lnTo>
                  <a:pt x="12941" y="15836"/>
                </a:lnTo>
                <a:lnTo>
                  <a:pt x="17335" y="8928"/>
                </a:lnTo>
                <a:lnTo>
                  <a:pt x="46371" y="8928"/>
                </a:lnTo>
                <a:lnTo>
                  <a:pt x="48031" y="4025"/>
                </a:lnTo>
                <a:lnTo>
                  <a:pt x="44259" y="2006"/>
                </a:lnTo>
                <a:lnTo>
                  <a:pt x="37845" y="0"/>
                </a:lnTo>
                <a:close/>
              </a:path>
              <a:path w="51435" h="87629">
                <a:moveTo>
                  <a:pt x="46371" y="8928"/>
                </a:moveTo>
                <a:lnTo>
                  <a:pt x="36588" y="8928"/>
                </a:lnTo>
                <a:lnTo>
                  <a:pt x="42240" y="11442"/>
                </a:lnTo>
                <a:lnTo>
                  <a:pt x="45008" y="12953"/>
                </a:lnTo>
                <a:lnTo>
                  <a:pt x="46371" y="8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950881" y="5380920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6"/>
                </a:lnTo>
                <a:lnTo>
                  <a:pt x="11034" y="12371"/>
                </a:lnTo>
                <a:lnTo>
                  <a:pt x="2899" y="26365"/>
                </a:lnTo>
                <a:lnTo>
                  <a:pt x="0" y="44259"/>
                </a:lnTo>
                <a:lnTo>
                  <a:pt x="2735" y="61687"/>
                </a:lnTo>
                <a:lnTo>
                  <a:pt x="10469" y="75376"/>
                </a:lnTo>
                <a:lnTo>
                  <a:pt x="22497" y="84323"/>
                </a:lnTo>
                <a:lnTo>
                  <a:pt x="38112" y="87528"/>
                </a:lnTo>
                <a:lnTo>
                  <a:pt x="53279" y="84631"/>
                </a:lnTo>
                <a:lnTo>
                  <a:pt x="62183" y="78600"/>
                </a:lnTo>
                <a:lnTo>
                  <a:pt x="38735" y="78600"/>
                </a:lnTo>
                <a:lnTo>
                  <a:pt x="27245" y="75882"/>
                </a:lnTo>
                <a:lnTo>
                  <a:pt x="18757" y="68459"/>
                </a:lnTo>
                <a:lnTo>
                  <a:pt x="13499" y="57426"/>
                </a:lnTo>
                <a:lnTo>
                  <a:pt x="11747" y="44259"/>
                </a:lnTo>
                <a:lnTo>
                  <a:pt x="11728" y="43637"/>
                </a:lnTo>
                <a:lnTo>
                  <a:pt x="13465" y="30359"/>
                </a:lnTo>
                <a:lnTo>
                  <a:pt x="18678" y="19240"/>
                </a:lnTo>
                <a:lnTo>
                  <a:pt x="27191" y="11703"/>
                </a:lnTo>
                <a:lnTo>
                  <a:pt x="38862" y="8928"/>
                </a:lnTo>
                <a:lnTo>
                  <a:pt x="62858" y="8928"/>
                </a:lnTo>
                <a:lnTo>
                  <a:pt x="55722" y="3369"/>
                </a:lnTo>
                <a:lnTo>
                  <a:pt x="39624" y="0"/>
                </a:lnTo>
                <a:close/>
              </a:path>
              <a:path w="77470" h="87629">
                <a:moveTo>
                  <a:pt x="62858" y="8928"/>
                </a:moveTo>
                <a:lnTo>
                  <a:pt x="38862" y="8928"/>
                </a:lnTo>
                <a:lnTo>
                  <a:pt x="50943" y="11951"/>
                </a:lnTo>
                <a:lnTo>
                  <a:pt x="59369" y="19902"/>
                </a:lnTo>
                <a:lnTo>
                  <a:pt x="64304" y="31104"/>
                </a:lnTo>
                <a:lnTo>
                  <a:pt x="65882" y="43637"/>
                </a:lnTo>
                <a:lnTo>
                  <a:pt x="65863" y="44259"/>
                </a:lnTo>
                <a:lnTo>
                  <a:pt x="64179" y="57110"/>
                </a:lnTo>
                <a:lnTo>
                  <a:pt x="59024" y="68178"/>
                </a:lnTo>
                <a:lnTo>
                  <a:pt x="50520" y="75777"/>
                </a:lnTo>
                <a:lnTo>
                  <a:pt x="38735" y="78600"/>
                </a:lnTo>
                <a:lnTo>
                  <a:pt x="62183" y="78600"/>
                </a:lnTo>
                <a:lnTo>
                  <a:pt x="65806" y="76146"/>
                </a:lnTo>
                <a:lnTo>
                  <a:pt x="74326" y="62378"/>
                </a:lnTo>
                <a:lnTo>
                  <a:pt x="77470" y="43637"/>
                </a:lnTo>
                <a:lnTo>
                  <a:pt x="74951" y="26472"/>
                </a:lnTo>
                <a:lnTo>
                  <a:pt x="67600" y="12622"/>
                </a:lnTo>
                <a:lnTo>
                  <a:pt x="62858" y="8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042482" y="5382295"/>
            <a:ext cx="47625" cy="85090"/>
          </a:xfrm>
          <a:custGeom>
            <a:avLst/>
            <a:gdLst/>
            <a:ahLst/>
            <a:cxnLst/>
            <a:rect l="l" t="t" r="r" b="b"/>
            <a:pathLst>
              <a:path w="47625" h="85089">
                <a:moveTo>
                  <a:pt x="11074" y="0"/>
                </a:moveTo>
                <a:lnTo>
                  <a:pt x="0" y="0"/>
                </a:lnTo>
                <a:lnTo>
                  <a:pt x="0" y="84772"/>
                </a:lnTo>
                <a:lnTo>
                  <a:pt x="47294" y="84772"/>
                </a:lnTo>
                <a:lnTo>
                  <a:pt x="47294" y="75463"/>
                </a:lnTo>
                <a:lnTo>
                  <a:pt x="11074" y="75463"/>
                </a:lnTo>
                <a:lnTo>
                  <a:pt x="110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107406" y="5382285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772"/>
                </a:lnTo>
              </a:path>
            </a:pathLst>
          </a:custGeom>
          <a:ln w="110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131951" y="5381666"/>
            <a:ext cx="69850" cy="86360"/>
          </a:xfrm>
          <a:custGeom>
            <a:avLst/>
            <a:gdLst/>
            <a:ahLst/>
            <a:cxnLst/>
            <a:rect l="l" t="t" r="r" b="b"/>
            <a:pathLst>
              <a:path w="69850" h="86360">
                <a:moveTo>
                  <a:pt x="23393" y="0"/>
                </a:moveTo>
                <a:lnTo>
                  <a:pt x="14719" y="0"/>
                </a:lnTo>
                <a:lnTo>
                  <a:pt x="6794" y="761"/>
                </a:lnTo>
                <a:lnTo>
                  <a:pt x="0" y="1765"/>
                </a:lnTo>
                <a:lnTo>
                  <a:pt x="0" y="85140"/>
                </a:lnTo>
                <a:lnTo>
                  <a:pt x="5664" y="85775"/>
                </a:lnTo>
                <a:lnTo>
                  <a:pt x="12192" y="86156"/>
                </a:lnTo>
                <a:lnTo>
                  <a:pt x="20002" y="86156"/>
                </a:lnTo>
                <a:lnTo>
                  <a:pt x="31675" y="85364"/>
                </a:lnTo>
                <a:lnTo>
                  <a:pt x="41898" y="83026"/>
                </a:lnTo>
                <a:lnTo>
                  <a:pt x="50543" y="79202"/>
                </a:lnTo>
                <a:lnTo>
                  <a:pt x="53000" y="77342"/>
                </a:lnTo>
                <a:lnTo>
                  <a:pt x="22136" y="77342"/>
                </a:lnTo>
                <a:lnTo>
                  <a:pt x="13830" y="77228"/>
                </a:lnTo>
                <a:lnTo>
                  <a:pt x="11074" y="76720"/>
                </a:lnTo>
                <a:lnTo>
                  <a:pt x="11074" y="9817"/>
                </a:lnTo>
                <a:lnTo>
                  <a:pt x="13957" y="9309"/>
                </a:lnTo>
                <a:lnTo>
                  <a:pt x="18237" y="8674"/>
                </a:lnTo>
                <a:lnTo>
                  <a:pt x="55120" y="8674"/>
                </a:lnTo>
                <a:lnTo>
                  <a:pt x="51439" y="5995"/>
                </a:lnTo>
                <a:lnTo>
                  <a:pt x="43672" y="2687"/>
                </a:lnTo>
                <a:lnTo>
                  <a:pt x="34347" y="677"/>
                </a:lnTo>
                <a:lnTo>
                  <a:pt x="23393" y="0"/>
                </a:lnTo>
                <a:close/>
              </a:path>
              <a:path w="69850" h="86360">
                <a:moveTo>
                  <a:pt x="55120" y="8674"/>
                </a:moveTo>
                <a:lnTo>
                  <a:pt x="23901" y="8674"/>
                </a:lnTo>
                <a:lnTo>
                  <a:pt x="39039" y="10972"/>
                </a:lnTo>
                <a:lnTo>
                  <a:pt x="49785" y="17530"/>
                </a:lnTo>
                <a:lnTo>
                  <a:pt x="56171" y="27838"/>
                </a:lnTo>
                <a:lnTo>
                  <a:pt x="58229" y="41389"/>
                </a:lnTo>
                <a:lnTo>
                  <a:pt x="55879" y="56661"/>
                </a:lnTo>
                <a:lnTo>
                  <a:pt x="48955" y="67948"/>
                </a:lnTo>
                <a:lnTo>
                  <a:pt x="37644" y="74943"/>
                </a:lnTo>
                <a:lnTo>
                  <a:pt x="22136" y="77342"/>
                </a:lnTo>
                <a:lnTo>
                  <a:pt x="53000" y="77342"/>
                </a:lnTo>
                <a:lnTo>
                  <a:pt x="69672" y="41008"/>
                </a:lnTo>
                <a:lnTo>
                  <a:pt x="68865" y="31492"/>
                </a:lnTo>
                <a:lnTo>
                  <a:pt x="66525" y="23287"/>
                </a:lnTo>
                <a:lnTo>
                  <a:pt x="62771" y="16332"/>
                </a:lnTo>
                <a:lnTo>
                  <a:pt x="57721" y="10566"/>
                </a:lnTo>
                <a:lnTo>
                  <a:pt x="55120" y="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207835" y="5382297"/>
            <a:ext cx="71120" cy="85090"/>
          </a:xfrm>
          <a:custGeom>
            <a:avLst/>
            <a:gdLst/>
            <a:ahLst/>
            <a:cxnLst/>
            <a:rect l="l" t="t" r="r" b="b"/>
            <a:pathLst>
              <a:path w="71120" h="85089">
                <a:moveTo>
                  <a:pt x="41998" y="0"/>
                </a:moveTo>
                <a:lnTo>
                  <a:pt x="28917" y="0"/>
                </a:lnTo>
                <a:lnTo>
                  <a:pt x="0" y="84772"/>
                </a:lnTo>
                <a:lnTo>
                  <a:pt x="11442" y="84772"/>
                </a:lnTo>
                <a:lnTo>
                  <a:pt x="20116" y="58102"/>
                </a:lnTo>
                <a:lnTo>
                  <a:pt x="61827" y="58102"/>
                </a:lnTo>
                <a:lnTo>
                  <a:pt x="58910" y="49555"/>
                </a:lnTo>
                <a:lnTo>
                  <a:pt x="22377" y="49555"/>
                </a:lnTo>
                <a:lnTo>
                  <a:pt x="30683" y="25031"/>
                </a:lnTo>
                <a:lnTo>
                  <a:pt x="32376" y="19621"/>
                </a:lnTo>
                <a:lnTo>
                  <a:pt x="33721" y="14592"/>
                </a:lnTo>
                <a:lnTo>
                  <a:pt x="34836" y="9690"/>
                </a:lnTo>
                <a:lnTo>
                  <a:pt x="45305" y="9690"/>
                </a:lnTo>
                <a:lnTo>
                  <a:pt x="41998" y="0"/>
                </a:lnTo>
                <a:close/>
              </a:path>
              <a:path w="71120" h="85089">
                <a:moveTo>
                  <a:pt x="61827" y="58102"/>
                </a:moveTo>
                <a:lnTo>
                  <a:pt x="50177" y="58102"/>
                </a:lnTo>
                <a:lnTo>
                  <a:pt x="59220" y="84772"/>
                </a:lnTo>
                <a:lnTo>
                  <a:pt x="70929" y="84772"/>
                </a:lnTo>
                <a:lnTo>
                  <a:pt x="61827" y="58102"/>
                </a:lnTo>
                <a:close/>
              </a:path>
              <a:path w="71120" h="85089">
                <a:moveTo>
                  <a:pt x="45305" y="9690"/>
                </a:moveTo>
                <a:lnTo>
                  <a:pt x="35217" y="9690"/>
                </a:lnTo>
                <a:lnTo>
                  <a:pt x="36505" y="14719"/>
                </a:lnTo>
                <a:lnTo>
                  <a:pt x="37719" y="19621"/>
                </a:lnTo>
                <a:lnTo>
                  <a:pt x="47904" y="49555"/>
                </a:lnTo>
                <a:lnTo>
                  <a:pt x="58910" y="49555"/>
                </a:lnTo>
                <a:lnTo>
                  <a:pt x="45305" y="96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291124" y="5381666"/>
            <a:ext cx="55880" cy="85725"/>
          </a:xfrm>
          <a:custGeom>
            <a:avLst/>
            <a:gdLst/>
            <a:ahLst/>
            <a:cxnLst/>
            <a:rect l="l" t="t" r="r" b="b"/>
            <a:pathLst>
              <a:path w="55879" h="85725">
                <a:moveTo>
                  <a:pt x="21120" y="0"/>
                </a:moveTo>
                <a:lnTo>
                  <a:pt x="13576" y="0"/>
                </a:lnTo>
                <a:lnTo>
                  <a:pt x="5664" y="622"/>
                </a:lnTo>
                <a:lnTo>
                  <a:pt x="0" y="1765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48679"/>
                </a:lnTo>
                <a:lnTo>
                  <a:pt x="43764" y="48679"/>
                </a:lnTo>
                <a:lnTo>
                  <a:pt x="42887" y="47294"/>
                </a:lnTo>
                <a:lnTo>
                  <a:pt x="36347" y="44894"/>
                </a:lnTo>
                <a:lnTo>
                  <a:pt x="36347" y="44653"/>
                </a:lnTo>
                <a:lnTo>
                  <a:pt x="42608" y="41572"/>
                </a:lnTo>
                <a:lnTo>
                  <a:pt x="43909" y="40373"/>
                </a:lnTo>
                <a:lnTo>
                  <a:pt x="11074" y="40373"/>
                </a:lnTo>
                <a:lnTo>
                  <a:pt x="11074" y="9436"/>
                </a:lnTo>
                <a:lnTo>
                  <a:pt x="12827" y="8928"/>
                </a:lnTo>
                <a:lnTo>
                  <a:pt x="16471" y="8432"/>
                </a:lnTo>
                <a:lnTo>
                  <a:pt x="47307" y="8432"/>
                </a:lnTo>
                <a:lnTo>
                  <a:pt x="45643" y="6921"/>
                </a:lnTo>
                <a:lnTo>
                  <a:pt x="41229" y="3825"/>
                </a:lnTo>
                <a:lnTo>
                  <a:pt x="35791" y="1670"/>
                </a:lnTo>
                <a:lnTo>
                  <a:pt x="29148" y="409"/>
                </a:lnTo>
                <a:lnTo>
                  <a:pt x="21120" y="0"/>
                </a:lnTo>
                <a:close/>
              </a:path>
              <a:path w="55879" h="85725">
                <a:moveTo>
                  <a:pt x="43764" y="48679"/>
                </a:moveTo>
                <a:lnTo>
                  <a:pt x="21386" y="48679"/>
                </a:lnTo>
                <a:lnTo>
                  <a:pt x="31318" y="49060"/>
                </a:lnTo>
                <a:lnTo>
                  <a:pt x="35839" y="53581"/>
                </a:lnTo>
                <a:lnTo>
                  <a:pt x="38354" y="65150"/>
                </a:lnTo>
                <a:lnTo>
                  <a:pt x="40741" y="75704"/>
                </a:lnTo>
                <a:lnTo>
                  <a:pt x="42633" y="83007"/>
                </a:lnTo>
                <a:lnTo>
                  <a:pt x="44018" y="85394"/>
                </a:lnTo>
                <a:lnTo>
                  <a:pt x="55333" y="85394"/>
                </a:lnTo>
                <a:lnTo>
                  <a:pt x="53581" y="82130"/>
                </a:lnTo>
                <a:lnTo>
                  <a:pt x="51561" y="74079"/>
                </a:lnTo>
                <a:lnTo>
                  <a:pt x="46786" y="53454"/>
                </a:lnTo>
                <a:lnTo>
                  <a:pt x="43764" y="48679"/>
                </a:lnTo>
                <a:close/>
              </a:path>
              <a:path w="55879" h="85725">
                <a:moveTo>
                  <a:pt x="47307" y="8432"/>
                </a:moveTo>
                <a:lnTo>
                  <a:pt x="21882" y="8432"/>
                </a:lnTo>
                <a:lnTo>
                  <a:pt x="33451" y="8559"/>
                </a:lnTo>
                <a:lnTo>
                  <a:pt x="41376" y="13207"/>
                </a:lnTo>
                <a:lnTo>
                  <a:pt x="41376" y="33959"/>
                </a:lnTo>
                <a:lnTo>
                  <a:pt x="33959" y="40373"/>
                </a:lnTo>
                <a:lnTo>
                  <a:pt x="43909" y="40373"/>
                </a:lnTo>
                <a:lnTo>
                  <a:pt x="47677" y="36901"/>
                </a:lnTo>
                <a:lnTo>
                  <a:pt x="51072" y="30699"/>
                </a:lnTo>
                <a:lnTo>
                  <a:pt x="52311" y="23025"/>
                </a:lnTo>
                <a:lnTo>
                  <a:pt x="52311" y="16484"/>
                </a:lnTo>
                <a:lnTo>
                  <a:pt x="49796" y="10693"/>
                </a:lnTo>
                <a:lnTo>
                  <a:pt x="47307" y="84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364353" y="5382285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772"/>
                </a:lnTo>
              </a:path>
            </a:pathLst>
          </a:custGeom>
          <a:ln w="110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379337" y="5382294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4" h="85089">
                <a:moveTo>
                  <a:pt x="36855" y="9309"/>
                </a:moveTo>
                <a:lnTo>
                  <a:pt x="25780" y="9309"/>
                </a:lnTo>
                <a:lnTo>
                  <a:pt x="25780" y="84772"/>
                </a:lnTo>
                <a:lnTo>
                  <a:pt x="36855" y="84772"/>
                </a:lnTo>
                <a:lnTo>
                  <a:pt x="36855" y="9309"/>
                </a:lnTo>
                <a:close/>
              </a:path>
              <a:path w="62864" h="85089">
                <a:moveTo>
                  <a:pt x="62763" y="0"/>
                </a:moveTo>
                <a:lnTo>
                  <a:pt x="0" y="0"/>
                </a:lnTo>
                <a:lnTo>
                  <a:pt x="0" y="9309"/>
                </a:lnTo>
                <a:lnTo>
                  <a:pt x="62763" y="9309"/>
                </a:lnTo>
                <a:lnTo>
                  <a:pt x="627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446913" y="5382290"/>
            <a:ext cx="66675" cy="85090"/>
          </a:xfrm>
          <a:custGeom>
            <a:avLst/>
            <a:gdLst/>
            <a:ahLst/>
            <a:cxnLst/>
            <a:rect l="l" t="t" r="r" b="b"/>
            <a:pathLst>
              <a:path w="66675" h="85089">
                <a:moveTo>
                  <a:pt x="12433" y="0"/>
                </a:moveTo>
                <a:lnTo>
                  <a:pt x="0" y="0"/>
                </a:lnTo>
                <a:lnTo>
                  <a:pt x="26784" y="48933"/>
                </a:lnTo>
                <a:lnTo>
                  <a:pt x="26784" y="84772"/>
                </a:lnTo>
                <a:lnTo>
                  <a:pt x="37845" y="84772"/>
                </a:lnTo>
                <a:lnTo>
                  <a:pt x="37845" y="48679"/>
                </a:lnTo>
                <a:lnTo>
                  <a:pt x="42378" y="40881"/>
                </a:lnTo>
                <a:lnTo>
                  <a:pt x="32816" y="40881"/>
                </a:lnTo>
                <a:lnTo>
                  <a:pt x="30175" y="35102"/>
                </a:lnTo>
                <a:lnTo>
                  <a:pt x="27603" y="29819"/>
                </a:lnTo>
                <a:lnTo>
                  <a:pt x="24383" y="23406"/>
                </a:lnTo>
                <a:lnTo>
                  <a:pt x="12433" y="0"/>
                </a:lnTo>
                <a:close/>
              </a:path>
              <a:path w="66675" h="85089">
                <a:moveTo>
                  <a:pt x="66141" y="0"/>
                </a:moveTo>
                <a:lnTo>
                  <a:pt x="53822" y="0"/>
                </a:lnTo>
                <a:lnTo>
                  <a:pt x="41617" y="23406"/>
                </a:lnTo>
                <a:lnTo>
                  <a:pt x="38279" y="29933"/>
                </a:lnTo>
                <a:lnTo>
                  <a:pt x="35331" y="35344"/>
                </a:lnTo>
                <a:lnTo>
                  <a:pt x="33070" y="40881"/>
                </a:lnTo>
                <a:lnTo>
                  <a:pt x="42378" y="40881"/>
                </a:lnTo>
                <a:lnTo>
                  <a:pt x="661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897487" y="5533297"/>
            <a:ext cx="71120" cy="85090"/>
          </a:xfrm>
          <a:custGeom>
            <a:avLst/>
            <a:gdLst/>
            <a:ahLst/>
            <a:cxnLst/>
            <a:rect l="l" t="t" r="r" b="b"/>
            <a:pathLst>
              <a:path w="71120" h="85089">
                <a:moveTo>
                  <a:pt x="41998" y="0"/>
                </a:moveTo>
                <a:lnTo>
                  <a:pt x="28917" y="0"/>
                </a:lnTo>
                <a:lnTo>
                  <a:pt x="0" y="84772"/>
                </a:lnTo>
                <a:lnTo>
                  <a:pt x="11442" y="84772"/>
                </a:lnTo>
                <a:lnTo>
                  <a:pt x="20116" y="58102"/>
                </a:lnTo>
                <a:lnTo>
                  <a:pt x="61827" y="58102"/>
                </a:lnTo>
                <a:lnTo>
                  <a:pt x="58910" y="49555"/>
                </a:lnTo>
                <a:lnTo>
                  <a:pt x="22377" y="49555"/>
                </a:lnTo>
                <a:lnTo>
                  <a:pt x="30683" y="25031"/>
                </a:lnTo>
                <a:lnTo>
                  <a:pt x="32376" y="19621"/>
                </a:lnTo>
                <a:lnTo>
                  <a:pt x="33721" y="14592"/>
                </a:lnTo>
                <a:lnTo>
                  <a:pt x="34836" y="9690"/>
                </a:lnTo>
                <a:lnTo>
                  <a:pt x="45305" y="9690"/>
                </a:lnTo>
                <a:lnTo>
                  <a:pt x="41998" y="0"/>
                </a:lnTo>
                <a:close/>
              </a:path>
              <a:path w="71120" h="85089">
                <a:moveTo>
                  <a:pt x="61827" y="58102"/>
                </a:moveTo>
                <a:lnTo>
                  <a:pt x="50177" y="58102"/>
                </a:lnTo>
                <a:lnTo>
                  <a:pt x="59232" y="84772"/>
                </a:lnTo>
                <a:lnTo>
                  <a:pt x="70929" y="84772"/>
                </a:lnTo>
                <a:lnTo>
                  <a:pt x="61827" y="58102"/>
                </a:lnTo>
                <a:close/>
              </a:path>
              <a:path w="71120" h="85089">
                <a:moveTo>
                  <a:pt x="45305" y="9690"/>
                </a:moveTo>
                <a:lnTo>
                  <a:pt x="35217" y="9690"/>
                </a:lnTo>
                <a:lnTo>
                  <a:pt x="36505" y="14719"/>
                </a:lnTo>
                <a:lnTo>
                  <a:pt x="37719" y="19621"/>
                </a:lnTo>
                <a:lnTo>
                  <a:pt x="47904" y="49555"/>
                </a:lnTo>
                <a:lnTo>
                  <a:pt x="58910" y="49555"/>
                </a:lnTo>
                <a:lnTo>
                  <a:pt x="45305" y="96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980775" y="5533292"/>
            <a:ext cx="64135" cy="85090"/>
          </a:xfrm>
          <a:custGeom>
            <a:avLst/>
            <a:gdLst/>
            <a:ahLst/>
            <a:cxnLst/>
            <a:rect l="l" t="t" r="r" b="b"/>
            <a:pathLst>
              <a:path w="64135" h="85089">
                <a:moveTo>
                  <a:pt x="12192" y="0"/>
                </a:moveTo>
                <a:lnTo>
                  <a:pt x="0" y="0"/>
                </a:lnTo>
                <a:lnTo>
                  <a:pt x="0" y="84772"/>
                </a:lnTo>
                <a:lnTo>
                  <a:pt x="10439" y="84772"/>
                </a:lnTo>
                <a:lnTo>
                  <a:pt x="10319" y="34657"/>
                </a:lnTo>
                <a:lnTo>
                  <a:pt x="10233" y="29798"/>
                </a:lnTo>
                <a:lnTo>
                  <a:pt x="9957" y="21582"/>
                </a:lnTo>
                <a:lnTo>
                  <a:pt x="9550" y="13588"/>
                </a:lnTo>
                <a:lnTo>
                  <a:pt x="9931" y="13474"/>
                </a:lnTo>
                <a:lnTo>
                  <a:pt x="20713" y="13474"/>
                </a:lnTo>
                <a:lnTo>
                  <a:pt x="12192" y="0"/>
                </a:lnTo>
                <a:close/>
              </a:path>
              <a:path w="64135" h="85089">
                <a:moveTo>
                  <a:pt x="20713" y="13474"/>
                </a:moveTo>
                <a:lnTo>
                  <a:pt x="9931" y="13474"/>
                </a:lnTo>
                <a:lnTo>
                  <a:pt x="13383" y="20437"/>
                </a:lnTo>
                <a:lnTo>
                  <a:pt x="17246" y="27522"/>
                </a:lnTo>
                <a:lnTo>
                  <a:pt x="21414" y="34657"/>
                </a:lnTo>
                <a:lnTo>
                  <a:pt x="25780" y="41770"/>
                </a:lnTo>
                <a:lnTo>
                  <a:pt x="52692" y="84772"/>
                </a:lnTo>
                <a:lnTo>
                  <a:pt x="63766" y="84772"/>
                </a:lnTo>
                <a:lnTo>
                  <a:pt x="63766" y="70434"/>
                </a:lnTo>
                <a:lnTo>
                  <a:pt x="54457" y="70434"/>
                </a:lnTo>
                <a:lnTo>
                  <a:pt x="51248" y="63867"/>
                </a:lnTo>
                <a:lnTo>
                  <a:pt x="47650" y="57123"/>
                </a:lnTo>
                <a:lnTo>
                  <a:pt x="43652" y="50119"/>
                </a:lnTo>
                <a:lnTo>
                  <a:pt x="39243" y="42773"/>
                </a:lnTo>
                <a:lnTo>
                  <a:pt x="20713" y="13474"/>
                </a:lnTo>
                <a:close/>
              </a:path>
              <a:path w="64135" h="85089">
                <a:moveTo>
                  <a:pt x="63766" y="0"/>
                </a:moveTo>
                <a:lnTo>
                  <a:pt x="53454" y="0"/>
                </a:lnTo>
                <a:lnTo>
                  <a:pt x="53500" y="38651"/>
                </a:lnTo>
                <a:lnTo>
                  <a:pt x="53622" y="50119"/>
                </a:lnTo>
                <a:lnTo>
                  <a:pt x="53700" y="53614"/>
                </a:lnTo>
                <a:lnTo>
                  <a:pt x="54081" y="61949"/>
                </a:lnTo>
                <a:lnTo>
                  <a:pt x="54698" y="70307"/>
                </a:lnTo>
                <a:lnTo>
                  <a:pt x="54457" y="70434"/>
                </a:lnTo>
                <a:lnTo>
                  <a:pt x="63766" y="70434"/>
                </a:lnTo>
                <a:lnTo>
                  <a:pt x="637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063577" y="5532667"/>
            <a:ext cx="69850" cy="86360"/>
          </a:xfrm>
          <a:custGeom>
            <a:avLst/>
            <a:gdLst/>
            <a:ahLst/>
            <a:cxnLst/>
            <a:rect l="l" t="t" r="r" b="b"/>
            <a:pathLst>
              <a:path w="69850" h="86360">
                <a:moveTo>
                  <a:pt x="23393" y="0"/>
                </a:moveTo>
                <a:lnTo>
                  <a:pt x="14719" y="0"/>
                </a:lnTo>
                <a:lnTo>
                  <a:pt x="6794" y="761"/>
                </a:lnTo>
                <a:lnTo>
                  <a:pt x="0" y="1765"/>
                </a:lnTo>
                <a:lnTo>
                  <a:pt x="0" y="85140"/>
                </a:lnTo>
                <a:lnTo>
                  <a:pt x="5664" y="85775"/>
                </a:lnTo>
                <a:lnTo>
                  <a:pt x="12192" y="86156"/>
                </a:lnTo>
                <a:lnTo>
                  <a:pt x="20002" y="86156"/>
                </a:lnTo>
                <a:lnTo>
                  <a:pt x="31675" y="85364"/>
                </a:lnTo>
                <a:lnTo>
                  <a:pt x="41898" y="83026"/>
                </a:lnTo>
                <a:lnTo>
                  <a:pt x="50543" y="79202"/>
                </a:lnTo>
                <a:lnTo>
                  <a:pt x="53000" y="77342"/>
                </a:lnTo>
                <a:lnTo>
                  <a:pt x="22136" y="77342"/>
                </a:lnTo>
                <a:lnTo>
                  <a:pt x="13830" y="77228"/>
                </a:lnTo>
                <a:lnTo>
                  <a:pt x="11074" y="76720"/>
                </a:lnTo>
                <a:lnTo>
                  <a:pt x="11074" y="9817"/>
                </a:lnTo>
                <a:lnTo>
                  <a:pt x="13957" y="9309"/>
                </a:lnTo>
                <a:lnTo>
                  <a:pt x="18237" y="8674"/>
                </a:lnTo>
                <a:lnTo>
                  <a:pt x="55107" y="8674"/>
                </a:lnTo>
                <a:lnTo>
                  <a:pt x="51439" y="6000"/>
                </a:lnTo>
                <a:lnTo>
                  <a:pt x="43672" y="2689"/>
                </a:lnTo>
                <a:lnTo>
                  <a:pt x="34347" y="677"/>
                </a:lnTo>
                <a:lnTo>
                  <a:pt x="23393" y="0"/>
                </a:lnTo>
                <a:close/>
              </a:path>
              <a:path w="69850" h="86360">
                <a:moveTo>
                  <a:pt x="55107" y="8674"/>
                </a:moveTo>
                <a:lnTo>
                  <a:pt x="23901" y="8674"/>
                </a:lnTo>
                <a:lnTo>
                  <a:pt x="39039" y="10972"/>
                </a:lnTo>
                <a:lnTo>
                  <a:pt x="49785" y="17530"/>
                </a:lnTo>
                <a:lnTo>
                  <a:pt x="56171" y="27838"/>
                </a:lnTo>
                <a:lnTo>
                  <a:pt x="58229" y="41389"/>
                </a:lnTo>
                <a:lnTo>
                  <a:pt x="55879" y="56661"/>
                </a:lnTo>
                <a:lnTo>
                  <a:pt x="48955" y="67948"/>
                </a:lnTo>
                <a:lnTo>
                  <a:pt x="37644" y="74943"/>
                </a:lnTo>
                <a:lnTo>
                  <a:pt x="22136" y="77342"/>
                </a:lnTo>
                <a:lnTo>
                  <a:pt x="53000" y="77342"/>
                </a:lnTo>
                <a:lnTo>
                  <a:pt x="69672" y="41008"/>
                </a:lnTo>
                <a:lnTo>
                  <a:pt x="68865" y="31492"/>
                </a:lnTo>
                <a:lnTo>
                  <a:pt x="66525" y="23288"/>
                </a:lnTo>
                <a:lnTo>
                  <a:pt x="62771" y="16337"/>
                </a:lnTo>
                <a:lnTo>
                  <a:pt x="57721" y="10579"/>
                </a:lnTo>
                <a:lnTo>
                  <a:pt x="55107" y="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74181" y="5532672"/>
            <a:ext cx="52705" cy="85725"/>
          </a:xfrm>
          <a:custGeom>
            <a:avLst/>
            <a:gdLst/>
            <a:ahLst/>
            <a:cxnLst/>
            <a:rect l="l" t="t" r="r" b="b"/>
            <a:pathLst>
              <a:path w="52704" h="85725">
                <a:moveTo>
                  <a:pt x="31953" y="0"/>
                </a:moveTo>
                <a:lnTo>
                  <a:pt x="12446" y="0"/>
                </a:lnTo>
                <a:lnTo>
                  <a:pt x="5283" y="762"/>
                </a:lnTo>
                <a:lnTo>
                  <a:pt x="0" y="1638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51816"/>
                </a:lnTo>
                <a:lnTo>
                  <a:pt x="27858" y="51816"/>
                </a:lnTo>
                <a:lnTo>
                  <a:pt x="34691" y="50098"/>
                </a:lnTo>
                <a:lnTo>
                  <a:pt x="40792" y="47187"/>
                </a:lnTo>
                <a:lnTo>
                  <a:pt x="45132" y="43649"/>
                </a:lnTo>
                <a:lnTo>
                  <a:pt x="16471" y="43649"/>
                </a:lnTo>
                <a:lnTo>
                  <a:pt x="12827" y="43383"/>
                </a:lnTo>
                <a:lnTo>
                  <a:pt x="11074" y="42887"/>
                </a:lnTo>
                <a:lnTo>
                  <a:pt x="11074" y="9436"/>
                </a:lnTo>
                <a:lnTo>
                  <a:pt x="12954" y="9055"/>
                </a:lnTo>
                <a:lnTo>
                  <a:pt x="16471" y="8674"/>
                </a:lnTo>
                <a:lnTo>
                  <a:pt x="46725" y="8674"/>
                </a:lnTo>
                <a:lnTo>
                  <a:pt x="44894" y="7048"/>
                </a:lnTo>
                <a:lnTo>
                  <a:pt x="39865" y="2514"/>
                </a:lnTo>
                <a:lnTo>
                  <a:pt x="31953" y="0"/>
                </a:lnTo>
                <a:close/>
              </a:path>
              <a:path w="52704" h="85725">
                <a:moveTo>
                  <a:pt x="27858" y="51816"/>
                </a:moveTo>
                <a:lnTo>
                  <a:pt x="11074" y="51816"/>
                </a:lnTo>
                <a:lnTo>
                  <a:pt x="13335" y="52197"/>
                </a:lnTo>
                <a:lnTo>
                  <a:pt x="16598" y="52438"/>
                </a:lnTo>
                <a:lnTo>
                  <a:pt x="20116" y="52438"/>
                </a:lnTo>
                <a:lnTo>
                  <a:pt x="27716" y="51851"/>
                </a:lnTo>
                <a:lnTo>
                  <a:pt x="27858" y="51816"/>
                </a:lnTo>
                <a:close/>
              </a:path>
              <a:path w="52704" h="85725">
                <a:moveTo>
                  <a:pt x="46725" y="8674"/>
                </a:moveTo>
                <a:lnTo>
                  <a:pt x="21386" y="8674"/>
                </a:lnTo>
                <a:lnTo>
                  <a:pt x="29600" y="9700"/>
                </a:lnTo>
                <a:lnTo>
                  <a:pt x="35906" y="12814"/>
                </a:lnTo>
                <a:lnTo>
                  <a:pt x="39949" y="18071"/>
                </a:lnTo>
                <a:lnTo>
                  <a:pt x="41376" y="25527"/>
                </a:lnTo>
                <a:lnTo>
                  <a:pt x="39913" y="33239"/>
                </a:lnTo>
                <a:lnTo>
                  <a:pt x="35704" y="38927"/>
                </a:lnTo>
                <a:lnTo>
                  <a:pt x="29016" y="42445"/>
                </a:lnTo>
                <a:lnTo>
                  <a:pt x="20116" y="43649"/>
                </a:lnTo>
                <a:lnTo>
                  <a:pt x="45132" y="43649"/>
                </a:lnTo>
                <a:lnTo>
                  <a:pt x="45770" y="43129"/>
                </a:lnTo>
                <a:lnTo>
                  <a:pt x="50050" y="38735"/>
                </a:lnTo>
                <a:lnTo>
                  <a:pt x="52311" y="32689"/>
                </a:lnTo>
                <a:lnTo>
                  <a:pt x="52311" y="17233"/>
                </a:lnTo>
                <a:lnTo>
                  <a:pt x="49428" y="11074"/>
                </a:lnTo>
                <a:lnTo>
                  <a:pt x="46725" y="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241120" y="5533302"/>
            <a:ext cx="48260" cy="85090"/>
          </a:xfrm>
          <a:custGeom>
            <a:avLst/>
            <a:gdLst/>
            <a:ahLst/>
            <a:cxnLst/>
            <a:rect l="l" t="t" r="r" b="b"/>
            <a:pathLst>
              <a:path w="48260" h="85089">
                <a:moveTo>
                  <a:pt x="45910" y="0"/>
                </a:moveTo>
                <a:lnTo>
                  <a:pt x="0" y="0"/>
                </a:lnTo>
                <a:lnTo>
                  <a:pt x="0" y="84759"/>
                </a:lnTo>
                <a:lnTo>
                  <a:pt x="47790" y="84759"/>
                </a:lnTo>
                <a:lnTo>
                  <a:pt x="47790" y="75704"/>
                </a:lnTo>
                <a:lnTo>
                  <a:pt x="11074" y="75704"/>
                </a:lnTo>
                <a:lnTo>
                  <a:pt x="11074" y="45021"/>
                </a:lnTo>
                <a:lnTo>
                  <a:pt x="43891" y="45021"/>
                </a:lnTo>
                <a:lnTo>
                  <a:pt x="43891" y="35966"/>
                </a:lnTo>
                <a:lnTo>
                  <a:pt x="11074" y="35966"/>
                </a:lnTo>
                <a:lnTo>
                  <a:pt x="11074" y="9055"/>
                </a:lnTo>
                <a:lnTo>
                  <a:pt x="45910" y="9055"/>
                </a:lnTo>
                <a:lnTo>
                  <a:pt x="45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296617" y="5533297"/>
            <a:ext cx="71120" cy="85090"/>
          </a:xfrm>
          <a:custGeom>
            <a:avLst/>
            <a:gdLst/>
            <a:ahLst/>
            <a:cxnLst/>
            <a:rect l="l" t="t" r="r" b="b"/>
            <a:pathLst>
              <a:path w="71120" h="85089">
                <a:moveTo>
                  <a:pt x="41998" y="0"/>
                </a:moveTo>
                <a:lnTo>
                  <a:pt x="28917" y="0"/>
                </a:lnTo>
                <a:lnTo>
                  <a:pt x="0" y="84772"/>
                </a:lnTo>
                <a:lnTo>
                  <a:pt x="11442" y="84772"/>
                </a:lnTo>
                <a:lnTo>
                  <a:pt x="20116" y="58102"/>
                </a:lnTo>
                <a:lnTo>
                  <a:pt x="61827" y="58102"/>
                </a:lnTo>
                <a:lnTo>
                  <a:pt x="58910" y="49555"/>
                </a:lnTo>
                <a:lnTo>
                  <a:pt x="22377" y="49555"/>
                </a:lnTo>
                <a:lnTo>
                  <a:pt x="30683" y="25031"/>
                </a:lnTo>
                <a:lnTo>
                  <a:pt x="32376" y="19621"/>
                </a:lnTo>
                <a:lnTo>
                  <a:pt x="33721" y="14592"/>
                </a:lnTo>
                <a:lnTo>
                  <a:pt x="34836" y="9690"/>
                </a:lnTo>
                <a:lnTo>
                  <a:pt x="45305" y="9690"/>
                </a:lnTo>
                <a:lnTo>
                  <a:pt x="41998" y="0"/>
                </a:lnTo>
                <a:close/>
              </a:path>
              <a:path w="71120" h="85089">
                <a:moveTo>
                  <a:pt x="61827" y="58102"/>
                </a:moveTo>
                <a:lnTo>
                  <a:pt x="50177" y="58102"/>
                </a:lnTo>
                <a:lnTo>
                  <a:pt x="59220" y="84772"/>
                </a:lnTo>
                <a:lnTo>
                  <a:pt x="70929" y="84772"/>
                </a:lnTo>
                <a:lnTo>
                  <a:pt x="61827" y="58102"/>
                </a:lnTo>
                <a:close/>
              </a:path>
              <a:path w="71120" h="85089">
                <a:moveTo>
                  <a:pt x="45305" y="9690"/>
                </a:moveTo>
                <a:lnTo>
                  <a:pt x="35217" y="9690"/>
                </a:lnTo>
                <a:lnTo>
                  <a:pt x="36505" y="14719"/>
                </a:lnTo>
                <a:lnTo>
                  <a:pt x="37719" y="19621"/>
                </a:lnTo>
                <a:lnTo>
                  <a:pt x="47904" y="49555"/>
                </a:lnTo>
                <a:lnTo>
                  <a:pt x="58910" y="49555"/>
                </a:lnTo>
                <a:lnTo>
                  <a:pt x="45305" y="96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373122" y="5532049"/>
            <a:ext cx="64769" cy="87630"/>
          </a:xfrm>
          <a:custGeom>
            <a:avLst/>
            <a:gdLst/>
            <a:ahLst/>
            <a:cxnLst/>
            <a:rect l="l" t="t" r="r" b="b"/>
            <a:pathLst>
              <a:path w="64770" h="87629">
                <a:moveTo>
                  <a:pt x="54698" y="0"/>
                </a:moveTo>
                <a:lnTo>
                  <a:pt x="44259" y="0"/>
                </a:lnTo>
                <a:lnTo>
                  <a:pt x="26253" y="3204"/>
                </a:lnTo>
                <a:lnTo>
                  <a:pt x="12271" y="12244"/>
                </a:lnTo>
                <a:lnTo>
                  <a:pt x="3218" y="26258"/>
                </a:lnTo>
                <a:lnTo>
                  <a:pt x="0" y="44386"/>
                </a:lnTo>
                <a:lnTo>
                  <a:pt x="3179" y="62835"/>
                </a:lnTo>
                <a:lnTo>
                  <a:pt x="11957" y="76319"/>
                </a:lnTo>
                <a:lnTo>
                  <a:pt x="25192" y="84589"/>
                </a:lnTo>
                <a:lnTo>
                  <a:pt x="41744" y="87401"/>
                </a:lnTo>
                <a:lnTo>
                  <a:pt x="52184" y="87401"/>
                </a:lnTo>
                <a:lnTo>
                  <a:pt x="60236" y="85255"/>
                </a:lnTo>
                <a:lnTo>
                  <a:pt x="64262" y="83375"/>
                </a:lnTo>
                <a:lnTo>
                  <a:pt x="62904" y="78092"/>
                </a:lnTo>
                <a:lnTo>
                  <a:pt x="44145" y="78092"/>
                </a:lnTo>
                <a:lnTo>
                  <a:pt x="30354" y="75686"/>
                </a:lnTo>
                <a:lnTo>
                  <a:pt x="20123" y="68837"/>
                </a:lnTo>
                <a:lnTo>
                  <a:pt x="13759" y="58096"/>
                </a:lnTo>
                <a:lnTo>
                  <a:pt x="11569" y="44018"/>
                </a:lnTo>
                <a:lnTo>
                  <a:pt x="13943" y="29162"/>
                </a:lnTo>
                <a:lnTo>
                  <a:pt x="20656" y="18187"/>
                </a:lnTo>
                <a:lnTo>
                  <a:pt x="31093" y="11387"/>
                </a:lnTo>
                <a:lnTo>
                  <a:pt x="44640" y="9055"/>
                </a:lnTo>
                <a:lnTo>
                  <a:pt x="62788" y="9055"/>
                </a:lnTo>
                <a:lnTo>
                  <a:pt x="64389" y="3644"/>
                </a:lnTo>
                <a:lnTo>
                  <a:pt x="61493" y="2133"/>
                </a:lnTo>
                <a:lnTo>
                  <a:pt x="54698" y="0"/>
                </a:lnTo>
                <a:close/>
              </a:path>
              <a:path w="64770" h="87629">
                <a:moveTo>
                  <a:pt x="62001" y="74574"/>
                </a:moveTo>
                <a:lnTo>
                  <a:pt x="57594" y="76708"/>
                </a:lnTo>
                <a:lnTo>
                  <a:pt x="50812" y="78092"/>
                </a:lnTo>
                <a:lnTo>
                  <a:pt x="62904" y="78092"/>
                </a:lnTo>
                <a:lnTo>
                  <a:pt x="62001" y="74574"/>
                </a:lnTo>
                <a:close/>
              </a:path>
              <a:path w="64770" h="87629">
                <a:moveTo>
                  <a:pt x="62788" y="9055"/>
                </a:moveTo>
                <a:lnTo>
                  <a:pt x="51689" y="9055"/>
                </a:lnTo>
                <a:lnTo>
                  <a:pt x="57594" y="10553"/>
                </a:lnTo>
                <a:lnTo>
                  <a:pt x="61747" y="12573"/>
                </a:lnTo>
                <a:lnTo>
                  <a:pt x="62788" y="9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451002" y="5533302"/>
            <a:ext cx="48260" cy="85090"/>
          </a:xfrm>
          <a:custGeom>
            <a:avLst/>
            <a:gdLst/>
            <a:ahLst/>
            <a:cxnLst/>
            <a:rect l="l" t="t" r="r" b="b"/>
            <a:pathLst>
              <a:path w="48260" h="85089">
                <a:moveTo>
                  <a:pt x="45910" y="0"/>
                </a:moveTo>
                <a:lnTo>
                  <a:pt x="0" y="0"/>
                </a:lnTo>
                <a:lnTo>
                  <a:pt x="0" y="84759"/>
                </a:lnTo>
                <a:lnTo>
                  <a:pt x="47790" y="84759"/>
                </a:lnTo>
                <a:lnTo>
                  <a:pt x="47790" y="75704"/>
                </a:lnTo>
                <a:lnTo>
                  <a:pt x="11074" y="75704"/>
                </a:lnTo>
                <a:lnTo>
                  <a:pt x="11074" y="45021"/>
                </a:lnTo>
                <a:lnTo>
                  <a:pt x="43891" y="45021"/>
                </a:lnTo>
                <a:lnTo>
                  <a:pt x="43891" y="35966"/>
                </a:lnTo>
                <a:lnTo>
                  <a:pt x="11074" y="35966"/>
                </a:lnTo>
                <a:lnTo>
                  <a:pt x="11074" y="9055"/>
                </a:lnTo>
                <a:lnTo>
                  <a:pt x="45910" y="9055"/>
                </a:lnTo>
                <a:lnTo>
                  <a:pt x="45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344885" y="5370432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6"/>
                </a:lnTo>
                <a:lnTo>
                  <a:pt x="11034" y="12371"/>
                </a:lnTo>
                <a:lnTo>
                  <a:pt x="2899" y="26365"/>
                </a:lnTo>
                <a:lnTo>
                  <a:pt x="0" y="44259"/>
                </a:lnTo>
                <a:lnTo>
                  <a:pt x="2735" y="61687"/>
                </a:lnTo>
                <a:lnTo>
                  <a:pt x="10469" y="75376"/>
                </a:lnTo>
                <a:lnTo>
                  <a:pt x="22497" y="84323"/>
                </a:lnTo>
                <a:lnTo>
                  <a:pt x="38112" y="87528"/>
                </a:lnTo>
                <a:lnTo>
                  <a:pt x="53279" y="84631"/>
                </a:lnTo>
                <a:lnTo>
                  <a:pt x="62183" y="78600"/>
                </a:lnTo>
                <a:lnTo>
                  <a:pt x="38747" y="78600"/>
                </a:lnTo>
                <a:lnTo>
                  <a:pt x="27250" y="75882"/>
                </a:lnTo>
                <a:lnTo>
                  <a:pt x="18759" y="68459"/>
                </a:lnTo>
                <a:lnTo>
                  <a:pt x="13499" y="57426"/>
                </a:lnTo>
                <a:lnTo>
                  <a:pt x="11747" y="44259"/>
                </a:lnTo>
                <a:lnTo>
                  <a:pt x="11728" y="43637"/>
                </a:lnTo>
                <a:lnTo>
                  <a:pt x="13465" y="30359"/>
                </a:lnTo>
                <a:lnTo>
                  <a:pt x="18678" y="19240"/>
                </a:lnTo>
                <a:lnTo>
                  <a:pt x="27191" y="11703"/>
                </a:lnTo>
                <a:lnTo>
                  <a:pt x="38862" y="8928"/>
                </a:lnTo>
                <a:lnTo>
                  <a:pt x="62858" y="8928"/>
                </a:lnTo>
                <a:lnTo>
                  <a:pt x="55722" y="3369"/>
                </a:lnTo>
                <a:lnTo>
                  <a:pt x="39624" y="0"/>
                </a:lnTo>
                <a:close/>
              </a:path>
              <a:path w="77470" h="87629">
                <a:moveTo>
                  <a:pt x="62858" y="8928"/>
                </a:moveTo>
                <a:lnTo>
                  <a:pt x="38862" y="8928"/>
                </a:lnTo>
                <a:lnTo>
                  <a:pt x="50943" y="11951"/>
                </a:lnTo>
                <a:lnTo>
                  <a:pt x="59369" y="19902"/>
                </a:lnTo>
                <a:lnTo>
                  <a:pt x="64304" y="31104"/>
                </a:lnTo>
                <a:lnTo>
                  <a:pt x="65882" y="43637"/>
                </a:lnTo>
                <a:lnTo>
                  <a:pt x="65863" y="44259"/>
                </a:lnTo>
                <a:lnTo>
                  <a:pt x="64179" y="57110"/>
                </a:lnTo>
                <a:lnTo>
                  <a:pt x="59026" y="68178"/>
                </a:lnTo>
                <a:lnTo>
                  <a:pt x="50525" y="75777"/>
                </a:lnTo>
                <a:lnTo>
                  <a:pt x="38747" y="78600"/>
                </a:lnTo>
                <a:lnTo>
                  <a:pt x="62183" y="78600"/>
                </a:lnTo>
                <a:lnTo>
                  <a:pt x="65806" y="76146"/>
                </a:lnTo>
                <a:lnTo>
                  <a:pt x="74326" y="62378"/>
                </a:lnTo>
                <a:lnTo>
                  <a:pt x="77470" y="43637"/>
                </a:lnTo>
                <a:lnTo>
                  <a:pt x="74951" y="26472"/>
                </a:lnTo>
                <a:lnTo>
                  <a:pt x="67600" y="12622"/>
                </a:lnTo>
                <a:lnTo>
                  <a:pt x="62858" y="8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436488" y="5371185"/>
            <a:ext cx="52705" cy="85725"/>
          </a:xfrm>
          <a:custGeom>
            <a:avLst/>
            <a:gdLst/>
            <a:ahLst/>
            <a:cxnLst/>
            <a:rect l="l" t="t" r="r" b="b"/>
            <a:pathLst>
              <a:path w="52704" h="85725">
                <a:moveTo>
                  <a:pt x="31953" y="0"/>
                </a:moveTo>
                <a:lnTo>
                  <a:pt x="12446" y="0"/>
                </a:lnTo>
                <a:lnTo>
                  <a:pt x="5283" y="761"/>
                </a:lnTo>
                <a:lnTo>
                  <a:pt x="0" y="1638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51815"/>
                </a:lnTo>
                <a:lnTo>
                  <a:pt x="27858" y="51815"/>
                </a:lnTo>
                <a:lnTo>
                  <a:pt x="34691" y="50098"/>
                </a:lnTo>
                <a:lnTo>
                  <a:pt x="40792" y="47187"/>
                </a:lnTo>
                <a:lnTo>
                  <a:pt x="45132" y="43649"/>
                </a:lnTo>
                <a:lnTo>
                  <a:pt x="16471" y="43649"/>
                </a:lnTo>
                <a:lnTo>
                  <a:pt x="12827" y="43383"/>
                </a:lnTo>
                <a:lnTo>
                  <a:pt x="11074" y="42887"/>
                </a:lnTo>
                <a:lnTo>
                  <a:pt x="11074" y="9436"/>
                </a:lnTo>
                <a:lnTo>
                  <a:pt x="12954" y="9055"/>
                </a:lnTo>
                <a:lnTo>
                  <a:pt x="16471" y="8674"/>
                </a:lnTo>
                <a:lnTo>
                  <a:pt x="46732" y="8674"/>
                </a:lnTo>
                <a:lnTo>
                  <a:pt x="39865" y="2514"/>
                </a:lnTo>
                <a:lnTo>
                  <a:pt x="31953" y="0"/>
                </a:lnTo>
                <a:close/>
              </a:path>
              <a:path w="52704" h="85725">
                <a:moveTo>
                  <a:pt x="27858" y="51815"/>
                </a:moveTo>
                <a:lnTo>
                  <a:pt x="11074" y="51815"/>
                </a:lnTo>
                <a:lnTo>
                  <a:pt x="13335" y="52196"/>
                </a:lnTo>
                <a:lnTo>
                  <a:pt x="16598" y="52438"/>
                </a:lnTo>
                <a:lnTo>
                  <a:pt x="20116" y="52438"/>
                </a:lnTo>
                <a:lnTo>
                  <a:pt x="27716" y="51851"/>
                </a:lnTo>
                <a:lnTo>
                  <a:pt x="27858" y="51815"/>
                </a:lnTo>
                <a:close/>
              </a:path>
              <a:path w="52704" h="85725">
                <a:moveTo>
                  <a:pt x="46732" y="8674"/>
                </a:moveTo>
                <a:lnTo>
                  <a:pt x="21386" y="8674"/>
                </a:lnTo>
                <a:lnTo>
                  <a:pt x="29600" y="9698"/>
                </a:lnTo>
                <a:lnTo>
                  <a:pt x="35906" y="12809"/>
                </a:lnTo>
                <a:lnTo>
                  <a:pt x="39949" y="18066"/>
                </a:lnTo>
                <a:lnTo>
                  <a:pt x="41376" y="25526"/>
                </a:lnTo>
                <a:lnTo>
                  <a:pt x="39913" y="33239"/>
                </a:lnTo>
                <a:lnTo>
                  <a:pt x="35704" y="38927"/>
                </a:lnTo>
                <a:lnTo>
                  <a:pt x="29016" y="42445"/>
                </a:lnTo>
                <a:lnTo>
                  <a:pt x="20116" y="43649"/>
                </a:lnTo>
                <a:lnTo>
                  <a:pt x="45132" y="43649"/>
                </a:lnTo>
                <a:lnTo>
                  <a:pt x="45770" y="43129"/>
                </a:lnTo>
                <a:lnTo>
                  <a:pt x="50050" y="38734"/>
                </a:lnTo>
                <a:lnTo>
                  <a:pt x="52311" y="32702"/>
                </a:lnTo>
                <a:lnTo>
                  <a:pt x="52311" y="17233"/>
                </a:lnTo>
                <a:lnTo>
                  <a:pt x="49428" y="11074"/>
                </a:lnTo>
                <a:lnTo>
                  <a:pt x="46732" y="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493876" y="5371809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5" h="85089">
                <a:moveTo>
                  <a:pt x="36855" y="9309"/>
                </a:moveTo>
                <a:lnTo>
                  <a:pt x="25780" y="9309"/>
                </a:lnTo>
                <a:lnTo>
                  <a:pt x="25780" y="84772"/>
                </a:lnTo>
                <a:lnTo>
                  <a:pt x="36855" y="84772"/>
                </a:lnTo>
                <a:lnTo>
                  <a:pt x="36855" y="9309"/>
                </a:lnTo>
                <a:close/>
              </a:path>
              <a:path w="62865" h="85089">
                <a:moveTo>
                  <a:pt x="62763" y="0"/>
                </a:moveTo>
                <a:lnTo>
                  <a:pt x="0" y="0"/>
                </a:lnTo>
                <a:lnTo>
                  <a:pt x="0" y="9309"/>
                </a:lnTo>
                <a:lnTo>
                  <a:pt x="62763" y="9309"/>
                </a:lnTo>
                <a:lnTo>
                  <a:pt x="627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571500" y="5371808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772"/>
                </a:lnTo>
              </a:path>
            </a:pathLst>
          </a:custGeom>
          <a:ln w="110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591131" y="5370432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6"/>
                </a:lnTo>
                <a:lnTo>
                  <a:pt x="11034" y="12371"/>
                </a:lnTo>
                <a:lnTo>
                  <a:pt x="2899" y="26365"/>
                </a:lnTo>
                <a:lnTo>
                  <a:pt x="0" y="44259"/>
                </a:lnTo>
                <a:lnTo>
                  <a:pt x="2735" y="61687"/>
                </a:lnTo>
                <a:lnTo>
                  <a:pt x="10469" y="75376"/>
                </a:lnTo>
                <a:lnTo>
                  <a:pt x="22497" y="84323"/>
                </a:lnTo>
                <a:lnTo>
                  <a:pt x="38112" y="87528"/>
                </a:lnTo>
                <a:lnTo>
                  <a:pt x="53279" y="84631"/>
                </a:lnTo>
                <a:lnTo>
                  <a:pt x="62183" y="78600"/>
                </a:lnTo>
                <a:lnTo>
                  <a:pt x="38735" y="78600"/>
                </a:lnTo>
                <a:lnTo>
                  <a:pt x="27245" y="75882"/>
                </a:lnTo>
                <a:lnTo>
                  <a:pt x="18757" y="68459"/>
                </a:lnTo>
                <a:lnTo>
                  <a:pt x="13499" y="57426"/>
                </a:lnTo>
                <a:lnTo>
                  <a:pt x="11747" y="44259"/>
                </a:lnTo>
                <a:lnTo>
                  <a:pt x="11728" y="43637"/>
                </a:lnTo>
                <a:lnTo>
                  <a:pt x="13465" y="30359"/>
                </a:lnTo>
                <a:lnTo>
                  <a:pt x="18678" y="19240"/>
                </a:lnTo>
                <a:lnTo>
                  <a:pt x="27191" y="11703"/>
                </a:lnTo>
                <a:lnTo>
                  <a:pt x="38862" y="8928"/>
                </a:lnTo>
                <a:lnTo>
                  <a:pt x="62858" y="8928"/>
                </a:lnTo>
                <a:lnTo>
                  <a:pt x="55722" y="3369"/>
                </a:lnTo>
                <a:lnTo>
                  <a:pt x="39624" y="0"/>
                </a:lnTo>
                <a:close/>
              </a:path>
              <a:path w="77470" h="87629">
                <a:moveTo>
                  <a:pt x="62858" y="8928"/>
                </a:moveTo>
                <a:lnTo>
                  <a:pt x="38862" y="8928"/>
                </a:lnTo>
                <a:lnTo>
                  <a:pt x="50941" y="11951"/>
                </a:lnTo>
                <a:lnTo>
                  <a:pt x="59362" y="19902"/>
                </a:lnTo>
                <a:lnTo>
                  <a:pt x="64293" y="31104"/>
                </a:lnTo>
                <a:lnTo>
                  <a:pt x="65869" y="43637"/>
                </a:lnTo>
                <a:lnTo>
                  <a:pt x="65850" y="44259"/>
                </a:lnTo>
                <a:lnTo>
                  <a:pt x="64168" y="57110"/>
                </a:lnTo>
                <a:lnTo>
                  <a:pt x="59018" y="68178"/>
                </a:lnTo>
                <a:lnTo>
                  <a:pt x="50518" y="75777"/>
                </a:lnTo>
                <a:lnTo>
                  <a:pt x="38735" y="78600"/>
                </a:lnTo>
                <a:lnTo>
                  <a:pt x="62183" y="78600"/>
                </a:lnTo>
                <a:lnTo>
                  <a:pt x="65806" y="76146"/>
                </a:lnTo>
                <a:lnTo>
                  <a:pt x="74326" y="62378"/>
                </a:lnTo>
                <a:lnTo>
                  <a:pt x="77470" y="43637"/>
                </a:lnTo>
                <a:lnTo>
                  <a:pt x="74951" y="26472"/>
                </a:lnTo>
                <a:lnTo>
                  <a:pt x="67600" y="12622"/>
                </a:lnTo>
                <a:lnTo>
                  <a:pt x="62858" y="8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682742" y="5371805"/>
            <a:ext cx="64135" cy="85090"/>
          </a:xfrm>
          <a:custGeom>
            <a:avLst/>
            <a:gdLst/>
            <a:ahLst/>
            <a:cxnLst/>
            <a:rect l="l" t="t" r="r" b="b"/>
            <a:pathLst>
              <a:path w="64134" h="85089">
                <a:moveTo>
                  <a:pt x="12192" y="0"/>
                </a:moveTo>
                <a:lnTo>
                  <a:pt x="0" y="0"/>
                </a:lnTo>
                <a:lnTo>
                  <a:pt x="0" y="84772"/>
                </a:lnTo>
                <a:lnTo>
                  <a:pt x="10439" y="84772"/>
                </a:lnTo>
                <a:lnTo>
                  <a:pt x="10319" y="34657"/>
                </a:lnTo>
                <a:lnTo>
                  <a:pt x="10233" y="29798"/>
                </a:lnTo>
                <a:lnTo>
                  <a:pt x="9957" y="21582"/>
                </a:lnTo>
                <a:lnTo>
                  <a:pt x="9550" y="13588"/>
                </a:lnTo>
                <a:lnTo>
                  <a:pt x="9931" y="13474"/>
                </a:lnTo>
                <a:lnTo>
                  <a:pt x="20713" y="13474"/>
                </a:lnTo>
                <a:lnTo>
                  <a:pt x="12192" y="0"/>
                </a:lnTo>
                <a:close/>
              </a:path>
              <a:path w="64134" h="85089">
                <a:moveTo>
                  <a:pt x="20713" y="13474"/>
                </a:moveTo>
                <a:lnTo>
                  <a:pt x="9931" y="13474"/>
                </a:lnTo>
                <a:lnTo>
                  <a:pt x="13383" y="20437"/>
                </a:lnTo>
                <a:lnTo>
                  <a:pt x="17246" y="27522"/>
                </a:lnTo>
                <a:lnTo>
                  <a:pt x="21414" y="34657"/>
                </a:lnTo>
                <a:lnTo>
                  <a:pt x="25780" y="41770"/>
                </a:lnTo>
                <a:lnTo>
                  <a:pt x="52692" y="84772"/>
                </a:lnTo>
                <a:lnTo>
                  <a:pt x="63766" y="84772"/>
                </a:lnTo>
                <a:lnTo>
                  <a:pt x="63766" y="70434"/>
                </a:lnTo>
                <a:lnTo>
                  <a:pt x="54457" y="70434"/>
                </a:lnTo>
                <a:lnTo>
                  <a:pt x="51248" y="63867"/>
                </a:lnTo>
                <a:lnTo>
                  <a:pt x="47650" y="57123"/>
                </a:lnTo>
                <a:lnTo>
                  <a:pt x="43652" y="50119"/>
                </a:lnTo>
                <a:lnTo>
                  <a:pt x="39243" y="42773"/>
                </a:lnTo>
                <a:lnTo>
                  <a:pt x="20713" y="13474"/>
                </a:lnTo>
                <a:close/>
              </a:path>
              <a:path w="64134" h="85089">
                <a:moveTo>
                  <a:pt x="63766" y="0"/>
                </a:moveTo>
                <a:lnTo>
                  <a:pt x="53454" y="0"/>
                </a:lnTo>
                <a:lnTo>
                  <a:pt x="53500" y="38651"/>
                </a:lnTo>
                <a:lnTo>
                  <a:pt x="53622" y="50119"/>
                </a:lnTo>
                <a:lnTo>
                  <a:pt x="53700" y="53614"/>
                </a:lnTo>
                <a:lnTo>
                  <a:pt x="54081" y="61949"/>
                </a:lnTo>
                <a:lnTo>
                  <a:pt x="54698" y="70307"/>
                </a:lnTo>
                <a:lnTo>
                  <a:pt x="54457" y="70434"/>
                </a:lnTo>
                <a:lnTo>
                  <a:pt x="63766" y="70434"/>
                </a:lnTo>
                <a:lnTo>
                  <a:pt x="637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792331" y="5371809"/>
            <a:ext cx="45720" cy="85090"/>
          </a:xfrm>
          <a:custGeom>
            <a:avLst/>
            <a:gdLst/>
            <a:ahLst/>
            <a:cxnLst/>
            <a:rect l="l" t="t" r="r" b="b"/>
            <a:pathLst>
              <a:path w="45720" h="85089">
                <a:moveTo>
                  <a:pt x="45643" y="0"/>
                </a:moveTo>
                <a:lnTo>
                  <a:pt x="0" y="0"/>
                </a:lnTo>
                <a:lnTo>
                  <a:pt x="0" y="84772"/>
                </a:lnTo>
                <a:lnTo>
                  <a:pt x="11074" y="84772"/>
                </a:lnTo>
                <a:lnTo>
                  <a:pt x="11074" y="46405"/>
                </a:lnTo>
                <a:lnTo>
                  <a:pt x="43141" y="46405"/>
                </a:lnTo>
                <a:lnTo>
                  <a:pt x="43141" y="37350"/>
                </a:lnTo>
                <a:lnTo>
                  <a:pt x="11074" y="37350"/>
                </a:lnTo>
                <a:lnTo>
                  <a:pt x="11074" y="9067"/>
                </a:lnTo>
                <a:lnTo>
                  <a:pt x="45643" y="9067"/>
                </a:lnTo>
                <a:lnTo>
                  <a:pt x="4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848578" y="5370432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6"/>
                </a:lnTo>
                <a:lnTo>
                  <a:pt x="11034" y="12371"/>
                </a:lnTo>
                <a:lnTo>
                  <a:pt x="2899" y="26365"/>
                </a:lnTo>
                <a:lnTo>
                  <a:pt x="0" y="44259"/>
                </a:lnTo>
                <a:lnTo>
                  <a:pt x="2735" y="61687"/>
                </a:lnTo>
                <a:lnTo>
                  <a:pt x="10469" y="75376"/>
                </a:lnTo>
                <a:lnTo>
                  <a:pt x="22497" y="84323"/>
                </a:lnTo>
                <a:lnTo>
                  <a:pt x="38112" y="87528"/>
                </a:lnTo>
                <a:lnTo>
                  <a:pt x="53279" y="84631"/>
                </a:lnTo>
                <a:lnTo>
                  <a:pt x="62183" y="78600"/>
                </a:lnTo>
                <a:lnTo>
                  <a:pt x="38747" y="78600"/>
                </a:lnTo>
                <a:lnTo>
                  <a:pt x="27250" y="75882"/>
                </a:lnTo>
                <a:lnTo>
                  <a:pt x="18759" y="68459"/>
                </a:lnTo>
                <a:lnTo>
                  <a:pt x="13499" y="57426"/>
                </a:lnTo>
                <a:lnTo>
                  <a:pt x="11747" y="44259"/>
                </a:lnTo>
                <a:lnTo>
                  <a:pt x="11728" y="43637"/>
                </a:lnTo>
                <a:lnTo>
                  <a:pt x="13465" y="30359"/>
                </a:lnTo>
                <a:lnTo>
                  <a:pt x="18678" y="19240"/>
                </a:lnTo>
                <a:lnTo>
                  <a:pt x="27191" y="11703"/>
                </a:lnTo>
                <a:lnTo>
                  <a:pt x="38862" y="8928"/>
                </a:lnTo>
                <a:lnTo>
                  <a:pt x="62858" y="8928"/>
                </a:lnTo>
                <a:lnTo>
                  <a:pt x="55722" y="3369"/>
                </a:lnTo>
                <a:lnTo>
                  <a:pt x="39624" y="0"/>
                </a:lnTo>
                <a:close/>
              </a:path>
              <a:path w="77470" h="87629">
                <a:moveTo>
                  <a:pt x="62858" y="8928"/>
                </a:moveTo>
                <a:lnTo>
                  <a:pt x="38862" y="8928"/>
                </a:lnTo>
                <a:lnTo>
                  <a:pt x="50943" y="11951"/>
                </a:lnTo>
                <a:lnTo>
                  <a:pt x="59369" y="19902"/>
                </a:lnTo>
                <a:lnTo>
                  <a:pt x="64304" y="31104"/>
                </a:lnTo>
                <a:lnTo>
                  <a:pt x="65882" y="43637"/>
                </a:lnTo>
                <a:lnTo>
                  <a:pt x="65863" y="44259"/>
                </a:lnTo>
                <a:lnTo>
                  <a:pt x="64179" y="57110"/>
                </a:lnTo>
                <a:lnTo>
                  <a:pt x="59026" y="68178"/>
                </a:lnTo>
                <a:lnTo>
                  <a:pt x="50525" y="75777"/>
                </a:lnTo>
                <a:lnTo>
                  <a:pt x="38747" y="78600"/>
                </a:lnTo>
                <a:lnTo>
                  <a:pt x="62183" y="78600"/>
                </a:lnTo>
                <a:lnTo>
                  <a:pt x="65806" y="76146"/>
                </a:lnTo>
                <a:lnTo>
                  <a:pt x="74326" y="62378"/>
                </a:lnTo>
                <a:lnTo>
                  <a:pt x="77470" y="43637"/>
                </a:lnTo>
                <a:lnTo>
                  <a:pt x="74951" y="26472"/>
                </a:lnTo>
                <a:lnTo>
                  <a:pt x="67600" y="12622"/>
                </a:lnTo>
                <a:lnTo>
                  <a:pt x="62858" y="8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940190" y="5371180"/>
            <a:ext cx="55880" cy="85725"/>
          </a:xfrm>
          <a:custGeom>
            <a:avLst/>
            <a:gdLst/>
            <a:ahLst/>
            <a:cxnLst/>
            <a:rect l="l" t="t" r="r" b="b"/>
            <a:pathLst>
              <a:path w="55879" h="85725">
                <a:moveTo>
                  <a:pt x="21132" y="0"/>
                </a:moveTo>
                <a:lnTo>
                  <a:pt x="13576" y="0"/>
                </a:lnTo>
                <a:lnTo>
                  <a:pt x="5664" y="622"/>
                </a:lnTo>
                <a:lnTo>
                  <a:pt x="0" y="1765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48679"/>
                </a:lnTo>
                <a:lnTo>
                  <a:pt x="43764" y="48679"/>
                </a:lnTo>
                <a:lnTo>
                  <a:pt x="42887" y="47294"/>
                </a:lnTo>
                <a:lnTo>
                  <a:pt x="36347" y="44894"/>
                </a:lnTo>
                <a:lnTo>
                  <a:pt x="36347" y="44653"/>
                </a:lnTo>
                <a:lnTo>
                  <a:pt x="42608" y="41572"/>
                </a:lnTo>
                <a:lnTo>
                  <a:pt x="43909" y="40373"/>
                </a:lnTo>
                <a:lnTo>
                  <a:pt x="11074" y="40373"/>
                </a:lnTo>
                <a:lnTo>
                  <a:pt x="11074" y="9436"/>
                </a:lnTo>
                <a:lnTo>
                  <a:pt x="12827" y="8928"/>
                </a:lnTo>
                <a:lnTo>
                  <a:pt x="16471" y="8432"/>
                </a:lnTo>
                <a:lnTo>
                  <a:pt x="47307" y="8432"/>
                </a:lnTo>
                <a:lnTo>
                  <a:pt x="45643" y="6921"/>
                </a:lnTo>
                <a:lnTo>
                  <a:pt x="41229" y="3825"/>
                </a:lnTo>
                <a:lnTo>
                  <a:pt x="35793" y="1670"/>
                </a:lnTo>
                <a:lnTo>
                  <a:pt x="29154" y="409"/>
                </a:lnTo>
                <a:lnTo>
                  <a:pt x="21132" y="0"/>
                </a:lnTo>
                <a:close/>
              </a:path>
              <a:path w="55879" h="85725">
                <a:moveTo>
                  <a:pt x="43764" y="48679"/>
                </a:moveTo>
                <a:lnTo>
                  <a:pt x="21386" y="48679"/>
                </a:lnTo>
                <a:lnTo>
                  <a:pt x="31318" y="49060"/>
                </a:lnTo>
                <a:lnTo>
                  <a:pt x="35839" y="53581"/>
                </a:lnTo>
                <a:lnTo>
                  <a:pt x="38366" y="65150"/>
                </a:lnTo>
                <a:lnTo>
                  <a:pt x="40741" y="75704"/>
                </a:lnTo>
                <a:lnTo>
                  <a:pt x="42633" y="83007"/>
                </a:lnTo>
                <a:lnTo>
                  <a:pt x="44018" y="85394"/>
                </a:lnTo>
                <a:lnTo>
                  <a:pt x="55333" y="85394"/>
                </a:lnTo>
                <a:lnTo>
                  <a:pt x="53581" y="82130"/>
                </a:lnTo>
                <a:lnTo>
                  <a:pt x="51561" y="74079"/>
                </a:lnTo>
                <a:lnTo>
                  <a:pt x="46786" y="53454"/>
                </a:lnTo>
                <a:lnTo>
                  <a:pt x="43764" y="48679"/>
                </a:lnTo>
                <a:close/>
              </a:path>
              <a:path w="55879" h="85725">
                <a:moveTo>
                  <a:pt x="47307" y="8432"/>
                </a:moveTo>
                <a:lnTo>
                  <a:pt x="21882" y="8432"/>
                </a:lnTo>
                <a:lnTo>
                  <a:pt x="33451" y="8559"/>
                </a:lnTo>
                <a:lnTo>
                  <a:pt x="41376" y="13207"/>
                </a:lnTo>
                <a:lnTo>
                  <a:pt x="41376" y="33959"/>
                </a:lnTo>
                <a:lnTo>
                  <a:pt x="33959" y="40373"/>
                </a:lnTo>
                <a:lnTo>
                  <a:pt x="43909" y="40373"/>
                </a:lnTo>
                <a:lnTo>
                  <a:pt x="47677" y="36901"/>
                </a:lnTo>
                <a:lnTo>
                  <a:pt x="51072" y="30699"/>
                </a:lnTo>
                <a:lnTo>
                  <a:pt x="52311" y="23025"/>
                </a:lnTo>
                <a:lnTo>
                  <a:pt x="52311" y="16484"/>
                </a:lnTo>
                <a:lnTo>
                  <a:pt x="49796" y="10693"/>
                </a:lnTo>
                <a:lnTo>
                  <a:pt x="47307" y="84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398672" y="5522810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4" h="85089">
                <a:moveTo>
                  <a:pt x="36855" y="9309"/>
                </a:moveTo>
                <a:lnTo>
                  <a:pt x="25780" y="9309"/>
                </a:lnTo>
                <a:lnTo>
                  <a:pt x="25780" y="84772"/>
                </a:lnTo>
                <a:lnTo>
                  <a:pt x="36855" y="84772"/>
                </a:lnTo>
                <a:lnTo>
                  <a:pt x="36855" y="9309"/>
                </a:lnTo>
                <a:close/>
              </a:path>
              <a:path w="62864" h="85089">
                <a:moveTo>
                  <a:pt x="62763" y="0"/>
                </a:moveTo>
                <a:lnTo>
                  <a:pt x="0" y="0"/>
                </a:lnTo>
                <a:lnTo>
                  <a:pt x="0" y="9309"/>
                </a:lnTo>
                <a:lnTo>
                  <a:pt x="62763" y="9309"/>
                </a:lnTo>
                <a:lnTo>
                  <a:pt x="627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470765" y="5522810"/>
            <a:ext cx="63500" cy="85090"/>
          </a:xfrm>
          <a:custGeom>
            <a:avLst/>
            <a:gdLst/>
            <a:ahLst/>
            <a:cxnLst/>
            <a:rect l="l" t="t" r="r" b="b"/>
            <a:pathLst>
              <a:path w="63500" h="85089">
                <a:moveTo>
                  <a:pt x="11074" y="0"/>
                </a:moveTo>
                <a:lnTo>
                  <a:pt x="0" y="0"/>
                </a:lnTo>
                <a:lnTo>
                  <a:pt x="0" y="84772"/>
                </a:lnTo>
                <a:lnTo>
                  <a:pt x="11074" y="84772"/>
                </a:lnTo>
                <a:lnTo>
                  <a:pt x="11074" y="45021"/>
                </a:lnTo>
                <a:lnTo>
                  <a:pt x="63017" y="45021"/>
                </a:lnTo>
                <a:lnTo>
                  <a:pt x="63017" y="35598"/>
                </a:lnTo>
                <a:lnTo>
                  <a:pt x="11074" y="35598"/>
                </a:lnTo>
                <a:lnTo>
                  <a:pt x="11074" y="0"/>
                </a:lnTo>
                <a:close/>
              </a:path>
              <a:path w="63500" h="85089">
                <a:moveTo>
                  <a:pt x="63017" y="45021"/>
                </a:moveTo>
                <a:lnTo>
                  <a:pt x="52082" y="45021"/>
                </a:lnTo>
                <a:lnTo>
                  <a:pt x="52082" y="84772"/>
                </a:lnTo>
                <a:lnTo>
                  <a:pt x="63017" y="84772"/>
                </a:lnTo>
                <a:lnTo>
                  <a:pt x="63017" y="45021"/>
                </a:lnTo>
                <a:close/>
              </a:path>
              <a:path w="63500" h="85089">
                <a:moveTo>
                  <a:pt x="63017" y="0"/>
                </a:moveTo>
                <a:lnTo>
                  <a:pt x="52082" y="0"/>
                </a:lnTo>
                <a:lnTo>
                  <a:pt x="52082" y="35598"/>
                </a:lnTo>
                <a:lnTo>
                  <a:pt x="63017" y="35598"/>
                </a:lnTo>
                <a:lnTo>
                  <a:pt x="630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552812" y="5522815"/>
            <a:ext cx="48260" cy="85090"/>
          </a:xfrm>
          <a:custGeom>
            <a:avLst/>
            <a:gdLst/>
            <a:ahLst/>
            <a:cxnLst/>
            <a:rect l="l" t="t" r="r" b="b"/>
            <a:pathLst>
              <a:path w="48259" h="85089">
                <a:moveTo>
                  <a:pt x="45910" y="0"/>
                </a:moveTo>
                <a:lnTo>
                  <a:pt x="0" y="0"/>
                </a:lnTo>
                <a:lnTo>
                  <a:pt x="0" y="84759"/>
                </a:lnTo>
                <a:lnTo>
                  <a:pt x="47790" y="84759"/>
                </a:lnTo>
                <a:lnTo>
                  <a:pt x="47790" y="75704"/>
                </a:lnTo>
                <a:lnTo>
                  <a:pt x="11074" y="75704"/>
                </a:lnTo>
                <a:lnTo>
                  <a:pt x="11074" y="45021"/>
                </a:lnTo>
                <a:lnTo>
                  <a:pt x="43891" y="45021"/>
                </a:lnTo>
                <a:lnTo>
                  <a:pt x="43891" y="35966"/>
                </a:lnTo>
                <a:lnTo>
                  <a:pt x="11074" y="35966"/>
                </a:lnTo>
                <a:lnTo>
                  <a:pt x="11074" y="9055"/>
                </a:lnTo>
                <a:lnTo>
                  <a:pt x="45910" y="9055"/>
                </a:lnTo>
                <a:lnTo>
                  <a:pt x="45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641392" y="5522187"/>
            <a:ext cx="52705" cy="85725"/>
          </a:xfrm>
          <a:custGeom>
            <a:avLst/>
            <a:gdLst/>
            <a:ahLst/>
            <a:cxnLst/>
            <a:rect l="l" t="t" r="r" b="b"/>
            <a:pathLst>
              <a:path w="52704" h="85725">
                <a:moveTo>
                  <a:pt x="31953" y="0"/>
                </a:moveTo>
                <a:lnTo>
                  <a:pt x="12446" y="0"/>
                </a:lnTo>
                <a:lnTo>
                  <a:pt x="5283" y="762"/>
                </a:lnTo>
                <a:lnTo>
                  <a:pt x="0" y="1638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51816"/>
                </a:lnTo>
                <a:lnTo>
                  <a:pt x="27858" y="51816"/>
                </a:lnTo>
                <a:lnTo>
                  <a:pt x="34691" y="50098"/>
                </a:lnTo>
                <a:lnTo>
                  <a:pt x="40792" y="47187"/>
                </a:lnTo>
                <a:lnTo>
                  <a:pt x="45132" y="43649"/>
                </a:lnTo>
                <a:lnTo>
                  <a:pt x="16471" y="43649"/>
                </a:lnTo>
                <a:lnTo>
                  <a:pt x="12827" y="43383"/>
                </a:lnTo>
                <a:lnTo>
                  <a:pt x="11074" y="42887"/>
                </a:lnTo>
                <a:lnTo>
                  <a:pt x="11074" y="9436"/>
                </a:lnTo>
                <a:lnTo>
                  <a:pt x="12954" y="9055"/>
                </a:lnTo>
                <a:lnTo>
                  <a:pt x="16471" y="8674"/>
                </a:lnTo>
                <a:lnTo>
                  <a:pt x="46732" y="8674"/>
                </a:lnTo>
                <a:lnTo>
                  <a:pt x="39865" y="2514"/>
                </a:lnTo>
                <a:lnTo>
                  <a:pt x="31953" y="0"/>
                </a:lnTo>
                <a:close/>
              </a:path>
              <a:path w="52704" h="85725">
                <a:moveTo>
                  <a:pt x="27858" y="51816"/>
                </a:moveTo>
                <a:lnTo>
                  <a:pt x="11074" y="51816"/>
                </a:lnTo>
                <a:lnTo>
                  <a:pt x="13335" y="52197"/>
                </a:lnTo>
                <a:lnTo>
                  <a:pt x="16598" y="52438"/>
                </a:lnTo>
                <a:lnTo>
                  <a:pt x="20116" y="52438"/>
                </a:lnTo>
                <a:lnTo>
                  <a:pt x="27716" y="51851"/>
                </a:lnTo>
                <a:lnTo>
                  <a:pt x="27858" y="51816"/>
                </a:lnTo>
                <a:close/>
              </a:path>
              <a:path w="52704" h="85725">
                <a:moveTo>
                  <a:pt x="46732" y="8674"/>
                </a:moveTo>
                <a:lnTo>
                  <a:pt x="21386" y="8674"/>
                </a:lnTo>
                <a:lnTo>
                  <a:pt x="29600" y="9698"/>
                </a:lnTo>
                <a:lnTo>
                  <a:pt x="35906" y="12809"/>
                </a:lnTo>
                <a:lnTo>
                  <a:pt x="39949" y="18066"/>
                </a:lnTo>
                <a:lnTo>
                  <a:pt x="41376" y="25527"/>
                </a:lnTo>
                <a:lnTo>
                  <a:pt x="39913" y="33239"/>
                </a:lnTo>
                <a:lnTo>
                  <a:pt x="35704" y="38927"/>
                </a:lnTo>
                <a:lnTo>
                  <a:pt x="29016" y="42445"/>
                </a:lnTo>
                <a:lnTo>
                  <a:pt x="20116" y="43649"/>
                </a:lnTo>
                <a:lnTo>
                  <a:pt x="45132" y="43649"/>
                </a:lnTo>
                <a:lnTo>
                  <a:pt x="45770" y="43129"/>
                </a:lnTo>
                <a:lnTo>
                  <a:pt x="50050" y="38735"/>
                </a:lnTo>
                <a:lnTo>
                  <a:pt x="52311" y="32702"/>
                </a:lnTo>
                <a:lnTo>
                  <a:pt x="52311" y="17233"/>
                </a:lnTo>
                <a:lnTo>
                  <a:pt x="49428" y="11074"/>
                </a:lnTo>
                <a:lnTo>
                  <a:pt x="46732" y="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703433" y="5521423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8"/>
                </a:lnTo>
                <a:lnTo>
                  <a:pt x="11034" y="12377"/>
                </a:lnTo>
                <a:lnTo>
                  <a:pt x="2899" y="26376"/>
                </a:lnTo>
                <a:lnTo>
                  <a:pt x="0" y="44272"/>
                </a:lnTo>
                <a:lnTo>
                  <a:pt x="2736" y="61700"/>
                </a:lnTo>
                <a:lnTo>
                  <a:pt x="10474" y="75388"/>
                </a:lnTo>
                <a:lnTo>
                  <a:pt x="22502" y="84336"/>
                </a:lnTo>
                <a:lnTo>
                  <a:pt x="38112" y="87541"/>
                </a:lnTo>
                <a:lnTo>
                  <a:pt x="53279" y="84644"/>
                </a:lnTo>
                <a:lnTo>
                  <a:pt x="62183" y="78612"/>
                </a:lnTo>
                <a:lnTo>
                  <a:pt x="38747" y="78612"/>
                </a:lnTo>
                <a:lnTo>
                  <a:pt x="27250" y="75895"/>
                </a:lnTo>
                <a:lnTo>
                  <a:pt x="18759" y="68472"/>
                </a:lnTo>
                <a:lnTo>
                  <a:pt x="13499" y="57438"/>
                </a:lnTo>
                <a:lnTo>
                  <a:pt x="11747" y="44272"/>
                </a:lnTo>
                <a:lnTo>
                  <a:pt x="11728" y="43649"/>
                </a:lnTo>
                <a:lnTo>
                  <a:pt x="13465" y="30372"/>
                </a:lnTo>
                <a:lnTo>
                  <a:pt x="18678" y="19253"/>
                </a:lnTo>
                <a:lnTo>
                  <a:pt x="27191" y="11715"/>
                </a:lnTo>
                <a:lnTo>
                  <a:pt x="38862" y="8940"/>
                </a:lnTo>
                <a:lnTo>
                  <a:pt x="62868" y="8940"/>
                </a:lnTo>
                <a:lnTo>
                  <a:pt x="55722" y="3371"/>
                </a:lnTo>
                <a:lnTo>
                  <a:pt x="39624" y="0"/>
                </a:lnTo>
                <a:close/>
              </a:path>
              <a:path w="77470" h="87629">
                <a:moveTo>
                  <a:pt x="62868" y="8940"/>
                </a:moveTo>
                <a:lnTo>
                  <a:pt x="38862" y="8940"/>
                </a:lnTo>
                <a:lnTo>
                  <a:pt x="50943" y="11962"/>
                </a:lnTo>
                <a:lnTo>
                  <a:pt x="59369" y="19910"/>
                </a:lnTo>
                <a:lnTo>
                  <a:pt x="64304" y="31111"/>
                </a:lnTo>
                <a:lnTo>
                  <a:pt x="65882" y="43649"/>
                </a:lnTo>
                <a:lnTo>
                  <a:pt x="65863" y="44272"/>
                </a:lnTo>
                <a:lnTo>
                  <a:pt x="64179" y="57117"/>
                </a:lnTo>
                <a:lnTo>
                  <a:pt x="59026" y="68186"/>
                </a:lnTo>
                <a:lnTo>
                  <a:pt x="50525" y="75788"/>
                </a:lnTo>
                <a:lnTo>
                  <a:pt x="38747" y="78612"/>
                </a:lnTo>
                <a:lnTo>
                  <a:pt x="62183" y="78612"/>
                </a:lnTo>
                <a:lnTo>
                  <a:pt x="65806" y="76158"/>
                </a:lnTo>
                <a:lnTo>
                  <a:pt x="74326" y="62391"/>
                </a:lnTo>
                <a:lnTo>
                  <a:pt x="77470" y="43649"/>
                </a:lnTo>
                <a:lnTo>
                  <a:pt x="74951" y="26483"/>
                </a:lnTo>
                <a:lnTo>
                  <a:pt x="67600" y="12628"/>
                </a:lnTo>
                <a:lnTo>
                  <a:pt x="62868" y="89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790129" y="5521423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8"/>
                </a:lnTo>
                <a:lnTo>
                  <a:pt x="11034" y="12377"/>
                </a:lnTo>
                <a:lnTo>
                  <a:pt x="2899" y="26376"/>
                </a:lnTo>
                <a:lnTo>
                  <a:pt x="0" y="44272"/>
                </a:lnTo>
                <a:lnTo>
                  <a:pt x="2734" y="61700"/>
                </a:lnTo>
                <a:lnTo>
                  <a:pt x="10467" y="75388"/>
                </a:lnTo>
                <a:lnTo>
                  <a:pt x="22492" y="84336"/>
                </a:lnTo>
                <a:lnTo>
                  <a:pt x="38100" y="87541"/>
                </a:lnTo>
                <a:lnTo>
                  <a:pt x="53274" y="84644"/>
                </a:lnTo>
                <a:lnTo>
                  <a:pt x="62180" y="78612"/>
                </a:lnTo>
                <a:lnTo>
                  <a:pt x="38735" y="78612"/>
                </a:lnTo>
                <a:lnTo>
                  <a:pt x="27245" y="75895"/>
                </a:lnTo>
                <a:lnTo>
                  <a:pt x="18757" y="68472"/>
                </a:lnTo>
                <a:lnTo>
                  <a:pt x="13499" y="57438"/>
                </a:lnTo>
                <a:lnTo>
                  <a:pt x="11747" y="44272"/>
                </a:lnTo>
                <a:lnTo>
                  <a:pt x="11728" y="43649"/>
                </a:lnTo>
                <a:lnTo>
                  <a:pt x="13465" y="30372"/>
                </a:lnTo>
                <a:lnTo>
                  <a:pt x="18678" y="19253"/>
                </a:lnTo>
                <a:lnTo>
                  <a:pt x="27191" y="11715"/>
                </a:lnTo>
                <a:lnTo>
                  <a:pt x="38862" y="8940"/>
                </a:lnTo>
                <a:lnTo>
                  <a:pt x="62868" y="8940"/>
                </a:lnTo>
                <a:lnTo>
                  <a:pt x="55722" y="3371"/>
                </a:lnTo>
                <a:lnTo>
                  <a:pt x="39624" y="0"/>
                </a:lnTo>
                <a:close/>
              </a:path>
              <a:path w="77470" h="87629">
                <a:moveTo>
                  <a:pt x="62868" y="8940"/>
                </a:moveTo>
                <a:lnTo>
                  <a:pt x="38862" y="8940"/>
                </a:lnTo>
                <a:lnTo>
                  <a:pt x="50943" y="11962"/>
                </a:lnTo>
                <a:lnTo>
                  <a:pt x="59369" y="19910"/>
                </a:lnTo>
                <a:lnTo>
                  <a:pt x="64304" y="31111"/>
                </a:lnTo>
                <a:lnTo>
                  <a:pt x="65882" y="43649"/>
                </a:lnTo>
                <a:lnTo>
                  <a:pt x="65863" y="44272"/>
                </a:lnTo>
                <a:lnTo>
                  <a:pt x="64179" y="57117"/>
                </a:lnTo>
                <a:lnTo>
                  <a:pt x="59024" y="68186"/>
                </a:lnTo>
                <a:lnTo>
                  <a:pt x="50520" y="75788"/>
                </a:lnTo>
                <a:lnTo>
                  <a:pt x="38735" y="78612"/>
                </a:lnTo>
                <a:lnTo>
                  <a:pt x="62180" y="78612"/>
                </a:lnTo>
                <a:lnTo>
                  <a:pt x="65805" y="76158"/>
                </a:lnTo>
                <a:lnTo>
                  <a:pt x="74325" y="62391"/>
                </a:lnTo>
                <a:lnTo>
                  <a:pt x="77470" y="43649"/>
                </a:lnTo>
                <a:lnTo>
                  <a:pt x="74951" y="26483"/>
                </a:lnTo>
                <a:lnTo>
                  <a:pt x="67600" y="12628"/>
                </a:lnTo>
                <a:lnTo>
                  <a:pt x="62868" y="89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881728" y="5522182"/>
            <a:ext cx="55880" cy="85725"/>
          </a:xfrm>
          <a:custGeom>
            <a:avLst/>
            <a:gdLst/>
            <a:ahLst/>
            <a:cxnLst/>
            <a:rect l="l" t="t" r="r" b="b"/>
            <a:pathLst>
              <a:path w="55879" h="85725">
                <a:moveTo>
                  <a:pt x="21132" y="0"/>
                </a:moveTo>
                <a:lnTo>
                  <a:pt x="13576" y="0"/>
                </a:lnTo>
                <a:lnTo>
                  <a:pt x="5664" y="622"/>
                </a:lnTo>
                <a:lnTo>
                  <a:pt x="0" y="1765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48679"/>
                </a:lnTo>
                <a:lnTo>
                  <a:pt x="43764" y="48679"/>
                </a:lnTo>
                <a:lnTo>
                  <a:pt x="42887" y="47294"/>
                </a:lnTo>
                <a:lnTo>
                  <a:pt x="36347" y="44894"/>
                </a:lnTo>
                <a:lnTo>
                  <a:pt x="36347" y="44653"/>
                </a:lnTo>
                <a:lnTo>
                  <a:pt x="42610" y="41570"/>
                </a:lnTo>
                <a:lnTo>
                  <a:pt x="43909" y="40373"/>
                </a:lnTo>
                <a:lnTo>
                  <a:pt x="11074" y="40373"/>
                </a:lnTo>
                <a:lnTo>
                  <a:pt x="11074" y="9436"/>
                </a:lnTo>
                <a:lnTo>
                  <a:pt x="12827" y="8928"/>
                </a:lnTo>
                <a:lnTo>
                  <a:pt x="16471" y="8432"/>
                </a:lnTo>
                <a:lnTo>
                  <a:pt x="47315" y="8432"/>
                </a:lnTo>
                <a:lnTo>
                  <a:pt x="45656" y="6921"/>
                </a:lnTo>
                <a:lnTo>
                  <a:pt x="41233" y="3825"/>
                </a:lnTo>
                <a:lnTo>
                  <a:pt x="35790" y="1670"/>
                </a:lnTo>
                <a:lnTo>
                  <a:pt x="29149" y="409"/>
                </a:lnTo>
                <a:lnTo>
                  <a:pt x="21132" y="0"/>
                </a:lnTo>
                <a:close/>
              </a:path>
              <a:path w="55879" h="85725">
                <a:moveTo>
                  <a:pt x="43764" y="48679"/>
                </a:moveTo>
                <a:lnTo>
                  <a:pt x="21386" y="48679"/>
                </a:lnTo>
                <a:lnTo>
                  <a:pt x="31318" y="49060"/>
                </a:lnTo>
                <a:lnTo>
                  <a:pt x="35839" y="53581"/>
                </a:lnTo>
                <a:lnTo>
                  <a:pt x="38366" y="65150"/>
                </a:lnTo>
                <a:lnTo>
                  <a:pt x="40741" y="75704"/>
                </a:lnTo>
                <a:lnTo>
                  <a:pt x="42633" y="83007"/>
                </a:lnTo>
                <a:lnTo>
                  <a:pt x="44018" y="85394"/>
                </a:lnTo>
                <a:lnTo>
                  <a:pt x="55333" y="85394"/>
                </a:lnTo>
                <a:lnTo>
                  <a:pt x="53581" y="82130"/>
                </a:lnTo>
                <a:lnTo>
                  <a:pt x="51561" y="74079"/>
                </a:lnTo>
                <a:lnTo>
                  <a:pt x="46786" y="53454"/>
                </a:lnTo>
                <a:lnTo>
                  <a:pt x="43764" y="48679"/>
                </a:lnTo>
                <a:close/>
              </a:path>
              <a:path w="55879" h="85725">
                <a:moveTo>
                  <a:pt x="47315" y="8432"/>
                </a:moveTo>
                <a:lnTo>
                  <a:pt x="21882" y="8432"/>
                </a:lnTo>
                <a:lnTo>
                  <a:pt x="33451" y="8559"/>
                </a:lnTo>
                <a:lnTo>
                  <a:pt x="41376" y="13207"/>
                </a:lnTo>
                <a:lnTo>
                  <a:pt x="41376" y="33959"/>
                </a:lnTo>
                <a:lnTo>
                  <a:pt x="33959" y="40373"/>
                </a:lnTo>
                <a:lnTo>
                  <a:pt x="43909" y="40373"/>
                </a:lnTo>
                <a:lnTo>
                  <a:pt x="47683" y="36896"/>
                </a:lnTo>
                <a:lnTo>
                  <a:pt x="51083" y="30694"/>
                </a:lnTo>
                <a:lnTo>
                  <a:pt x="52324" y="23025"/>
                </a:lnTo>
                <a:lnTo>
                  <a:pt x="52324" y="16484"/>
                </a:lnTo>
                <a:lnTo>
                  <a:pt x="49796" y="10693"/>
                </a:lnTo>
                <a:lnTo>
                  <a:pt x="47315" y="84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864989" y="5371180"/>
            <a:ext cx="69850" cy="86360"/>
          </a:xfrm>
          <a:custGeom>
            <a:avLst/>
            <a:gdLst/>
            <a:ahLst/>
            <a:cxnLst/>
            <a:rect l="l" t="t" r="r" b="b"/>
            <a:pathLst>
              <a:path w="69850" h="86360">
                <a:moveTo>
                  <a:pt x="23393" y="0"/>
                </a:moveTo>
                <a:lnTo>
                  <a:pt x="14719" y="0"/>
                </a:lnTo>
                <a:lnTo>
                  <a:pt x="6794" y="761"/>
                </a:lnTo>
                <a:lnTo>
                  <a:pt x="0" y="1765"/>
                </a:lnTo>
                <a:lnTo>
                  <a:pt x="0" y="85140"/>
                </a:lnTo>
                <a:lnTo>
                  <a:pt x="5664" y="85775"/>
                </a:lnTo>
                <a:lnTo>
                  <a:pt x="12192" y="86156"/>
                </a:lnTo>
                <a:lnTo>
                  <a:pt x="20002" y="86156"/>
                </a:lnTo>
                <a:lnTo>
                  <a:pt x="31675" y="85364"/>
                </a:lnTo>
                <a:lnTo>
                  <a:pt x="41898" y="83026"/>
                </a:lnTo>
                <a:lnTo>
                  <a:pt x="50543" y="79202"/>
                </a:lnTo>
                <a:lnTo>
                  <a:pt x="53000" y="77342"/>
                </a:lnTo>
                <a:lnTo>
                  <a:pt x="22136" y="77342"/>
                </a:lnTo>
                <a:lnTo>
                  <a:pt x="13830" y="77228"/>
                </a:lnTo>
                <a:lnTo>
                  <a:pt x="11074" y="76720"/>
                </a:lnTo>
                <a:lnTo>
                  <a:pt x="11074" y="9817"/>
                </a:lnTo>
                <a:lnTo>
                  <a:pt x="13957" y="9309"/>
                </a:lnTo>
                <a:lnTo>
                  <a:pt x="18237" y="8674"/>
                </a:lnTo>
                <a:lnTo>
                  <a:pt x="55120" y="8674"/>
                </a:lnTo>
                <a:lnTo>
                  <a:pt x="51439" y="5995"/>
                </a:lnTo>
                <a:lnTo>
                  <a:pt x="43672" y="2687"/>
                </a:lnTo>
                <a:lnTo>
                  <a:pt x="34347" y="677"/>
                </a:lnTo>
                <a:lnTo>
                  <a:pt x="23393" y="0"/>
                </a:lnTo>
                <a:close/>
              </a:path>
              <a:path w="69850" h="86360">
                <a:moveTo>
                  <a:pt x="55120" y="8674"/>
                </a:moveTo>
                <a:lnTo>
                  <a:pt x="23901" y="8674"/>
                </a:lnTo>
                <a:lnTo>
                  <a:pt x="39039" y="10972"/>
                </a:lnTo>
                <a:lnTo>
                  <a:pt x="49785" y="17530"/>
                </a:lnTo>
                <a:lnTo>
                  <a:pt x="56171" y="27838"/>
                </a:lnTo>
                <a:lnTo>
                  <a:pt x="58229" y="41389"/>
                </a:lnTo>
                <a:lnTo>
                  <a:pt x="55879" y="56661"/>
                </a:lnTo>
                <a:lnTo>
                  <a:pt x="48955" y="67948"/>
                </a:lnTo>
                <a:lnTo>
                  <a:pt x="37644" y="74943"/>
                </a:lnTo>
                <a:lnTo>
                  <a:pt x="22136" y="77342"/>
                </a:lnTo>
                <a:lnTo>
                  <a:pt x="53000" y="77342"/>
                </a:lnTo>
                <a:lnTo>
                  <a:pt x="69672" y="41008"/>
                </a:lnTo>
                <a:lnTo>
                  <a:pt x="68865" y="31492"/>
                </a:lnTo>
                <a:lnTo>
                  <a:pt x="66525" y="23287"/>
                </a:lnTo>
                <a:lnTo>
                  <a:pt x="62771" y="16332"/>
                </a:lnTo>
                <a:lnTo>
                  <a:pt x="57721" y="10566"/>
                </a:lnTo>
                <a:lnTo>
                  <a:pt x="55120" y="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954327" y="5371808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772"/>
                </a:lnTo>
              </a:path>
            </a:pathLst>
          </a:custGeom>
          <a:ln w="110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973951" y="537093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55727" y="0"/>
                </a:moveTo>
                <a:lnTo>
                  <a:pt x="45910" y="0"/>
                </a:lnTo>
                <a:lnTo>
                  <a:pt x="26764" y="3301"/>
                </a:lnTo>
                <a:lnTo>
                  <a:pt x="12344" y="12452"/>
                </a:lnTo>
                <a:lnTo>
                  <a:pt x="3230" y="26317"/>
                </a:lnTo>
                <a:lnTo>
                  <a:pt x="0" y="43764"/>
                </a:lnTo>
                <a:lnTo>
                  <a:pt x="822" y="53278"/>
                </a:lnTo>
                <a:lnTo>
                  <a:pt x="25977" y="83902"/>
                </a:lnTo>
                <a:lnTo>
                  <a:pt x="43510" y="86525"/>
                </a:lnTo>
                <a:lnTo>
                  <a:pt x="51723" y="86045"/>
                </a:lnTo>
                <a:lnTo>
                  <a:pt x="58991" y="84858"/>
                </a:lnTo>
                <a:lnTo>
                  <a:pt x="65030" y="83342"/>
                </a:lnTo>
                <a:lnTo>
                  <a:pt x="69557" y="81876"/>
                </a:lnTo>
                <a:lnTo>
                  <a:pt x="69557" y="77469"/>
                </a:lnTo>
                <a:lnTo>
                  <a:pt x="44272" y="77469"/>
                </a:lnTo>
                <a:lnTo>
                  <a:pt x="30784" y="75149"/>
                </a:lnTo>
                <a:lnTo>
                  <a:pt x="20478" y="68430"/>
                </a:lnTo>
                <a:lnTo>
                  <a:pt x="13896" y="57678"/>
                </a:lnTo>
                <a:lnTo>
                  <a:pt x="11582" y="43256"/>
                </a:lnTo>
                <a:lnTo>
                  <a:pt x="14006" y="28968"/>
                </a:lnTo>
                <a:lnTo>
                  <a:pt x="20885" y="18251"/>
                </a:lnTo>
                <a:lnTo>
                  <a:pt x="31631" y="11518"/>
                </a:lnTo>
                <a:lnTo>
                  <a:pt x="45656" y="9182"/>
                </a:lnTo>
                <a:lnTo>
                  <a:pt x="65480" y="9182"/>
                </a:lnTo>
                <a:lnTo>
                  <a:pt x="67043" y="3898"/>
                </a:lnTo>
                <a:lnTo>
                  <a:pt x="63512" y="2273"/>
                </a:lnTo>
                <a:lnTo>
                  <a:pt x="55727" y="0"/>
                </a:lnTo>
                <a:close/>
              </a:path>
              <a:path w="69850" h="86995">
                <a:moveTo>
                  <a:pt x="69557" y="41122"/>
                </a:moveTo>
                <a:lnTo>
                  <a:pt x="41630" y="41122"/>
                </a:lnTo>
                <a:lnTo>
                  <a:pt x="41630" y="49923"/>
                </a:lnTo>
                <a:lnTo>
                  <a:pt x="58864" y="49923"/>
                </a:lnTo>
                <a:lnTo>
                  <a:pt x="58864" y="75209"/>
                </a:lnTo>
                <a:lnTo>
                  <a:pt x="56349" y="76466"/>
                </a:lnTo>
                <a:lnTo>
                  <a:pt x="51434" y="77469"/>
                </a:lnTo>
                <a:lnTo>
                  <a:pt x="69557" y="77469"/>
                </a:lnTo>
                <a:lnTo>
                  <a:pt x="69557" y="41122"/>
                </a:lnTo>
                <a:close/>
              </a:path>
              <a:path w="69850" h="86995">
                <a:moveTo>
                  <a:pt x="65480" y="9182"/>
                </a:moveTo>
                <a:lnTo>
                  <a:pt x="54203" y="9182"/>
                </a:lnTo>
                <a:lnTo>
                  <a:pt x="59867" y="10820"/>
                </a:lnTo>
                <a:lnTo>
                  <a:pt x="64401" y="12826"/>
                </a:lnTo>
                <a:lnTo>
                  <a:pt x="65480" y="91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060146" y="5371805"/>
            <a:ext cx="64135" cy="85090"/>
          </a:xfrm>
          <a:custGeom>
            <a:avLst/>
            <a:gdLst/>
            <a:ahLst/>
            <a:cxnLst/>
            <a:rect l="l" t="t" r="r" b="b"/>
            <a:pathLst>
              <a:path w="64134" h="85089">
                <a:moveTo>
                  <a:pt x="12192" y="0"/>
                </a:moveTo>
                <a:lnTo>
                  <a:pt x="0" y="0"/>
                </a:lnTo>
                <a:lnTo>
                  <a:pt x="0" y="84772"/>
                </a:lnTo>
                <a:lnTo>
                  <a:pt x="10439" y="84772"/>
                </a:lnTo>
                <a:lnTo>
                  <a:pt x="10319" y="34657"/>
                </a:lnTo>
                <a:lnTo>
                  <a:pt x="10233" y="29798"/>
                </a:lnTo>
                <a:lnTo>
                  <a:pt x="9957" y="21582"/>
                </a:lnTo>
                <a:lnTo>
                  <a:pt x="9550" y="13588"/>
                </a:lnTo>
                <a:lnTo>
                  <a:pt x="9931" y="13474"/>
                </a:lnTo>
                <a:lnTo>
                  <a:pt x="20713" y="13474"/>
                </a:lnTo>
                <a:lnTo>
                  <a:pt x="12192" y="0"/>
                </a:lnTo>
                <a:close/>
              </a:path>
              <a:path w="64134" h="85089">
                <a:moveTo>
                  <a:pt x="20713" y="13474"/>
                </a:moveTo>
                <a:lnTo>
                  <a:pt x="9931" y="13474"/>
                </a:lnTo>
                <a:lnTo>
                  <a:pt x="13383" y="20437"/>
                </a:lnTo>
                <a:lnTo>
                  <a:pt x="17246" y="27522"/>
                </a:lnTo>
                <a:lnTo>
                  <a:pt x="21414" y="34657"/>
                </a:lnTo>
                <a:lnTo>
                  <a:pt x="25780" y="41770"/>
                </a:lnTo>
                <a:lnTo>
                  <a:pt x="52692" y="84772"/>
                </a:lnTo>
                <a:lnTo>
                  <a:pt x="63766" y="84772"/>
                </a:lnTo>
                <a:lnTo>
                  <a:pt x="63766" y="70434"/>
                </a:lnTo>
                <a:lnTo>
                  <a:pt x="54457" y="70434"/>
                </a:lnTo>
                <a:lnTo>
                  <a:pt x="51248" y="63867"/>
                </a:lnTo>
                <a:lnTo>
                  <a:pt x="47650" y="57123"/>
                </a:lnTo>
                <a:lnTo>
                  <a:pt x="43652" y="50119"/>
                </a:lnTo>
                <a:lnTo>
                  <a:pt x="39243" y="42773"/>
                </a:lnTo>
                <a:lnTo>
                  <a:pt x="20713" y="13474"/>
                </a:lnTo>
                <a:close/>
              </a:path>
              <a:path w="64134" h="85089">
                <a:moveTo>
                  <a:pt x="63766" y="0"/>
                </a:moveTo>
                <a:lnTo>
                  <a:pt x="53454" y="0"/>
                </a:lnTo>
                <a:lnTo>
                  <a:pt x="53500" y="38651"/>
                </a:lnTo>
                <a:lnTo>
                  <a:pt x="53622" y="50119"/>
                </a:lnTo>
                <a:lnTo>
                  <a:pt x="53700" y="53614"/>
                </a:lnTo>
                <a:lnTo>
                  <a:pt x="54081" y="61949"/>
                </a:lnTo>
                <a:lnTo>
                  <a:pt x="54698" y="70307"/>
                </a:lnTo>
                <a:lnTo>
                  <a:pt x="54457" y="70434"/>
                </a:lnTo>
                <a:lnTo>
                  <a:pt x="63766" y="70434"/>
                </a:lnTo>
                <a:lnTo>
                  <a:pt x="637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148484" y="5371808"/>
            <a:ext cx="0" cy="85090"/>
          </a:xfrm>
          <a:custGeom>
            <a:avLst/>
            <a:gdLst/>
            <a:ahLst/>
            <a:cxnLst/>
            <a:rect l="l" t="t" r="r" b="b"/>
            <a:pathLst>
              <a:path h="85089">
                <a:moveTo>
                  <a:pt x="0" y="0"/>
                </a:moveTo>
                <a:lnTo>
                  <a:pt x="0" y="84772"/>
                </a:lnTo>
              </a:path>
            </a:pathLst>
          </a:custGeom>
          <a:ln w="1107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163464" y="5371809"/>
            <a:ext cx="62865" cy="85090"/>
          </a:xfrm>
          <a:custGeom>
            <a:avLst/>
            <a:gdLst/>
            <a:ahLst/>
            <a:cxnLst/>
            <a:rect l="l" t="t" r="r" b="b"/>
            <a:pathLst>
              <a:path w="62865" h="85089">
                <a:moveTo>
                  <a:pt x="36855" y="9309"/>
                </a:moveTo>
                <a:lnTo>
                  <a:pt x="25780" y="9309"/>
                </a:lnTo>
                <a:lnTo>
                  <a:pt x="25780" y="84772"/>
                </a:lnTo>
                <a:lnTo>
                  <a:pt x="36855" y="84772"/>
                </a:lnTo>
                <a:lnTo>
                  <a:pt x="36855" y="9309"/>
                </a:lnTo>
                <a:close/>
              </a:path>
              <a:path w="62865" h="85089">
                <a:moveTo>
                  <a:pt x="62763" y="0"/>
                </a:moveTo>
                <a:lnTo>
                  <a:pt x="0" y="0"/>
                </a:lnTo>
                <a:lnTo>
                  <a:pt x="0" y="9309"/>
                </a:lnTo>
                <a:lnTo>
                  <a:pt x="62763" y="9309"/>
                </a:lnTo>
                <a:lnTo>
                  <a:pt x="627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231161" y="5371805"/>
            <a:ext cx="66675" cy="85090"/>
          </a:xfrm>
          <a:custGeom>
            <a:avLst/>
            <a:gdLst/>
            <a:ahLst/>
            <a:cxnLst/>
            <a:rect l="l" t="t" r="r" b="b"/>
            <a:pathLst>
              <a:path w="66675" h="85089">
                <a:moveTo>
                  <a:pt x="12433" y="0"/>
                </a:moveTo>
                <a:lnTo>
                  <a:pt x="0" y="0"/>
                </a:lnTo>
                <a:lnTo>
                  <a:pt x="26784" y="48933"/>
                </a:lnTo>
                <a:lnTo>
                  <a:pt x="26784" y="84772"/>
                </a:lnTo>
                <a:lnTo>
                  <a:pt x="37846" y="84772"/>
                </a:lnTo>
                <a:lnTo>
                  <a:pt x="37846" y="48679"/>
                </a:lnTo>
                <a:lnTo>
                  <a:pt x="42380" y="40881"/>
                </a:lnTo>
                <a:lnTo>
                  <a:pt x="32816" y="40881"/>
                </a:lnTo>
                <a:lnTo>
                  <a:pt x="30175" y="35102"/>
                </a:lnTo>
                <a:lnTo>
                  <a:pt x="27603" y="29819"/>
                </a:lnTo>
                <a:lnTo>
                  <a:pt x="24396" y="23406"/>
                </a:lnTo>
                <a:lnTo>
                  <a:pt x="12433" y="0"/>
                </a:lnTo>
                <a:close/>
              </a:path>
              <a:path w="66675" h="85089">
                <a:moveTo>
                  <a:pt x="66154" y="0"/>
                </a:moveTo>
                <a:lnTo>
                  <a:pt x="53822" y="0"/>
                </a:lnTo>
                <a:lnTo>
                  <a:pt x="41617" y="23406"/>
                </a:lnTo>
                <a:lnTo>
                  <a:pt x="38279" y="29933"/>
                </a:lnTo>
                <a:lnTo>
                  <a:pt x="35331" y="35344"/>
                </a:lnTo>
                <a:lnTo>
                  <a:pt x="33070" y="40881"/>
                </a:lnTo>
                <a:lnTo>
                  <a:pt x="42380" y="40881"/>
                </a:lnTo>
                <a:lnTo>
                  <a:pt x="661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328918" y="5370432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6"/>
                </a:lnTo>
                <a:lnTo>
                  <a:pt x="11034" y="12371"/>
                </a:lnTo>
                <a:lnTo>
                  <a:pt x="2899" y="26365"/>
                </a:lnTo>
                <a:lnTo>
                  <a:pt x="0" y="44259"/>
                </a:lnTo>
                <a:lnTo>
                  <a:pt x="2734" y="61687"/>
                </a:lnTo>
                <a:lnTo>
                  <a:pt x="10467" y="75376"/>
                </a:lnTo>
                <a:lnTo>
                  <a:pt x="22492" y="84323"/>
                </a:lnTo>
                <a:lnTo>
                  <a:pt x="38100" y="87528"/>
                </a:lnTo>
                <a:lnTo>
                  <a:pt x="53274" y="84631"/>
                </a:lnTo>
                <a:lnTo>
                  <a:pt x="62180" y="78600"/>
                </a:lnTo>
                <a:lnTo>
                  <a:pt x="38735" y="78600"/>
                </a:lnTo>
                <a:lnTo>
                  <a:pt x="27245" y="75882"/>
                </a:lnTo>
                <a:lnTo>
                  <a:pt x="18757" y="68459"/>
                </a:lnTo>
                <a:lnTo>
                  <a:pt x="13499" y="57426"/>
                </a:lnTo>
                <a:lnTo>
                  <a:pt x="11747" y="44259"/>
                </a:lnTo>
                <a:lnTo>
                  <a:pt x="11728" y="43637"/>
                </a:lnTo>
                <a:lnTo>
                  <a:pt x="13465" y="30359"/>
                </a:lnTo>
                <a:lnTo>
                  <a:pt x="18678" y="19240"/>
                </a:lnTo>
                <a:lnTo>
                  <a:pt x="27191" y="11703"/>
                </a:lnTo>
                <a:lnTo>
                  <a:pt x="38862" y="8928"/>
                </a:lnTo>
                <a:lnTo>
                  <a:pt x="62858" y="8928"/>
                </a:lnTo>
                <a:lnTo>
                  <a:pt x="55722" y="3369"/>
                </a:lnTo>
                <a:lnTo>
                  <a:pt x="39624" y="0"/>
                </a:lnTo>
                <a:close/>
              </a:path>
              <a:path w="77470" h="87629">
                <a:moveTo>
                  <a:pt x="62858" y="8928"/>
                </a:moveTo>
                <a:lnTo>
                  <a:pt x="38862" y="8928"/>
                </a:lnTo>
                <a:lnTo>
                  <a:pt x="50943" y="11951"/>
                </a:lnTo>
                <a:lnTo>
                  <a:pt x="59369" y="19902"/>
                </a:lnTo>
                <a:lnTo>
                  <a:pt x="64304" y="31104"/>
                </a:lnTo>
                <a:lnTo>
                  <a:pt x="65882" y="43637"/>
                </a:lnTo>
                <a:lnTo>
                  <a:pt x="65863" y="44259"/>
                </a:lnTo>
                <a:lnTo>
                  <a:pt x="64179" y="57110"/>
                </a:lnTo>
                <a:lnTo>
                  <a:pt x="59024" y="68178"/>
                </a:lnTo>
                <a:lnTo>
                  <a:pt x="50520" y="75777"/>
                </a:lnTo>
                <a:lnTo>
                  <a:pt x="38735" y="78600"/>
                </a:lnTo>
                <a:lnTo>
                  <a:pt x="62180" y="78600"/>
                </a:lnTo>
                <a:lnTo>
                  <a:pt x="65805" y="76146"/>
                </a:lnTo>
                <a:lnTo>
                  <a:pt x="74325" y="62378"/>
                </a:lnTo>
                <a:lnTo>
                  <a:pt x="77470" y="43637"/>
                </a:lnTo>
                <a:lnTo>
                  <a:pt x="74951" y="26472"/>
                </a:lnTo>
                <a:lnTo>
                  <a:pt x="67600" y="12622"/>
                </a:lnTo>
                <a:lnTo>
                  <a:pt x="62858" y="8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420530" y="5371809"/>
            <a:ext cx="45720" cy="85090"/>
          </a:xfrm>
          <a:custGeom>
            <a:avLst/>
            <a:gdLst/>
            <a:ahLst/>
            <a:cxnLst/>
            <a:rect l="l" t="t" r="r" b="b"/>
            <a:pathLst>
              <a:path w="45720" h="85089">
                <a:moveTo>
                  <a:pt x="45643" y="0"/>
                </a:moveTo>
                <a:lnTo>
                  <a:pt x="0" y="0"/>
                </a:lnTo>
                <a:lnTo>
                  <a:pt x="0" y="84772"/>
                </a:lnTo>
                <a:lnTo>
                  <a:pt x="11074" y="84772"/>
                </a:lnTo>
                <a:lnTo>
                  <a:pt x="11074" y="46405"/>
                </a:lnTo>
                <a:lnTo>
                  <a:pt x="43141" y="46405"/>
                </a:lnTo>
                <a:lnTo>
                  <a:pt x="43141" y="37350"/>
                </a:lnTo>
                <a:lnTo>
                  <a:pt x="11074" y="37350"/>
                </a:lnTo>
                <a:lnTo>
                  <a:pt x="11074" y="9067"/>
                </a:lnTo>
                <a:lnTo>
                  <a:pt x="45643" y="9067"/>
                </a:lnTo>
                <a:lnTo>
                  <a:pt x="456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891997" y="5522805"/>
            <a:ext cx="104139" cy="85090"/>
          </a:xfrm>
          <a:custGeom>
            <a:avLst/>
            <a:gdLst/>
            <a:ahLst/>
            <a:cxnLst/>
            <a:rect l="l" t="t" r="r" b="b"/>
            <a:pathLst>
              <a:path w="104140" h="85089">
                <a:moveTo>
                  <a:pt x="11696" y="0"/>
                </a:moveTo>
                <a:lnTo>
                  <a:pt x="0" y="0"/>
                </a:lnTo>
                <a:lnTo>
                  <a:pt x="21501" y="84772"/>
                </a:lnTo>
                <a:lnTo>
                  <a:pt x="33197" y="84772"/>
                </a:lnTo>
                <a:lnTo>
                  <a:pt x="36598" y="72199"/>
                </a:lnTo>
                <a:lnTo>
                  <a:pt x="28041" y="72199"/>
                </a:lnTo>
                <a:lnTo>
                  <a:pt x="26646" y="65033"/>
                </a:lnTo>
                <a:lnTo>
                  <a:pt x="25143" y="57842"/>
                </a:lnTo>
                <a:lnTo>
                  <a:pt x="23508" y="50441"/>
                </a:lnTo>
                <a:lnTo>
                  <a:pt x="11696" y="0"/>
                </a:lnTo>
                <a:close/>
              </a:path>
              <a:path w="104140" h="85089">
                <a:moveTo>
                  <a:pt x="61080" y="12954"/>
                </a:moveTo>
                <a:lnTo>
                  <a:pt x="51930" y="12954"/>
                </a:lnTo>
                <a:lnTo>
                  <a:pt x="52908" y="19369"/>
                </a:lnTo>
                <a:lnTo>
                  <a:pt x="54141" y="25947"/>
                </a:lnTo>
                <a:lnTo>
                  <a:pt x="55653" y="32947"/>
                </a:lnTo>
                <a:lnTo>
                  <a:pt x="68033" y="84772"/>
                </a:lnTo>
                <a:lnTo>
                  <a:pt x="79603" y="84772"/>
                </a:lnTo>
                <a:lnTo>
                  <a:pt x="83203" y="72072"/>
                </a:lnTo>
                <a:lnTo>
                  <a:pt x="74193" y="72072"/>
                </a:lnTo>
                <a:lnTo>
                  <a:pt x="73046" y="65033"/>
                </a:lnTo>
                <a:lnTo>
                  <a:pt x="71635" y="57842"/>
                </a:lnTo>
                <a:lnTo>
                  <a:pt x="70014" y="50441"/>
                </a:lnTo>
                <a:lnTo>
                  <a:pt x="68227" y="42773"/>
                </a:lnTo>
                <a:lnTo>
                  <a:pt x="61080" y="12954"/>
                </a:lnTo>
                <a:close/>
              </a:path>
              <a:path w="104140" h="85089">
                <a:moveTo>
                  <a:pt x="57975" y="0"/>
                </a:moveTo>
                <a:lnTo>
                  <a:pt x="46532" y="0"/>
                </a:lnTo>
                <a:lnTo>
                  <a:pt x="35149" y="43027"/>
                </a:lnTo>
                <a:lnTo>
                  <a:pt x="33083" y="50775"/>
                </a:lnTo>
                <a:lnTo>
                  <a:pt x="31127" y="58439"/>
                </a:lnTo>
                <a:lnTo>
                  <a:pt x="29483" y="65655"/>
                </a:lnTo>
                <a:lnTo>
                  <a:pt x="28295" y="72199"/>
                </a:lnTo>
                <a:lnTo>
                  <a:pt x="36598" y="72199"/>
                </a:lnTo>
                <a:lnTo>
                  <a:pt x="47233" y="32876"/>
                </a:lnTo>
                <a:lnTo>
                  <a:pt x="48985" y="25852"/>
                </a:lnTo>
                <a:lnTo>
                  <a:pt x="50454" y="19297"/>
                </a:lnTo>
                <a:lnTo>
                  <a:pt x="51688" y="12954"/>
                </a:lnTo>
                <a:lnTo>
                  <a:pt x="61080" y="12954"/>
                </a:lnTo>
                <a:lnTo>
                  <a:pt x="57975" y="0"/>
                </a:lnTo>
                <a:close/>
              </a:path>
              <a:path w="104140" h="85089">
                <a:moveTo>
                  <a:pt x="103631" y="0"/>
                </a:moveTo>
                <a:lnTo>
                  <a:pt x="92303" y="0"/>
                </a:lnTo>
                <a:lnTo>
                  <a:pt x="81053" y="43027"/>
                </a:lnTo>
                <a:lnTo>
                  <a:pt x="79179" y="50775"/>
                </a:lnTo>
                <a:lnTo>
                  <a:pt x="77360" y="58439"/>
                </a:lnTo>
                <a:lnTo>
                  <a:pt x="75748" y="65655"/>
                </a:lnTo>
                <a:lnTo>
                  <a:pt x="74447" y="72072"/>
                </a:lnTo>
                <a:lnTo>
                  <a:pt x="83203" y="72072"/>
                </a:lnTo>
                <a:lnTo>
                  <a:pt x="103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001212" y="5521423"/>
            <a:ext cx="77470" cy="87630"/>
          </a:xfrm>
          <a:custGeom>
            <a:avLst/>
            <a:gdLst/>
            <a:ahLst/>
            <a:cxnLst/>
            <a:rect l="l" t="t" r="r" b="b"/>
            <a:pathLst>
              <a:path w="77470" h="87629">
                <a:moveTo>
                  <a:pt x="39624" y="0"/>
                </a:moveTo>
                <a:lnTo>
                  <a:pt x="23558" y="3258"/>
                </a:lnTo>
                <a:lnTo>
                  <a:pt x="11034" y="12377"/>
                </a:lnTo>
                <a:lnTo>
                  <a:pt x="2899" y="26376"/>
                </a:lnTo>
                <a:lnTo>
                  <a:pt x="0" y="44272"/>
                </a:lnTo>
                <a:lnTo>
                  <a:pt x="2735" y="61700"/>
                </a:lnTo>
                <a:lnTo>
                  <a:pt x="10469" y="75388"/>
                </a:lnTo>
                <a:lnTo>
                  <a:pt x="22497" y="84336"/>
                </a:lnTo>
                <a:lnTo>
                  <a:pt x="38112" y="87541"/>
                </a:lnTo>
                <a:lnTo>
                  <a:pt x="53279" y="84644"/>
                </a:lnTo>
                <a:lnTo>
                  <a:pt x="62183" y="78612"/>
                </a:lnTo>
                <a:lnTo>
                  <a:pt x="38735" y="78612"/>
                </a:lnTo>
                <a:lnTo>
                  <a:pt x="27245" y="75895"/>
                </a:lnTo>
                <a:lnTo>
                  <a:pt x="18757" y="68472"/>
                </a:lnTo>
                <a:lnTo>
                  <a:pt x="13499" y="57438"/>
                </a:lnTo>
                <a:lnTo>
                  <a:pt x="11747" y="44272"/>
                </a:lnTo>
                <a:lnTo>
                  <a:pt x="11728" y="43649"/>
                </a:lnTo>
                <a:lnTo>
                  <a:pt x="13465" y="30372"/>
                </a:lnTo>
                <a:lnTo>
                  <a:pt x="18678" y="19253"/>
                </a:lnTo>
                <a:lnTo>
                  <a:pt x="27191" y="11715"/>
                </a:lnTo>
                <a:lnTo>
                  <a:pt x="38862" y="8940"/>
                </a:lnTo>
                <a:lnTo>
                  <a:pt x="62868" y="8940"/>
                </a:lnTo>
                <a:lnTo>
                  <a:pt x="55722" y="3371"/>
                </a:lnTo>
                <a:lnTo>
                  <a:pt x="39624" y="0"/>
                </a:lnTo>
                <a:close/>
              </a:path>
              <a:path w="77470" h="87629">
                <a:moveTo>
                  <a:pt x="62868" y="8940"/>
                </a:moveTo>
                <a:lnTo>
                  <a:pt x="38862" y="8940"/>
                </a:lnTo>
                <a:lnTo>
                  <a:pt x="50943" y="11962"/>
                </a:lnTo>
                <a:lnTo>
                  <a:pt x="59369" y="19910"/>
                </a:lnTo>
                <a:lnTo>
                  <a:pt x="64304" y="31111"/>
                </a:lnTo>
                <a:lnTo>
                  <a:pt x="65882" y="43649"/>
                </a:lnTo>
                <a:lnTo>
                  <a:pt x="65863" y="44272"/>
                </a:lnTo>
                <a:lnTo>
                  <a:pt x="64179" y="57117"/>
                </a:lnTo>
                <a:lnTo>
                  <a:pt x="59024" y="68186"/>
                </a:lnTo>
                <a:lnTo>
                  <a:pt x="50520" y="75788"/>
                </a:lnTo>
                <a:lnTo>
                  <a:pt x="38735" y="78612"/>
                </a:lnTo>
                <a:lnTo>
                  <a:pt x="62183" y="78612"/>
                </a:lnTo>
                <a:lnTo>
                  <a:pt x="65806" y="76158"/>
                </a:lnTo>
                <a:lnTo>
                  <a:pt x="74326" y="62391"/>
                </a:lnTo>
                <a:lnTo>
                  <a:pt x="77470" y="43649"/>
                </a:lnTo>
                <a:lnTo>
                  <a:pt x="74951" y="26483"/>
                </a:lnTo>
                <a:lnTo>
                  <a:pt x="67600" y="12628"/>
                </a:lnTo>
                <a:lnTo>
                  <a:pt x="62868" y="89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092814" y="5522182"/>
            <a:ext cx="55880" cy="85725"/>
          </a:xfrm>
          <a:custGeom>
            <a:avLst/>
            <a:gdLst/>
            <a:ahLst/>
            <a:cxnLst/>
            <a:rect l="l" t="t" r="r" b="b"/>
            <a:pathLst>
              <a:path w="55879" h="85725">
                <a:moveTo>
                  <a:pt x="21120" y="0"/>
                </a:moveTo>
                <a:lnTo>
                  <a:pt x="13576" y="0"/>
                </a:lnTo>
                <a:lnTo>
                  <a:pt x="5664" y="622"/>
                </a:lnTo>
                <a:lnTo>
                  <a:pt x="0" y="1765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48679"/>
                </a:lnTo>
                <a:lnTo>
                  <a:pt x="43764" y="48679"/>
                </a:lnTo>
                <a:lnTo>
                  <a:pt x="42887" y="47294"/>
                </a:lnTo>
                <a:lnTo>
                  <a:pt x="36347" y="44894"/>
                </a:lnTo>
                <a:lnTo>
                  <a:pt x="36347" y="44653"/>
                </a:lnTo>
                <a:lnTo>
                  <a:pt x="42608" y="41570"/>
                </a:lnTo>
                <a:lnTo>
                  <a:pt x="43906" y="40373"/>
                </a:lnTo>
                <a:lnTo>
                  <a:pt x="11074" y="40373"/>
                </a:lnTo>
                <a:lnTo>
                  <a:pt x="11074" y="9436"/>
                </a:lnTo>
                <a:lnTo>
                  <a:pt x="12827" y="8928"/>
                </a:lnTo>
                <a:lnTo>
                  <a:pt x="16471" y="8432"/>
                </a:lnTo>
                <a:lnTo>
                  <a:pt x="47307" y="8432"/>
                </a:lnTo>
                <a:lnTo>
                  <a:pt x="45643" y="6921"/>
                </a:lnTo>
                <a:lnTo>
                  <a:pt x="41227" y="3825"/>
                </a:lnTo>
                <a:lnTo>
                  <a:pt x="35787" y="1670"/>
                </a:lnTo>
                <a:lnTo>
                  <a:pt x="29143" y="409"/>
                </a:lnTo>
                <a:lnTo>
                  <a:pt x="21120" y="0"/>
                </a:lnTo>
                <a:close/>
              </a:path>
              <a:path w="55879" h="85725">
                <a:moveTo>
                  <a:pt x="43764" y="48679"/>
                </a:moveTo>
                <a:lnTo>
                  <a:pt x="21386" y="48679"/>
                </a:lnTo>
                <a:lnTo>
                  <a:pt x="31318" y="49060"/>
                </a:lnTo>
                <a:lnTo>
                  <a:pt x="35839" y="53581"/>
                </a:lnTo>
                <a:lnTo>
                  <a:pt x="38366" y="65150"/>
                </a:lnTo>
                <a:lnTo>
                  <a:pt x="40741" y="75704"/>
                </a:lnTo>
                <a:lnTo>
                  <a:pt x="42633" y="83007"/>
                </a:lnTo>
                <a:lnTo>
                  <a:pt x="44018" y="85394"/>
                </a:lnTo>
                <a:lnTo>
                  <a:pt x="55333" y="85394"/>
                </a:lnTo>
                <a:lnTo>
                  <a:pt x="53581" y="82130"/>
                </a:lnTo>
                <a:lnTo>
                  <a:pt x="51561" y="74079"/>
                </a:lnTo>
                <a:lnTo>
                  <a:pt x="46786" y="53454"/>
                </a:lnTo>
                <a:lnTo>
                  <a:pt x="43764" y="48679"/>
                </a:lnTo>
                <a:close/>
              </a:path>
              <a:path w="55879" h="85725">
                <a:moveTo>
                  <a:pt x="47307" y="8432"/>
                </a:moveTo>
                <a:lnTo>
                  <a:pt x="21882" y="8432"/>
                </a:lnTo>
                <a:lnTo>
                  <a:pt x="33451" y="8559"/>
                </a:lnTo>
                <a:lnTo>
                  <a:pt x="41376" y="13207"/>
                </a:lnTo>
                <a:lnTo>
                  <a:pt x="41376" y="33959"/>
                </a:lnTo>
                <a:lnTo>
                  <a:pt x="33959" y="40373"/>
                </a:lnTo>
                <a:lnTo>
                  <a:pt x="43906" y="40373"/>
                </a:lnTo>
                <a:lnTo>
                  <a:pt x="47677" y="36896"/>
                </a:lnTo>
                <a:lnTo>
                  <a:pt x="51072" y="30694"/>
                </a:lnTo>
                <a:lnTo>
                  <a:pt x="52311" y="23025"/>
                </a:lnTo>
                <a:lnTo>
                  <a:pt x="52311" y="16484"/>
                </a:lnTo>
                <a:lnTo>
                  <a:pt x="49796" y="10693"/>
                </a:lnTo>
                <a:lnTo>
                  <a:pt x="47307" y="84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160513" y="5522810"/>
            <a:ext cx="60325" cy="85090"/>
          </a:xfrm>
          <a:custGeom>
            <a:avLst/>
            <a:gdLst/>
            <a:ahLst/>
            <a:cxnLst/>
            <a:rect l="l" t="t" r="r" b="b"/>
            <a:pathLst>
              <a:path w="60325" h="85089">
                <a:moveTo>
                  <a:pt x="11074" y="0"/>
                </a:moveTo>
                <a:lnTo>
                  <a:pt x="0" y="0"/>
                </a:lnTo>
                <a:lnTo>
                  <a:pt x="0" y="84772"/>
                </a:lnTo>
                <a:lnTo>
                  <a:pt x="11074" y="84772"/>
                </a:lnTo>
                <a:lnTo>
                  <a:pt x="11074" y="52451"/>
                </a:lnTo>
                <a:lnTo>
                  <a:pt x="19113" y="43141"/>
                </a:lnTo>
                <a:lnTo>
                  <a:pt x="31766" y="43141"/>
                </a:lnTo>
                <a:lnTo>
                  <a:pt x="30233" y="40881"/>
                </a:lnTo>
                <a:lnTo>
                  <a:pt x="11074" y="40881"/>
                </a:lnTo>
                <a:lnTo>
                  <a:pt x="11074" y="0"/>
                </a:lnTo>
                <a:close/>
              </a:path>
              <a:path w="60325" h="85089">
                <a:moveTo>
                  <a:pt x="31766" y="43141"/>
                </a:moveTo>
                <a:lnTo>
                  <a:pt x="19113" y="43141"/>
                </a:lnTo>
                <a:lnTo>
                  <a:pt x="47028" y="84772"/>
                </a:lnTo>
                <a:lnTo>
                  <a:pt x="59982" y="84772"/>
                </a:lnTo>
                <a:lnTo>
                  <a:pt x="31766" y="43141"/>
                </a:lnTo>
                <a:close/>
              </a:path>
              <a:path w="60325" h="85089">
                <a:moveTo>
                  <a:pt x="57480" y="0"/>
                </a:moveTo>
                <a:lnTo>
                  <a:pt x="44018" y="0"/>
                </a:lnTo>
                <a:lnTo>
                  <a:pt x="18110" y="31826"/>
                </a:lnTo>
                <a:lnTo>
                  <a:pt x="15976" y="34594"/>
                </a:lnTo>
                <a:lnTo>
                  <a:pt x="13716" y="37617"/>
                </a:lnTo>
                <a:lnTo>
                  <a:pt x="11442" y="40881"/>
                </a:lnTo>
                <a:lnTo>
                  <a:pt x="30233" y="40881"/>
                </a:lnTo>
                <a:lnTo>
                  <a:pt x="26911" y="35979"/>
                </a:lnTo>
                <a:lnTo>
                  <a:pt x="574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228710" y="5522815"/>
            <a:ext cx="48260" cy="85090"/>
          </a:xfrm>
          <a:custGeom>
            <a:avLst/>
            <a:gdLst/>
            <a:ahLst/>
            <a:cxnLst/>
            <a:rect l="l" t="t" r="r" b="b"/>
            <a:pathLst>
              <a:path w="48259" h="85089">
                <a:moveTo>
                  <a:pt x="45910" y="0"/>
                </a:moveTo>
                <a:lnTo>
                  <a:pt x="0" y="0"/>
                </a:lnTo>
                <a:lnTo>
                  <a:pt x="0" y="84759"/>
                </a:lnTo>
                <a:lnTo>
                  <a:pt x="47790" y="84759"/>
                </a:lnTo>
                <a:lnTo>
                  <a:pt x="47790" y="75704"/>
                </a:lnTo>
                <a:lnTo>
                  <a:pt x="11074" y="75704"/>
                </a:lnTo>
                <a:lnTo>
                  <a:pt x="11074" y="45021"/>
                </a:lnTo>
                <a:lnTo>
                  <a:pt x="43891" y="45021"/>
                </a:lnTo>
                <a:lnTo>
                  <a:pt x="43891" y="35966"/>
                </a:lnTo>
                <a:lnTo>
                  <a:pt x="11074" y="35966"/>
                </a:lnTo>
                <a:lnTo>
                  <a:pt x="11074" y="9055"/>
                </a:lnTo>
                <a:lnTo>
                  <a:pt x="45910" y="9055"/>
                </a:lnTo>
                <a:lnTo>
                  <a:pt x="459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290488" y="5522182"/>
            <a:ext cx="55880" cy="85725"/>
          </a:xfrm>
          <a:custGeom>
            <a:avLst/>
            <a:gdLst/>
            <a:ahLst/>
            <a:cxnLst/>
            <a:rect l="l" t="t" r="r" b="b"/>
            <a:pathLst>
              <a:path w="55879" h="85725">
                <a:moveTo>
                  <a:pt x="21132" y="0"/>
                </a:moveTo>
                <a:lnTo>
                  <a:pt x="13576" y="0"/>
                </a:lnTo>
                <a:lnTo>
                  <a:pt x="5664" y="622"/>
                </a:lnTo>
                <a:lnTo>
                  <a:pt x="0" y="1765"/>
                </a:lnTo>
                <a:lnTo>
                  <a:pt x="0" y="85394"/>
                </a:lnTo>
                <a:lnTo>
                  <a:pt x="11074" y="85394"/>
                </a:lnTo>
                <a:lnTo>
                  <a:pt x="11074" y="48679"/>
                </a:lnTo>
                <a:lnTo>
                  <a:pt x="43764" y="48679"/>
                </a:lnTo>
                <a:lnTo>
                  <a:pt x="42887" y="47294"/>
                </a:lnTo>
                <a:lnTo>
                  <a:pt x="36347" y="44894"/>
                </a:lnTo>
                <a:lnTo>
                  <a:pt x="36347" y="44653"/>
                </a:lnTo>
                <a:lnTo>
                  <a:pt x="42610" y="41570"/>
                </a:lnTo>
                <a:lnTo>
                  <a:pt x="43909" y="40373"/>
                </a:lnTo>
                <a:lnTo>
                  <a:pt x="11074" y="40373"/>
                </a:lnTo>
                <a:lnTo>
                  <a:pt x="11074" y="9436"/>
                </a:lnTo>
                <a:lnTo>
                  <a:pt x="12827" y="8928"/>
                </a:lnTo>
                <a:lnTo>
                  <a:pt x="16471" y="8432"/>
                </a:lnTo>
                <a:lnTo>
                  <a:pt x="47315" y="8432"/>
                </a:lnTo>
                <a:lnTo>
                  <a:pt x="45656" y="6921"/>
                </a:lnTo>
                <a:lnTo>
                  <a:pt x="41233" y="3825"/>
                </a:lnTo>
                <a:lnTo>
                  <a:pt x="35790" y="1670"/>
                </a:lnTo>
                <a:lnTo>
                  <a:pt x="29149" y="409"/>
                </a:lnTo>
                <a:lnTo>
                  <a:pt x="21132" y="0"/>
                </a:lnTo>
                <a:close/>
              </a:path>
              <a:path w="55879" h="85725">
                <a:moveTo>
                  <a:pt x="43764" y="48679"/>
                </a:moveTo>
                <a:lnTo>
                  <a:pt x="21386" y="48679"/>
                </a:lnTo>
                <a:lnTo>
                  <a:pt x="31318" y="49060"/>
                </a:lnTo>
                <a:lnTo>
                  <a:pt x="35839" y="53581"/>
                </a:lnTo>
                <a:lnTo>
                  <a:pt x="38366" y="65150"/>
                </a:lnTo>
                <a:lnTo>
                  <a:pt x="40741" y="75704"/>
                </a:lnTo>
                <a:lnTo>
                  <a:pt x="42633" y="83007"/>
                </a:lnTo>
                <a:lnTo>
                  <a:pt x="44018" y="85394"/>
                </a:lnTo>
                <a:lnTo>
                  <a:pt x="55333" y="85394"/>
                </a:lnTo>
                <a:lnTo>
                  <a:pt x="53581" y="82130"/>
                </a:lnTo>
                <a:lnTo>
                  <a:pt x="51561" y="74079"/>
                </a:lnTo>
                <a:lnTo>
                  <a:pt x="46786" y="53454"/>
                </a:lnTo>
                <a:lnTo>
                  <a:pt x="43764" y="48679"/>
                </a:lnTo>
                <a:close/>
              </a:path>
              <a:path w="55879" h="85725">
                <a:moveTo>
                  <a:pt x="47315" y="8432"/>
                </a:moveTo>
                <a:lnTo>
                  <a:pt x="21882" y="8432"/>
                </a:lnTo>
                <a:lnTo>
                  <a:pt x="33451" y="8559"/>
                </a:lnTo>
                <a:lnTo>
                  <a:pt x="41376" y="13207"/>
                </a:lnTo>
                <a:lnTo>
                  <a:pt x="41376" y="33959"/>
                </a:lnTo>
                <a:lnTo>
                  <a:pt x="33959" y="40373"/>
                </a:lnTo>
                <a:lnTo>
                  <a:pt x="43909" y="40373"/>
                </a:lnTo>
                <a:lnTo>
                  <a:pt x="47683" y="36896"/>
                </a:lnTo>
                <a:lnTo>
                  <a:pt x="51083" y="30694"/>
                </a:lnTo>
                <a:lnTo>
                  <a:pt x="52324" y="23025"/>
                </a:lnTo>
                <a:lnTo>
                  <a:pt x="52324" y="16484"/>
                </a:lnTo>
                <a:lnTo>
                  <a:pt x="49796" y="10693"/>
                </a:lnTo>
                <a:lnTo>
                  <a:pt x="47315" y="84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353921" y="5521563"/>
            <a:ext cx="51435" cy="87630"/>
          </a:xfrm>
          <a:custGeom>
            <a:avLst/>
            <a:gdLst/>
            <a:ahLst/>
            <a:cxnLst/>
            <a:rect l="l" t="t" r="r" b="b"/>
            <a:pathLst>
              <a:path w="51434" h="87629">
                <a:moveTo>
                  <a:pt x="2882" y="72682"/>
                </a:moveTo>
                <a:lnTo>
                  <a:pt x="0" y="81864"/>
                </a:lnTo>
                <a:lnTo>
                  <a:pt x="4521" y="84874"/>
                </a:lnTo>
                <a:lnTo>
                  <a:pt x="13449" y="87401"/>
                </a:lnTo>
                <a:lnTo>
                  <a:pt x="21742" y="87401"/>
                </a:lnTo>
                <a:lnTo>
                  <a:pt x="34820" y="85407"/>
                </a:lnTo>
                <a:lnTo>
                  <a:pt x="44089" y="80040"/>
                </a:lnTo>
                <a:lnTo>
                  <a:pt x="45375" y="78219"/>
                </a:lnTo>
                <a:lnTo>
                  <a:pt x="14960" y="78219"/>
                </a:lnTo>
                <a:lnTo>
                  <a:pt x="7785" y="75704"/>
                </a:lnTo>
                <a:lnTo>
                  <a:pt x="2882" y="72682"/>
                </a:lnTo>
                <a:close/>
              </a:path>
              <a:path w="51434" h="87629">
                <a:moveTo>
                  <a:pt x="37845" y="0"/>
                </a:moveTo>
                <a:lnTo>
                  <a:pt x="29298" y="0"/>
                </a:lnTo>
                <a:lnTo>
                  <a:pt x="18060" y="1736"/>
                </a:lnTo>
                <a:lnTo>
                  <a:pt x="9407" y="6537"/>
                </a:lnTo>
                <a:lnTo>
                  <a:pt x="3845" y="13791"/>
                </a:lnTo>
                <a:lnTo>
                  <a:pt x="1879" y="22885"/>
                </a:lnTo>
                <a:lnTo>
                  <a:pt x="3429" y="30949"/>
                </a:lnTo>
                <a:lnTo>
                  <a:pt x="7867" y="37531"/>
                </a:lnTo>
                <a:lnTo>
                  <a:pt x="14877" y="42795"/>
                </a:lnTo>
                <a:lnTo>
                  <a:pt x="24142" y="46901"/>
                </a:lnTo>
                <a:lnTo>
                  <a:pt x="35699" y="51308"/>
                </a:lnTo>
                <a:lnTo>
                  <a:pt x="40233" y="55841"/>
                </a:lnTo>
                <a:lnTo>
                  <a:pt x="40233" y="72301"/>
                </a:lnTo>
                <a:lnTo>
                  <a:pt x="33693" y="78219"/>
                </a:lnTo>
                <a:lnTo>
                  <a:pt x="45375" y="78219"/>
                </a:lnTo>
                <a:lnTo>
                  <a:pt x="49608" y="72222"/>
                </a:lnTo>
                <a:lnTo>
                  <a:pt x="51434" y="62877"/>
                </a:lnTo>
                <a:lnTo>
                  <a:pt x="50069" y="54526"/>
                </a:lnTo>
                <a:lnTo>
                  <a:pt x="45991" y="47877"/>
                </a:lnTo>
                <a:lnTo>
                  <a:pt x="39224" y="42501"/>
                </a:lnTo>
                <a:lnTo>
                  <a:pt x="29794" y="37973"/>
                </a:lnTo>
                <a:lnTo>
                  <a:pt x="18097" y="33439"/>
                </a:lnTo>
                <a:lnTo>
                  <a:pt x="12953" y="29552"/>
                </a:lnTo>
                <a:lnTo>
                  <a:pt x="12953" y="15836"/>
                </a:lnTo>
                <a:lnTo>
                  <a:pt x="17348" y="8928"/>
                </a:lnTo>
                <a:lnTo>
                  <a:pt x="46371" y="8928"/>
                </a:lnTo>
                <a:lnTo>
                  <a:pt x="48031" y="4025"/>
                </a:lnTo>
                <a:lnTo>
                  <a:pt x="44259" y="2006"/>
                </a:lnTo>
                <a:lnTo>
                  <a:pt x="37845" y="0"/>
                </a:lnTo>
                <a:close/>
              </a:path>
              <a:path w="51434" h="87629">
                <a:moveTo>
                  <a:pt x="46371" y="8928"/>
                </a:moveTo>
                <a:lnTo>
                  <a:pt x="36588" y="8928"/>
                </a:lnTo>
                <a:lnTo>
                  <a:pt x="42252" y="11442"/>
                </a:lnTo>
                <a:lnTo>
                  <a:pt x="45008" y="12954"/>
                </a:lnTo>
                <a:lnTo>
                  <a:pt x="46371" y="89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721815" y="3353748"/>
            <a:ext cx="103505" cy="259079"/>
          </a:xfrm>
          <a:custGeom>
            <a:avLst/>
            <a:gdLst/>
            <a:ahLst/>
            <a:cxnLst/>
            <a:rect l="l" t="t" r="r" b="b"/>
            <a:pathLst>
              <a:path w="103504" h="259079">
                <a:moveTo>
                  <a:pt x="50849" y="0"/>
                </a:moveTo>
                <a:lnTo>
                  <a:pt x="45317" y="4809"/>
                </a:lnTo>
                <a:lnTo>
                  <a:pt x="16" y="55317"/>
                </a:lnTo>
                <a:lnTo>
                  <a:pt x="605" y="82599"/>
                </a:lnTo>
                <a:lnTo>
                  <a:pt x="701" y="99983"/>
                </a:lnTo>
                <a:lnTo>
                  <a:pt x="428" y="140534"/>
                </a:lnTo>
                <a:lnTo>
                  <a:pt x="69" y="175093"/>
                </a:lnTo>
                <a:lnTo>
                  <a:pt x="0" y="207499"/>
                </a:lnTo>
                <a:lnTo>
                  <a:pt x="105" y="225789"/>
                </a:lnTo>
                <a:lnTo>
                  <a:pt x="2479" y="239050"/>
                </a:lnTo>
                <a:lnTo>
                  <a:pt x="8713" y="251358"/>
                </a:lnTo>
                <a:lnTo>
                  <a:pt x="18961" y="259079"/>
                </a:lnTo>
                <a:lnTo>
                  <a:pt x="33379" y="258581"/>
                </a:lnTo>
                <a:lnTo>
                  <a:pt x="39238" y="255273"/>
                </a:lnTo>
                <a:lnTo>
                  <a:pt x="40094" y="251520"/>
                </a:lnTo>
                <a:lnTo>
                  <a:pt x="39241" y="246490"/>
                </a:lnTo>
                <a:lnTo>
                  <a:pt x="39971" y="239353"/>
                </a:lnTo>
                <a:lnTo>
                  <a:pt x="43441" y="228095"/>
                </a:lnTo>
                <a:lnTo>
                  <a:pt x="49666" y="207499"/>
                </a:lnTo>
                <a:lnTo>
                  <a:pt x="53115" y="196198"/>
                </a:lnTo>
                <a:lnTo>
                  <a:pt x="62769" y="175093"/>
                </a:lnTo>
                <a:lnTo>
                  <a:pt x="77913" y="148186"/>
                </a:lnTo>
                <a:lnTo>
                  <a:pt x="92908" y="121232"/>
                </a:lnTo>
                <a:lnTo>
                  <a:pt x="102112" y="99983"/>
                </a:lnTo>
                <a:lnTo>
                  <a:pt x="102984" y="82599"/>
                </a:lnTo>
                <a:lnTo>
                  <a:pt x="99454" y="64042"/>
                </a:lnTo>
                <a:lnTo>
                  <a:pt x="95529" y="45419"/>
                </a:lnTo>
                <a:lnTo>
                  <a:pt x="95301" y="32659"/>
                </a:lnTo>
                <a:lnTo>
                  <a:pt x="89677" y="32659"/>
                </a:lnTo>
                <a:lnTo>
                  <a:pt x="83538" y="30883"/>
                </a:lnTo>
                <a:lnTo>
                  <a:pt x="76999" y="24706"/>
                </a:lnTo>
                <a:lnTo>
                  <a:pt x="63521" y="7958"/>
                </a:lnTo>
                <a:lnTo>
                  <a:pt x="56984" y="1782"/>
                </a:lnTo>
                <a:lnTo>
                  <a:pt x="50849" y="0"/>
                </a:lnTo>
                <a:close/>
              </a:path>
              <a:path w="103504" h="259079">
                <a:moveTo>
                  <a:pt x="95216" y="27835"/>
                </a:moveTo>
                <a:lnTo>
                  <a:pt x="89677" y="32659"/>
                </a:lnTo>
                <a:lnTo>
                  <a:pt x="95301" y="32659"/>
                </a:lnTo>
                <a:lnTo>
                  <a:pt x="95216" y="27835"/>
                </a:lnTo>
                <a:close/>
              </a:path>
            </a:pathLst>
          </a:custGeom>
          <a:solidFill>
            <a:srgbClr val="A1A4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521909" y="3282360"/>
            <a:ext cx="250190" cy="196215"/>
          </a:xfrm>
          <a:custGeom>
            <a:avLst/>
            <a:gdLst/>
            <a:ahLst/>
            <a:cxnLst/>
            <a:rect l="l" t="t" r="r" b="b"/>
            <a:pathLst>
              <a:path w="250190" h="196214">
                <a:moveTo>
                  <a:pt x="166973" y="181282"/>
                </a:moveTo>
                <a:lnTo>
                  <a:pt x="45669" y="181282"/>
                </a:lnTo>
                <a:lnTo>
                  <a:pt x="46875" y="182590"/>
                </a:lnTo>
                <a:lnTo>
                  <a:pt x="54640" y="186595"/>
                </a:lnTo>
                <a:lnTo>
                  <a:pt x="69218" y="191103"/>
                </a:lnTo>
                <a:lnTo>
                  <a:pt x="86734" y="194624"/>
                </a:lnTo>
                <a:lnTo>
                  <a:pt x="103314" y="195671"/>
                </a:lnTo>
                <a:lnTo>
                  <a:pt x="125475" y="193094"/>
                </a:lnTo>
                <a:lnTo>
                  <a:pt x="146926" y="187962"/>
                </a:lnTo>
                <a:lnTo>
                  <a:pt x="166973" y="181282"/>
                </a:lnTo>
                <a:close/>
              </a:path>
              <a:path w="250190" h="196214">
                <a:moveTo>
                  <a:pt x="201218" y="166131"/>
                </a:moveTo>
                <a:lnTo>
                  <a:pt x="22326" y="166131"/>
                </a:lnTo>
                <a:lnTo>
                  <a:pt x="23380" y="173573"/>
                </a:lnTo>
                <a:lnTo>
                  <a:pt x="33743" y="180190"/>
                </a:lnTo>
                <a:lnTo>
                  <a:pt x="41630" y="181562"/>
                </a:lnTo>
                <a:lnTo>
                  <a:pt x="43408" y="181816"/>
                </a:lnTo>
                <a:lnTo>
                  <a:pt x="45669" y="181282"/>
                </a:lnTo>
                <a:lnTo>
                  <a:pt x="166973" y="181282"/>
                </a:lnTo>
                <a:lnTo>
                  <a:pt x="167901" y="180973"/>
                </a:lnTo>
                <a:lnTo>
                  <a:pt x="188633" y="172824"/>
                </a:lnTo>
                <a:lnTo>
                  <a:pt x="201218" y="166131"/>
                </a:lnTo>
                <a:close/>
              </a:path>
              <a:path w="250190" h="196214">
                <a:moveTo>
                  <a:pt x="108929" y="0"/>
                </a:moveTo>
                <a:lnTo>
                  <a:pt x="99834" y="3747"/>
                </a:lnTo>
                <a:lnTo>
                  <a:pt x="96198" y="14532"/>
                </a:lnTo>
                <a:lnTo>
                  <a:pt x="99631" y="28273"/>
                </a:lnTo>
                <a:lnTo>
                  <a:pt x="105917" y="36059"/>
                </a:lnTo>
                <a:lnTo>
                  <a:pt x="116395" y="45632"/>
                </a:lnTo>
                <a:lnTo>
                  <a:pt x="127577" y="53003"/>
                </a:lnTo>
                <a:lnTo>
                  <a:pt x="135978" y="54181"/>
                </a:lnTo>
                <a:lnTo>
                  <a:pt x="66370" y="92763"/>
                </a:lnTo>
                <a:lnTo>
                  <a:pt x="57696" y="96334"/>
                </a:lnTo>
                <a:lnTo>
                  <a:pt x="47918" y="98735"/>
                </a:lnTo>
                <a:lnTo>
                  <a:pt x="37943" y="100646"/>
                </a:lnTo>
                <a:lnTo>
                  <a:pt x="28676" y="102745"/>
                </a:lnTo>
                <a:lnTo>
                  <a:pt x="1638" y="133454"/>
                </a:lnTo>
                <a:lnTo>
                  <a:pt x="368" y="141912"/>
                </a:lnTo>
                <a:lnTo>
                  <a:pt x="4114" y="147259"/>
                </a:lnTo>
                <a:lnTo>
                  <a:pt x="0" y="155412"/>
                </a:lnTo>
                <a:lnTo>
                  <a:pt x="16192" y="167173"/>
                </a:lnTo>
                <a:lnTo>
                  <a:pt x="22326" y="166131"/>
                </a:lnTo>
                <a:lnTo>
                  <a:pt x="201218" y="166131"/>
                </a:lnTo>
                <a:lnTo>
                  <a:pt x="210518" y="161185"/>
                </a:lnTo>
                <a:lnTo>
                  <a:pt x="231516" y="144303"/>
                </a:lnTo>
                <a:lnTo>
                  <a:pt x="246420" y="123882"/>
                </a:lnTo>
                <a:lnTo>
                  <a:pt x="250024" y="101628"/>
                </a:lnTo>
                <a:lnTo>
                  <a:pt x="247244" y="83622"/>
                </a:lnTo>
                <a:lnTo>
                  <a:pt x="245811" y="77673"/>
                </a:lnTo>
                <a:lnTo>
                  <a:pt x="242631" y="75757"/>
                </a:lnTo>
                <a:lnTo>
                  <a:pt x="234607" y="69852"/>
                </a:lnTo>
                <a:lnTo>
                  <a:pt x="193855" y="39840"/>
                </a:lnTo>
                <a:lnTo>
                  <a:pt x="161718" y="28676"/>
                </a:lnTo>
                <a:lnTo>
                  <a:pt x="147889" y="23978"/>
                </a:lnTo>
                <a:lnTo>
                  <a:pt x="135077" y="17478"/>
                </a:lnTo>
                <a:lnTo>
                  <a:pt x="121869" y="7368"/>
                </a:lnTo>
                <a:lnTo>
                  <a:pt x="108929" y="0"/>
                </a:lnTo>
                <a:close/>
              </a:path>
            </a:pathLst>
          </a:custGeom>
          <a:solidFill>
            <a:srgbClr val="BBAB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26021" y="3388802"/>
            <a:ext cx="90170" cy="41275"/>
          </a:xfrm>
          <a:custGeom>
            <a:avLst/>
            <a:gdLst/>
            <a:ahLst/>
            <a:cxnLst/>
            <a:rect l="l" t="t" r="r" b="b"/>
            <a:pathLst>
              <a:path w="90170" h="41275">
                <a:moveTo>
                  <a:pt x="82684" y="4982"/>
                </a:moveTo>
                <a:lnTo>
                  <a:pt x="75996" y="6527"/>
                </a:lnTo>
                <a:lnTo>
                  <a:pt x="62293" y="10782"/>
                </a:lnTo>
                <a:lnTo>
                  <a:pt x="50825" y="12039"/>
                </a:lnTo>
                <a:lnTo>
                  <a:pt x="44818" y="13157"/>
                </a:lnTo>
                <a:lnTo>
                  <a:pt x="33033" y="15110"/>
                </a:lnTo>
                <a:lnTo>
                  <a:pt x="21504" y="17811"/>
                </a:lnTo>
                <a:lnTo>
                  <a:pt x="11389" y="23065"/>
                </a:lnTo>
                <a:lnTo>
                  <a:pt x="3848" y="32677"/>
                </a:lnTo>
                <a:lnTo>
                  <a:pt x="2565" y="35356"/>
                </a:lnTo>
                <a:lnTo>
                  <a:pt x="0" y="40817"/>
                </a:lnTo>
                <a:lnTo>
                  <a:pt x="1485" y="40144"/>
                </a:lnTo>
                <a:lnTo>
                  <a:pt x="6654" y="29108"/>
                </a:lnTo>
                <a:lnTo>
                  <a:pt x="10604" y="25857"/>
                </a:lnTo>
                <a:lnTo>
                  <a:pt x="20830" y="19799"/>
                </a:lnTo>
                <a:lnTo>
                  <a:pt x="31978" y="16540"/>
                </a:lnTo>
                <a:lnTo>
                  <a:pt x="55410" y="12928"/>
                </a:lnTo>
                <a:lnTo>
                  <a:pt x="62826" y="11531"/>
                </a:lnTo>
                <a:lnTo>
                  <a:pt x="67361" y="10782"/>
                </a:lnTo>
                <a:lnTo>
                  <a:pt x="80467" y="6515"/>
                </a:lnTo>
                <a:lnTo>
                  <a:pt x="82684" y="4982"/>
                </a:lnTo>
                <a:close/>
              </a:path>
              <a:path w="90170" h="41275">
                <a:moveTo>
                  <a:pt x="89839" y="0"/>
                </a:moveTo>
                <a:lnTo>
                  <a:pt x="82684" y="4982"/>
                </a:lnTo>
                <a:lnTo>
                  <a:pt x="83032" y="4902"/>
                </a:lnTo>
                <a:lnTo>
                  <a:pt x="89839" y="0"/>
                </a:lnTo>
                <a:close/>
              </a:path>
            </a:pathLst>
          </a:custGeom>
          <a:solidFill>
            <a:srgbClr val="8371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722437" y="3277463"/>
            <a:ext cx="176174" cy="3365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722425" y="3326003"/>
            <a:ext cx="102371" cy="2878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544237" y="3407736"/>
            <a:ext cx="90170" cy="41275"/>
          </a:xfrm>
          <a:custGeom>
            <a:avLst/>
            <a:gdLst/>
            <a:ahLst/>
            <a:cxnLst/>
            <a:rect l="l" t="t" r="r" b="b"/>
            <a:pathLst>
              <a:path w="90170" h="41275">
                <a:moveTo>
                  <a:pt x="82626" y="4969"/>
                </a:moveTo>
                <a:lnTo>
                  <a:pt x="75996" y="6489"/>
                </a:lnTo>
                <a:lnTo>
                  <a:pt x="62306" y="10718"/>
                </a:lnTo>
                <a:lnTo>
                  <a:pt x="50838" y="11963"/>
                </a:lnTo>
                <a:lnTo>
                  <a:pt x="44856" y="13131"/>
                </a:lnTo>
                <a:lnTo>
                  <a:pt x="33057" y="15061"/>
                </a:lnTo>
                <a:lnTo>
                  <a:pt x="21521" y="17756"/>
                </a:lnTo>
                <a:lnTo>
                  <a:pt x="11407" y="23006"/>
                </a:lnTo>
                <a:lnTo>
                  <a:pt x="3873" y="32600"/>
                </a:lnTo>
                <a:lnTo>
                  <a:pt x="0" y="40754"/>
                </a:lnTo>
                <a:lnTo>
                  <a:pt x="1460" y="40093"/>
                </a:lnTo>
                <a:lnTo>
                  <a:pt x="6680" y="29044"/>
                </a:lnTo>
                <a:lnTo>
                  <a:pt x="10617" y="25806"/>
                </a:lnTo>
                <a:lnTo>
                  <a:pt x="20836" y="19760"/>
                </a:lnTo>
                <a:lnTo>
                  <a:pt x="31983" y="16503"/>
                </a:lnTo>
                <a:lnTo>
                  <a:pt x="55435" y="12877"/>
                </a:lnTo>
                <a:lnTo>
                  <a:pt x="62826" y="11493"/>
                </a:lnTo>
                <a:lnTo>
                  <a:pt x="67335" y="10769"/>
                </a:lnTo>
                <a:lnTo>
                  <a:pt x="80479" y="6451"/>
                </a:lnTo>
                <a:lnTo>
                  <a:pt x="82626" y="4969"/>
                </a:lnTo>
                <a:close/>
              </a:path>
              <a:path w="90170" h="41275">
                <a:moveTo>
                  <a:pt x="89827" y="0"/>
                </a:moveTo>
                <a:lnTo>
                  <a:pt x="82626" y="4969"/>
                </a:lnTo>
                <a:lnTo>
                  <a:pt x="83032" y="4876"/>
                </a:lnTo>
                <a:lnTo>
                  <a:pt x="89827" y="0"/>
                </a:lnTo>
                <a:close/>
              </a:path>
            </a:pathLst>
          </a:custGeom>
          <a:solidFill>
            <a:srgbClr val="8371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565218" y="3429237"/>
            <a:ext cx="95250" cy="36195"/>
          </a:xfrm>
          <a:custGeom>
            <a:avLst/>
            <a:gdLst/>
            <a:ahLst/>
            <a:cxnLst/>
            <a:rect l="l" t="t" r="r" b="b"/>
            <a:pathLst>
              <a:path w="95250" h="36195">
                <a:moveTo>
                  <a:pt x="87135" y="4613"/>
                </a:moveTo>
                <a:lnTo>
                  <a:pt x="80098" y="5803"/>
                </a:lnTo>
                <a:lnTo>
                  <a:pt x="65557" y="9296"/>
                </a:lnTo>
                <a:lnTo>
                  <a:pt x="53276" y="9994"/>
                </a:lnTo>
                <a:lnTo>
                  <a:pt x="46901" y="10794"/>
                </a:lnTo>
                <a:lnTo>
                  <a:pt x="34300" y="12157"/>
                </a:lnTo>
                <a:lnTo>
                  <a:pt x="22020" y="14273"/>
                </a:lnTo>
                <a:lnTo>
                  <a:pt x="11394" y="18987"/>
                </a:lnTo>
                <a:lnTo>
                  <a:pt x="3759" y="28143"/>
                </a:lnTo>
                <a:lnTo>
                  <a:pt x="0" y="36067"/>
                </a:lnTo>
                <a:lnTo>
                  <a:pt x="1549" y="35471"/>
                </a:lnTo>
                <a:lnTo>
                  <a:pt x="6616" y="24764"/>
                </a:lnTo>
                <a:lnTo>
                  <a:pt x="10706" y="21716"/>
                </a:lnTo>
                <a:lnTo>
                  <a:pt x="21398" y="16236"/>
                </a:lnTo>
                <a:lnTo>
                  <a:pt x="33229" y="13560"/>
                </a:lnTo>
                <a:lnTo>
                  <a:pt x="58267" y="11099"/>
                </a:lnTo>
                <a:lnTo>
                  <a:pt x="66167" y="10096"/>
                </a:lnTo>
                <a:lnTo>
                  <a:pt x="70993" y="9588"/>
                </a:lnTo>
                <a:lnTo>
                  <a:pt x="84912" y="5956"/>
                </a:lnTo>
                <a:lnTo>
                  <a:pt x="87135" y="4613"/>
                </a:lnTo>
                <a:close/>
              </a:path>
              <a:path w="95250" h="36195">
                <a:moveTo>
                  <a:pt x="94665" y="0"/>
                </a:moveTo>
                <a:lnTo>
                  <a:pt x="89242" y="3340"/>
                </a:lnTo>
                <a:lnTo>
                  <a:pt x="87135" y="4613"/>
                </a:lnTo>
                <a:lnTo>
                  <a:pt x="87604" y="4533"/>
                </a:lnTo>
                <a:lnTo>
                  <a:pt x="94665" y="0"/>
                </a:lnTo>
                <a:close/>
              </a:path>
            </a:pathLst>
          </a:custGeom>
          <a:solidFill>
            <a:srgbClr val="8371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702094" y="4051566"/>
            <a:ext cx="15875" cy="19050"/>
          </a:xfrm>
          <a:custGeom>
            <a:avLst/>
            <a:gdLst/>
            <a:ahLst/>
            <a:cxnLst/>
            <a:rect l="l" t="t" r="r" b="b"/>
            <a:pathLst>
              <a:path w="15875" h="19050">
                <a:moveTo>
                  <a:pt x="685" y="0"/>
                </a:moveTo>
                <a:lnTo>
                  <a:pt x="0" y="444"/>
                </a:lnTo>
                <a:lnTo>
                  <a:pt x="2590" y="11899"/>
                </a:lnTo>
                <a:lnTo>
                  <a:pt x="5778" y="17157"/>
                </a:lnTo>
                <a:lnTo>
                  <a:pt x="15671" y="18503"/>
                </a:lnTo>
                <a:lnTo>
                  <a:pt x="15570" y="12687"/>
                </a:lnTo>
                <a:lnTo>
                  <a:pt x="15227" y="6007"/>
                </a:lnTo>
                <a:lnTo>
                  <a:pt x="14274" y="4318"/>
                </a:lnTo>
                <a:lnTo>
                  <a:pt x="6908" y="1574"/>
                </a:lnTo>
                <a:lnTo>
                  <a:pt x="4419" y="1028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718890" y="4051730"/>
            <a:ext cx="16510" cy="19050"/>
          </a:xfrm>
          <a:custGeom>
            <a:avLst/>
            <a:gdLst/>
            <a:ahLst/>
            <a:cxnLst/>
            <a:rect l="l" t="t" r="r" b="b"/>
            <a:pathLst>
              <a:path w="16509" h="19050">
                <a:moveTo>
                  <a:pt x="15417" y="0"/>
                </a:moveTo>
                <a:lnTo>
                  <a:pt x="11379" y="762"/>
                </a:lnTo>
                <a:lnTo>
                  <a:pt x="8547" y="1447"/>
                </a:lnTo>
                <a:lnTo>
                  <a:pt x="1981" y="4076"/>
                </a:lnTo>
                <a:lnTo>
                  <a:pt x="50" y="7226"/>
                </a:lnTo>
                <a:lnTo>
                  <a:pt x="393" y="11734"/>
                </a:lnTo>
                <a:lnTo>
                  <a:pt x="0" y="18630"/>
                </a:lnTo>
                <a:lnTo>
                  <a:pt x="11125" y="15938"/>
                </a:lnTo>
                <a:lnTo>
                  <a:pt x="13957" y="9804"/>
                </a:lnTo>
                <a:lnTo>
                  <a:pt x="16078" y="355"/>
                </a:lnTo>
                <a:lnTo>
                  <a:pt x="154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704873" y="4036415"/>
            <a:ext cx="13335" cy="17145"/>
          </a:xfrm>
          <a:custGeom>
            <a:avLst/>
            <a:gdLst/>
            <a:ahLst/>
            <a:cxnLst/>
            <a:rect l="l" t="t" r="r" b="b"/>
            <a:pathLst>
              <a:path w="13334" h="17145">
                <a:moveTo>
                  <a:pt x="622" y="0"/>
                </a:moveTo>
                <a:lnTo>
                  <a:pt x="12788" y="17017"/>
                </a:lnTo>
                <a:lnTo>
                  <a:pt x="12867" y="15163"/>
                </a:lnTo>
                <a:lnTo>
                  <a:pt x="12890" y="6184"/>
                </a:lnTo>
                <a:lnTo>
                  <a:pt x="12141" y="4673"/>
                </a:lnTo>
                <a:lnTo>
                  <a:pt x="7950" y="2730"/>
                </a:lnTo>
                <a:lnTo>
                  <a:pt x="5905" y="1803"/>
                </a:lnTo>
                <a:lnTo>
                  <a:pt x="3784" y="1130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718711" y="4036575"/>
            <a:ext cx="13970" cy="17780"/>
          </a:xfrm>
          <a:custGeom>
            <a:avLst/>
            <a:gdLst/>
            <a:ahLst/>
            <a:cxnLst/>
            <a:rect l="l" t="t" r="r" b="b"/>
            <a:pathLst>
              <a:path w="13970" h="17779">
                <a:moveTo>
                  <a:pt x="12865" y="0"/>
                </a:moveTo>
                <a:lnTo>
                  <a:pt x="9448" y="965"/>
                </a:lnTo>
                <a:lnTo>
                  <a:pt x="7048" y="1765"/>
                </a:lnTo>
                <a:lnTo>
                  <a:pt x="4699" y="2971"/>
                </a:lnTo>
                <a:lnTo>
                  <a:pt x="1498" y="4571"/>
                </a:lnTo>
                <a:lnTo>
                  <a:pt x="0" y="7467"/>
                </a:lnTo>
                <a:lnTo>
                  <a:pt x="520" y="11302"/>
                </a:lnTo>
                <a:lnTo>
                  <a:pt x="596" y="17259"/>
                </a:lnTo>
                <a:lnTo>
                  <a:pt x="9969" y="14046"/>
                </a:lnTo>
                <a:lnTo>
                  <a:pt x="12103" y="8534"/>
                </a:lnTo>
                <a:lnTo>
                  <a:pt x="13208" y="1765"/>
                </a:lnTo>
                <a:lnTo>
                  <a:pt x="13500" y="177"/>
                </a:lnTo>
                <a:lnTo>
                  <a:pt x="128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705966" y="4021348"/>
            <a:ext cx="12065" cy="15875"/>
          </a:xfrm>
          <a:custGeom>
            <a:avLst/>
            <a:gdLst/>
            <a:ahLst/>
            <a:cxnLst/>
            <a:rect l="l" t="t" r="r" b="b"/>
            <a:pathLst>
              <a:path w="12065" h="15875">
                <a:moveTo>
                  <a:pt x="571" y="0"/>
                </a:moveTo>
                <a:lnTo>
                  <a:pt x="11696" y="15557"/>
                </a:lnTo>
                <a:lnTo>
                  <a:pt x="11774" y="13881"/>
                </a:lnTo>
                <a:lnTo>
                  <a:pt x="11798" y="5664"/>
                </a:lnTo>
                <a:lnTo>
                  <a:pt x="11125" y="4279"/>
                </a:lnTo>
                <a:lnTo>
                  <a:pt x="5410" y="1650"/>
                </a:lnTo>
                <a:lnTo>
                  <a:pt x="3492" y="1066"/>
                </a:lnTo>
                <a:lnTo>
                  <a:pt x="1562" y="342"/>
                </a:lnTo>
                <a:lnTo>
                  <a:pt x="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718749" y="4021488"/>
            <a:ext cx="12700" cy="15875"/>
          </a:xfrm>
          <a:custGeom>
            <a:avLst/>
            <a:gdLst/>
            <a:ahLst/>
            <a:cxnLst/>
            <a:rect l="l" t="t" r="r" b="b"/>
            <a:pathLst>
              <a:path w="12700" h="15875">
                <a:moveTo>
                  <a:pt x="11785" y="0"/>
                </a:moveTo>
                <a:lnTo>
                  <a:pt x="0" y="6832"/>
                </a:lnTo>
                <a:lnTo>
                  <a:pt x="482" y="10375"/>
                </a:lnTo>
                <a:lnTo>
                  <a:pt x="558" y="15824"/>
                </a:lnTo>
                <a:lnTo>
                  <a:pt x="4203" y="14579"/>
                </a:lnTo>
                <a:lnTo>
                  <a:pt x="9131" y="12839"/>
                </a:lnTo>
                <a:lnTo>
                  <a:pt x="11087" y="7823"/>
                </a:lnTo>
                <a:lnTo>
                  <a:pt x="12344" y="203"/>
                </a:lnTo>
                <a:lnTo>
                  <a:pt x="117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707905" y="4009375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444" y="0"/>
                </a:moveTo>
                <a:lnTo>
                  <a:pt x="0" y="266"/>
                </a:lnTo>
                <a:lnTo>
                  <a:pt x="1282" y="7543"/>
                </a:lnTo>
                <a:lnTo>
                  <a:pt x="3136" y="11010"/>
                </a:lnTo>
                <a:lnTo>
                  <a:pt x="9283" y="12344"/>
                </a:lnTo>
                <a:lnTo>
                  <a:pt x="9359" y="4470"/>
                </a:lnTo>
                <a:lnTo>
                  <a:pt x="8813" y="3416"/>
                </a:lnTo>
                <a:lnTo>
                  <a:pt x="4279" y="1308"/>
                </a:lnTo>
                <a:lnTo>
                  <a:pt x="2755" y="838"/>
                </a:lnTo>
                <a:lnTo>
                  <a:pt x="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718837" y="4009468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59" h="12700">
                <a:moveTo>
                  <a:pt x="9334" y="0"/>
                </a:moveTo>
                <a:lnTo>
                  <a:pt x="0" y="5435"/>
                </a:lnTo>
                <a:lnTo>
                  <a:pt x="393" y="8242"/>
                </a:lnTo>
                <a:lnTo>
                  <a:pt x="431" y="12560"/>
                </a:lnTo>
                <a:lnTo>
                  <a:pt x="3314" y="11544"/>
                </a:lnTo>
                <a:lnTo>
                  <a:pt x="7251" y="10248"/>
                </a:lnTo>
                <a:lnTo>
                  <a:pt x="8775" y="6197"/>
                </a:lnTo>
                <a:lnTo>
                  <a:pt x="9791" y="177"/>
                </a:lnTo>
                <a:lnTo>
                  <a:pt x="93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713692" y="3994961"/>
            <a:ext cx="8890" cy="17780"/>
          </a:xfrm>
          <a:custGeom>
            <a:avLst/>
            <a:gdLst/>
            <a:ahLst/>
            <a:cxnLst/>
            <a:rect l="l" t="t" r="r" b="b"/>
            <a:pathLst>
              <a:path w="8890" h="17779">
                <a:moveTo>
                  <a:pt x="4838" y="0"/>
                </a:moveTo>
                <a:lnTo>
                  <a:pt x="4000" y="533"/>
                </a:lnTo>
                <a:lnTo>
                  <a:pt x="3314" y="1562"/>
                </a:lnTo>
                <a:lnTo>
                  <a:pt x="241" y="6045"/>
                </a:lnTo>
                <a:lnTo>
                  <a:pt x="0" y="11899"/>
                </a:lnTo>
                <a:lnTo>
                  <a:pt x="4305" y="17424"/>
                </a:lnTo>
                <a:lnTo>
                  <a:pt x="4597" y="17564"/>
                </a:lnTo>
                <a:lnTo>
                  <a:pt x="8458" y="12115"/>
                </a:lnTo>
                <a:lnTo>
                  <a:pt x="8508" y="7429"/>
                </a:lnTo>
                <a:lnTo>
                  <a:pt x="7073" y="4343"/>
                </a:lnTo>
                <a:lnTo>
                  <a:pt x="6448" y="2946"/>
                </a:lnTo>
                <a:lnTo>
                  <a:pt x="4838" y="0"/>
                </a:lnTo>
                <a:close/>
              </a:path>
              <a:path w="8890" h="17779">
                <a:moveTo>
                  <a:pt x="6362" y="2755"/>
                </a:moveTo>
                <a:lnTo>
                  <a:pt x="6413" y="2946"/>
                </a:lnTo>
                <a:lnTo>
                  <a:pt x="6362" y="27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718052" y="4003753"/>
            <a:ext cx="0" cy="193040"/>
          </a:xfrm>
          <a:custGeom>
            <a:avLst/>
            <a:gdLst/>
            <a:ahLst/>
            <a:cxnLst/>
            <a:rect l="l" t="t" r="r" b="b"/>
            <a:pathLst>
              <a:path h="193039">
                <a:moveTo>
                  <a:pt x="0" y="0"/>
                </a:moveTo>
                <a:lnTo>
                  <a:pt x="0" y="192430"/>
                </a:lnTo>
              </a:path>
            </a:pathLst>
          </a:custGeom>
          <a:ln w="45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775399" y="3970691"/>
            <a:ext cx="15875" cy="34290"/>
          </a:xfrm>
          <a:custGeom>
            <a:avLst/>
            <a:gdLst/>
            <a:ahLst/>
            <a:cxnLst/>
            <a:rect l="l" t="t" r="r" b="b"/>
            <a:pathLst>
              <a:path w="15875" h="34289">
                <a:moveTo>
                  <a:pt x="673" y="0"/>
                </a:moveTo>
                <a:lnTo>
                  <a:pt x="0" y="850"/>
                </a:lnTo>
                <a:lnTo>
                  <a:pt x="443" y="4508"/>
                </a:lnTo>
                <a:lnTo>
                  <a:pt x="2269" y="15866"/>
                </a:lnTo>
                <a:lnTo>
                  <a:pt x="4805" y="24514"/>
                </a:lnTo>
                <a:lnTo>
                  <a:pt x="8291" y="30233"/>
                </a:lnTo>
                <a:lnTo>
                  <a:pt x="13004" y="33032"/>
                </a:lnTo>
                <a:lnTo>
                  <a:pt x="15671" y="33680"/>
                </a:lnTo>
                <a:lnTo>
                  <a:pt x="15544" y="23088"/>
                </a:lnTo>
                <a:lnTo>
                  <a:pt x="4406" y="1930"/>
                </a:lnTo>
                <a:lnTo>
                  <a:pt x="1943" y="698"/>
                </a:lnTo>
                <a:lnTo>
                  <a:pt x="6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792175" y="3971035"/>
            <a:ext cx="16510" cy="34290"/>
          </a:xfrm>
          <a:custGeom>
            <a:avLst/>
            <a:gdLst/>
            <a:ahLst/>
            <a:cxnLst/>
            <a:rect l="l" t="t" r="r" b="b"/>
            <a:pathLst>
              <a:path w="16509" h="34289">
                <a:moveTo>
                  <a:pt x="15417" y="0"/>
                </a:moveTo>
                <a:lnTo>
                  <a:pt x="50" y="13119"/>
                </a:lnTo>
                <a:lnTo>
                  <a:pt x="419" y="21310"/>
                </a:lnTo>
                <a:lnTo>
                  <a:pt x="0" y="33820"/>
                </a:lnTo>
                <a:lnTo>
                  <a:pt x="4787" y="31750"/>
                </a:lnTo>
                <a:lnTo>
                  <a:pt x="16090" y="609"/>
                </a:lnTo>
                <a:lnTo>
                  <a:pt x="154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778167" y="3955789"/>
            <a:ext cx="13335" cy="17145"/>
          </a:xfrm>
          <a:custGeom>
            <a:avLst/>
            <a:gdLst/>
            <a:ahLst/>
            <a:cxnLst/>
            <a:rect l="l" t="t" r="r" b="b"/>
            <a:pathLst>
              <a:path w="13334" h="17145">
                <a:moveTo>
                  <a:pt x="609" y="0"/>
                </a:moveTo>
                <a:lnTo>
                  <a:pt x="0" y="368"/>
                </a:lnTo>
                <a:lnTo>
                  <a:pt x="1739" y="10401"/>
                </a:lnTo>
                <a:lnTo>
                  <a:pt x="4292" y="15176"/>
                </a:lnTo>
                <a:lnTo>
                  <a:pt x="12763" y="16992"/>
                </a:lnTo>
                <a:lnTo>
                  <a:pt x="12871" y="15176"/>
                </a:lnTo>
                <a:lnTo>
                  <a:pt x="12903" y="6184"/>
                </a:lnTo>
                <a:lnTo>
                  <a:pt x="12141" y="4673"/>
                </a:lnTo>
                <a:lnTo>
                  <a:pt x="7962" y="2717"/>
                </a:lnTo>
                <a:lnTo>
                  <a:pt x="5905" y="1778"/>
                </a:lnTo>
                <a:lnTo>
                  <a:pt x="3797" y="1130"/>
                </a:lnTo>
                <a:lnTo>
                  <a:pt x="6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792011" y="3955921"/>
            <a:ext cx="13970" cy="17780"/>
          </a:xfrm>
          <a:custGeom>
            <a:avLst/>
            <a:gdLst/>
            <a:ahLst/>
            <a:cxnLst/>
            <a:rect l="l" t="t" r="r" b="b"/>
            <a:pathLst>
              <a:path w="13970" h="17779">
                <a:moveTo>
                  <a:pt x="12852" y="0"/>
                </a:moveTo>
                <a:lnTo>
                  <a:pt x="9436" y="977"/>
                </a:lnTo>
                <a:lnTo>
                  <a:pt x="7035" y="1803"/>
                </a:lnTo>
                <a:lnTo>
                  <a:pt x="1511" y="4571"/>
                </a:lnTo>
                <a:lnTo>
                  <a:pt x="0" y="7467"/>
                </a:lnTo>
                <a:lnTo>
                  <a:pt x="507" y="11315"/>
                </a:lnTo>
                <a:lnTo>
                  <a:pt x="596" y="17297"/>
                </a:lnTo>
                <a:lnTo>
                  <a:pt x="9969" y="14071"/>
                </a:lnTo>
                <a:lnTo>
                  <a:pt x="12103" y="8559"/>
                </a:lnTo>
                <a:lnTo>
                  <a:pt x="13474" y="215"/>
                </a:lnTo>
                <a:lnTo>
                  <a:pt x="128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779259" y="3940693"/>
            <a:ext cx="12065" cy="15875"/>
          </a:xfrm>
          <a:custGeom>
            <a:avLst/>
            <a:gdLst/>
            <a:ahLst/>
            <a:cxnLst/>
            <a:rect l="l" t="t" r="r" b="b"/>
            <a:pathLst>
              <a:path w="12065" h="15875">
                <a:moveTo>
                  <a:pt x="558" y="0"/>
                </a:moveTo>
                <a:lnTo>
                  <a:pt x="0" y="380"/>
                </a:lnTo>
                <a:lnTo>
                  <a:pt x="1612" y="9550"/>
                </a:lnTo>
                <a:lnTo>
                  <a:pt x="3936" y="13919"/>
                </a:lnTo>
                <a:lnTo>
                  <a:pt x="11683" y="15595"/>
                </a:lnTo>
                <a:lnTo>
                  <a:pt x="11784" y="13919"/>
                </a:lnTo>
                <a:lnTo>
                  <a:pt x="11823" y="5689"/>
                </a:lnTo>
                <a:lnTo>
                  <a:pt x="11125" y="4305"/>
                </a:lnTo>
                <a:lnTo>
                  <a:pt x="5397" y="1663"/>
                </a:lnTo>
                <a:lnTo>
                  <a:pt x="3479" y="1092"/>
                </a:lnTo>
                <a:lnTo>
                  <a:pt x="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792049" y="3940836"/>
            <a:ext cx="12700" cy="15875"/>
          </a:xfrm>
          <a:custGeom>
            <a:avLst/>
            <a:gdLst/>
            <a:ahLst/>
            <a:cxnLst/>
            <a:rect l="l" t="t" r="r" b="b"/>
            <a:pathLst>
              <a:path w="12700" h="15875">
                <a:moveTo>
                  <a:pt x="11798" y="0"/>
                </a:moveTo>
                <a:lnTo>
                  <a:pt x="8648" y="901"/>
                </a:lnTo>
                <a:lnTo>
                  <a:pt x="6426" y="1676"/>
                </a:lnTo>
                <a:lnTo>
                  <a:pt x="1358" y="4190"/>
                </a:lnTo>
                <a:lnTo>
                  <a:pt x="0" y="6832"/>
                </a:lnTo>
                <a:lnTo>
                  <a:pt x="469" y="10375"/>
                </a:lnTo>
                <a:lnTo>
                  <a:pt x="558" y="15836"/>
                </a:lnTo>
                <a:lnTo>
                  <a:pt x="9118" y="12890"/>
                </a:lnTo>
                <a:lnTo>
                  <a:pt x="11074" y="7823"/>
                </a:lnTo>
                <a:lnTo>
                  <a:pt x="12331" y="203"/>
                </a:lnTo>
                <a:lnTo>
                  <a:pt x="117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781203" y="3928735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444" y="0"/>
                </a:moveTo>
                <a:lnTo>
                  <a:pt x="9271" y="12357"/>
                </a:lnTo>
                <a:lnTo>
                  <a:pt x="9359" y="4483"/>
                </a:lnTo>
                <a:lnTo>
                  <a:pt x="8839" y="3416"/>
                </a:lnTo>
                <a:lnTo>
                  <a:pt x="4279" y="1295"/>
                </a:lnTo>
                <a:lnTo>
                  <a:pt x="2743" y="825"/>
                </a:lnTo>
                <a:lnTo>
                  <a:pt x="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792125" y="3928835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59" h="12700">
                <a:moveTo>
                  <a:pt x="9347" y="0"/>
                </a:moveTo>
                <a:lnTo>
                  <a:pt x="6857" y="698"/>
                </a:lnTo>
                <a:lnTo>
                  <a:pt x="5105" y="1308"/>
                </a:lnTo>
                <a:lnTo>
                  <a:pt x="1104" y="3314"/>
                </a:lnTo>
                <a:lnTo>
                  <a:pt x="0" y="5422"/>
                </a:lnTo>
                <a:lnTo>
                  <a:pt x="393" y="8255"/>
                </a:lnTo>
                <a:lnTo>
                  <a:pt x="444" y="12573"/>
                </a:lnTo>
                <a:lnTo>
                  <a:pt x="3327" y="11557"/>
                </a:lnTo>
                <a:lnTo>
                  <a:pt x="7251" y="10236"/>
                </a:lnTo>
                <a:lnTo>
                  <a:pt x="8788" y="6184"/>
                </a:lnTo>
                <a:lnTo>
                  <a:pt x="9791" y="190"/>
                </a:lnTo>
                <a:lnTo>
                  <a:pt x="93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786994" y="3914326"/>
            <a:ext cx="8890" cy="17780"/>
          </a:xfrm>
          <a:custGeom>
            <a:avLst/>
            <a:gdLst/>
            <a:ahLst/>
            <a:cxnLst/>
            <a:rect l="l" t="t" r="r" b="b"/>
            <a:pathLst>
              <a:path w="8890" h="17779">
                <a:moveTo>
                  <a:pt x="4825" y="0"/>
                </a:moveTo>
                <a:lnTo>
                  <a:pt x="4000" y="533"/>
                </a:lnTo>
                <a:lnTo>
                  <a:pt x="3314" y="1562"/>
                </a:lnTo>
                <a:lnTo>
                  <a:pt x="241" y="6019"/>
                </a:lnTo>
                <a:lnTo>
                  <a:pt x="0" y="11925"/>
                </a:lnTo>
                <a:lnTo>
                  <a:pt x="4292" y="17424"/>
                </a:lnTo>
                <a:lnTo>
                  <a:pt x="4597" y="17551"/>
                </a:lnTo>
                <a:lnTo>
                  <a:pt x="8458" y="12128"/>
                </a:lnTo>
                <a:lnTo>
                  <a:pt x="8496" y="7416"/>
                </a:lnTo>
                <a:lnTo>
                  <a:pt x="6450" y="2959"/>
                </a:lnTo>
                <a:lnTo>
                  <a:pt x="4825" y="0"/>
                </a:lnTo>
                <a:close/>
              </a:path>
              <a:path w="8890" h="17779">
                <a:moveTo>
                  <a:pt x="6362" y="2768"/>
                </a:moveTo>
                <a:lnTo>
                  <a:pt x="6400" y="2959"/>
                </a:lnTo>
                <a:lnTo>
                  <a:pt x="6362" y="27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791332" y="3923133"/>
            <a:ext cx="0" cy="274320"/>
          </a:xfrm>
          <a:custGeom>
            <a:avLst/>
            <a:gdLst/>
            <a:ahLst/>
            <a:cxnLst/>
            <a:rect l="l" t="t" r="r" b="b"/>
            <a:pathLst>
              <a:path h="274320">
                <a:moveTo>
                  <a:pt x="0" y="0"/>
                </a:moveTo>
                <a:lnTo>
                  <a:pt x="0" y="273837"/>
                </a:lnTo>
              </a:path>
            </a:pathLst>
          </a:custGeom>
          <a:ln w="45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738668" y="4002152"/>
            <a:ext cx="15875" cy="19050"/>
          </a:xfrm>
          <a:custGeom>
            <a:avLst/>
            <a:gdLst/>
            <a:ahLst/>
            <a:cxnLst/>
            <a:rect l="l" t="t" r="r" b="b"/>
            <a:pathLst>
              <a:path w="15875" h="19050">
                <a:moveTo>
                  <a:pt x="685" y="0"/>
                </a:moveTo>
                <a:lnTo>
                  <a:pt x="0" y="495"/>
                </a:lnTo>
                <a:lnTo>
                  <a:pt x="444" y="2336"/>
                </a:lnTo>
                <a:lnTo>
                  <a:pt x="2578" y="11950"/>
                </a:lnTo>
                <a:lnTo>
                  <a:pt x="5791" y="17183"/>
                </a:lnTo>
                <a:lnTo>
                  <a:pt x="13030" y="18199"/>
                </a:lnTo>
                <a:lnTo>
                  <a:pt x="15671" y="18542"/>
                </a:lnTo>
                <a:lnTo>
                  <a:pt x="15751" y="17183"/>
                </a:lnTo>
                <a:lnTo>
                  <a:pt x="4406" y="1054"/>
                </a:lnTo>
                <a:lnTo>
                  <a:pt x="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755464" y="4002326"/>
            <a:ext cx="16510" cy="19050"/>
          </a:xfrm>
          <a:custGeom>
            <a:avLst/>
            <a:gdLst/>
            <a:ahLst/>
            <a:cxnLst/>
            <a:rect l="l" t="t" r="r" b="b"/>
            <a:pathLst>
              <a:path w="16509" h="19050">
                <a:moveTo>
                  <a:pt x="15405" y="0"/>
                </a:moveTo>
                <a:lnTo>
                  <a:pt x="11379" y="762"/>
                </a:lnTo>
                <a:lnTo>
                  <a:pt x="8547" y="1447"/>
                </a:lnTo>
                <a:lnTo>
                  <a:pt x="5778" y="2565"/>
                </a:lnTo>
                <a:lnTo>
                  <a:pt x="1981" y="4051"/>
                </a:lnTo>
                <a:lnTo>
                  <a:pt x="50" y="7239"/>
                </a:lnTo>
                <a:lnTo>
                  <a:pt x="406" y="11709"/>
                </a:lnTo>
                <a:lnTo>
                  <a:pt x="0" y="18656"/>
                </a:lnTo>
                <a:lnTo>
                  <a:pt x="11125" y="15951"/>
                </a:lnTo>
                <a:lnTo>
                  <a:pt x="13970" y="9804"/>
                </a:lnTo>
                <a:lnTo>
                  <a:pt x="16090" y="330"/>
                </a:lnTo>
                <a:lnTo>
                  <a:pt x="154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741456" y="3987034"/>
            <a:ext cx="13335" cy="17145"/>
          </a:xfrm>
          <a:custGeom>
            <a:avLst/>
            <a:gdLst/>
            <a:ahLst/>
            <a:cxnLst/>
            <a:rect l="l" t="t" r="r" b="b"/>
            <a:pathLst>
              <a:path w="13334" h="17145">
                <a:moveTo>
                  <a:pt x="622" y="0"/>
                </a:moveTo>
                <a:lnTo>
                  <a:pt x="12763" y="16992"/>
                </a:lnTo>
                <a:lnTo>
                  <a:pt x="12865" y="15151"/>
                </a:lnTo>
                <a:lnTo>
                  <a:pt x="12890" y="6184"/>
                </a:lnTo>
                <a:lnTo>
                  <a:pt x="12128" y="4660"/>
                </a:lnTo>
                <a:lnTo>
                  <a:pt x="5905" y="1803"/>
                </a:lnTo>
                <a:lnTo>
                  <a:pt x="3797" y="1117"/>
                </a:lnTo>
                <a:lnTo>
                  <a:pt x="6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755313" y="3987165"/>
            <a:ext cx="13970" cy="17780"/>
          </a:xfrm>
          <a:custGeom>
            <a:avLst/>
            <a:gdLst/>
            <a:ahLst/>
            <a:cxnLst/>
            <a:rect l="l" t="t" r="r" b="b"/>
            <a:pathLst>
              <a:path w="13970" h="17779">
                <a:moveTo>
                  <a:pt x="12852" y="0"/>
                </a:moveTo>
                <a:lnTo>
                  <a:pt x="9410" y="977"/>
                </a:lnTo>
                <a:lnTo>
                  <a:pt x="7023" y="1777"/>
                </a:lnTo>
                <a:lnTo>
                  <a:pt x="1498" y="4584"/>
                </a:lnTo>
                <a:lnTo>
                  <a:pt x="0" y="7480"/>
                </a:lnTo>
                <a:lnTo>
                  <a:pt x="507" y="11315"/>
                </a:lnTo>
                <a:lnTo>
                  <a:pt x="584" y="17310"/>
                </a:lnTo>
                <a:lnTo>
                  <a:pt x="9956" y="14058"/>
                </a:lnTo>
                <a:lnTo>
                  <a:pt x="12090" y="8534"/>
                </a:lnTo>
                <a:lnTo>
                  <a:pt x="13449" y="241"/>
                </a:lnTo>
                <a:lnTo>
                  <a:pt x="128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742573" y="3971942"/>
            <a:ext cx="12065" cy="15875"/>
          </a:xfrm>
          <a:custGeom>
            <a:avLst/>
            <a:gdLst/>
            <a:ahLst/>
            <a:cxnLst/>
            <a:rect l="l" t="t" r="r" b="b"/>
            <a:pathLst>
              <a:path w="12065" h="15875">
                <a:moveTo>
                  <a:pt x="533" y="0"/>
                </a:moveTo>
                <a:lnTo>
                  <a:pt x="0" y="355"/>
                </a:lnTo>
                <a:lnTo>
                  <a:pt x="1574" y="9537"/>
                </a:lnTo>
                <a:lnTo>
                  <a:pt x="3911" y="13919"/>
                </a:lnTo>
                <a:lnTo>
                  <a:pt x="11645" y="15570"/>
                </a:lnTo>
                <a:lnTo>
                  <a:pt x="11746" y="13919"/>
                </a:lnTo>
                <a:lnTo>
                  <a:pt x="11798" y="5664"/>
                </a:lnTo>
                <a:lnTo>
                  <a:pt x="11074" y="4279"/>
                </a:lnTo>
                <a:lnTo>
                  <a:pt x="7251" y="2514"/>
                </a:lnTo>
                <a:lnTo>
                  <a:pt x="5384" y="1676"/>
                </a:lnTo>
                <a:lnTo>
                  <a:pt x="3441" y="1066"/>
                </a:lnTo>
                <a:lnTo>
                  <a:pt x="5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755339" y="3972093"/>
            <a:ext cx="12700" cy="15875"/>
          </a:xfrm>
          <a:custGeom>
            <a:avLst/>
            <a:gdLst/>
            <a:ahLst/>
            <a:cxnLst/>
            <a:rect l="l" t="t" r="r" b="b"/>
            <a:pathLst>
              <a:path w="12700" h="15875">
                <a:moveTo>
                  <a:pt x="11772" y="0"/>
                </a:moveTo>
                <a:lnTo>
                  <a:pt x="8636" y="876"/>
                </a:lnTo>
                <a:lnTo>
                  <a:pt x="6438" y="1638"/>
                </a:lnTo>
                <a:lnTo>
                  <a:pt x="1358" y="4190"/>
                </a:lnTo>
                <a:lnTo>
                  <a:pt x="0" y="6832"/>
                </a:lnTo>
                <a:lnTo>
                  <a:pt x="482" y="10350"/>
                </a:lnTo>
                <a:lnTo>
                  <a:pt x="546" y="15824"/>
                </a:lnTo>
                <a:lnTo>
                  <a:pt x="9118" y="12839"/>
                </a:lnTo>
                <a:lnTo>
                  <a:pt x="11087" y="7823"/>
                </a:lnTo>
                <a:lnTo>
                  <a:pt x="12344" y="177"/>
                </a:lnTo>
                <a:lnTo>
                  <a:pt x="117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744489" y="3959981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444" y="0"/>
                </a:moveTo>
                <a:lnTo>
                  <a:pt x="9283" y="12331"/>
                </a:lnTo>
                <a:lnTo>
                  <a:pt x="9372" y="4470"/>
                </a:lnTo>
                <a:lnTo>
                  <a:pt x="8826" y="3403"/>
                </a:lnTo>
                <a:lnTo>
                  <a:pt x="4279" y="1270"/>
                </a:lnTo>
                <a:lnTo>
                  <a:pt x="2755" y="838"/>
                </a:lnTo>
                <a:lnTo>
                  <a:pt x="1119" y="228"/>
                </a:lnTo>
                <a:lnTo>
                  <a:pt x="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755406" y="3960069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59" h="12700">
                <a:moveTo>
                  <a:pt x="9359" y="0"/>
                </a:moveTo>
                <a:lnTo>
                  <a:pt x="0" y="5422"/>
                </a:lnTo>
                <a:lnTo>
                  <a:pt x="393" y="8242"/>
                </a:lnTo>
                <a:lnTo>
                  <a:pt x="457" y="12573"/>
                </a:lnTo>
                <a:lnTo>
                  <a:pt x="3340" y="11557"/>
                </a:lnTo>
                <a:lnTo>
                  <a:pt x="7251" y="10223"/>
                </a:lnTo>
                <a:lnTo>
                  <a:pt x="8801" y="6210"/>
                </a:lnTo>
                <a:lnTo>
                  <a:pt x="9791" y="139"/>
                </a:lnTo>
                <a:lnTo>
                  <a:pt x="9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750286" y="3945547"/>
            <a:ext cx="8890" cy="17780"/>
          </a:xfrm>
          <a:custGeom>
            <a:avLst/>
            <a:gdLst/>
            <a:ahLst/>
            <a:cxnLst/>
            <a:rect l="l" t="t" r="r" b="b"/>
            <a:pathLst>
              <a:path w="8890" h="17779">
                <a:moveTo>
                  <a:pt x="4838" y="0"/>
                </a:moveTo>
                <a:lnTo>
                  <a:pt x="4013" y="546"/>
                </a:lnTo>
                <a:lnTo>
                  <a:pt x="241" y="6070"/>
                </a:lnTo>
                <a:lnTo>
                  <a:pt x="0" y="11912"/>
                </a:lnTo>
                <a:lnTo>
                  <a:pt x="3111" y="15938"/>
                </a:lnTo>
                <a:lnTo>
                  <a:pt x="4292" y="17437"/>
                </a:lnTo>
                <a:lnTo>
                  <a:pt x="4584" y="17576"/>
                </a:lnTo>
                <a:lnTo>
                  <a:pt x="8458" y="12128"/>
                </a:lnTo>
                <a:lnTo>
                  <a:pt x="8483" y="7429"/>
                </a:lnTo>
                <a:lnTo>
                  <a:pt x="6454" y="2997"/>
                </a:lnTo>
                <a:lnTo>
                  <a:pt x="4838" y="0"/>
                </a:lnTo>
                <a:close/>
              </a:path>
              <a:path w="8890" h="17779">
                <a:moveTo>
                  <a:pt x="6349" y="2768"/>
                </a:moveTo>
                <a:lnTo>
                  <a:pt x="6388" y="2997"/>
                </a:lnTo>
                <a:lnTo>
                  <a:pt x="6349" y="27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54612" y="3954355"/>
            <a:ext cx="0" cy="241935"/>
          </a:xfrm>
          <a:custGeom>
            <a:avLst/>
            <a:gdLst/>
            <a:ahLst/>
            <a:cxnLst/>
            <a:rect l="l" t="t" r="r" b="b"/>
            <a:pathLst>
              <a:path h="241935">
                <a:moveTo>
                  <a:pt x="0" y="0"/>
                </a:moveTo>
                <a:lnTo>
                  <a:pt x="0" y="241833"/>
                </a:lnTo>
              </a:path>
            </a:pathLst>
          </a:custGeom>
          <a:ln w="454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310895" y="2970906"/>
            <a:ext cx="336550" cy="1121410"/>
          </a:xfrm>
          <a:custGeom>
            <a:avLst/>
            <a:gdLst/>
            <a:ahLst/>
            <a:cxnLst/>
            <a:rect l="l" t="t" r="r" b="b"/>
            <a:pathLst>
              <a:path w="336550" h="1121410">
                <a:moveTo>
                  <a:pt x="196951" y="0"/>
                </a:moveTo>
                <a:lnTo>
                  <a:pt x="0" y="1121117"/>
                </a:lnTo>
                <a:lnTo>
                  <a:pt x="243624" y="373672"/>
                </a:lnTo>
                <a:lnTo>
                  <a:pt x="238429" y="366522"/>
                </a:lnTo>
                <a:lnTo>
                  <a:pt x="195453" y="254025"/>
                </a:lnTo>
                <a:lnTo>
                  <a:pt x="282613" y="254025"/>
                </a:lnTo>
                <a:lnTo>
                  <a:pt x="335927" y="90462"/>
                </a:lnTo>
                <a:lnTo>
                  <a:pt x="196951" y="0"/>
                </a:lnTo>
                <a:close/>
              </a:path>
              <a:path w="336550" h="1121410">
                <a:moveTo>
                  <a:pt x="282613" y="254025"/>
                </a:moveTo>
                <a:lnTo>
                  <a:pt x="195453" y="254025"/>
                </a:lnTo>
                <a:lnTo>
                  <a:pt x="274053" y="280289"/>
                </a:lnTo>
                <a:lnTo>
                  <a:pt x="282613" y="254025"/>
                </a:lnTo>
                <a:close/>
              </a:path>
            </a:pathLst>
          </a:custGeom>
          <a:solidFill>
            <a:srgbClr val="A1BF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271796" y="2895174"/>
            <a:ext cx="210185" cy="1252220"/>
          </a:xfrm>
          <a:custGeom>
            <a:avLst/>
            <a:gdLst/>
            <a:ahLst/>
            <a:cxnLst/>
            <a:rect l="l" t="t" r="r" b="b"/>
            <a:pathLst>
              <a:path w="210184" h="1252220">
                <a:moveTo>
                  <a:pt x="81178" y="0"/>
                </a:moveTo>
                <a:lnTo>
                  <a:pt x="0" y="1252232"/>
                </a:lnTo>
                <a:lnTo>
                  <a:pt x="209804" y="787"/>
                </a:lnTo>
                <a:lnTo>
                  <a:pt x="81178" y="0"/>
                </a:lnTo>
                <a:close/>
              </a:path>
            </a:pathLst>
          </a:custGeom>
          <a:solidFill>
            <a:srgbClr val="C5D4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780281" y="2915215"/>
            <a:ext cx="311150" cy="1133475"/>
          </a:xfrm>
          <a:custGeom>
            <a:avLst/>
            <a:gdLst/>
            <a:ahLst/>
            <a:cxnLst/>
            <a:rect l="l" t="t" r="r" b="b"/>
            <a:pathLst>
              <a:path w="311150" h="1133475">
                <a:moveTo>
                  <a:pt x="187517" y="331444"/>
                </a:moveTo>
                <a:lnTo>
                  <a:pt x="179603" y="331444"/>
                </a:lnTo>
                <a:lnTo>
                  <a:pt x="136626" y="443915"/>
                </a:lnTo>
                <a:lnTo>
                  <a:pt x="132084" y="450189"/>
                </a:lnTo>
                <a:lnTo>
                  <a:pt x="118325" y="468896"/>
                </a:lnTo>
                <a:lnTo>
                  <a:pt x="311124" y="1133068"/>
                </a:lnTo>
                <a:lnTo>
                  <a:pt x="187517" y="331444"/>
                </a:lnTo>
                <a:close/>
              </a:path>
              <a:path w="311150" h="1133475">
                <a:moveTo>
                  <a:pt x="136410" y="0"/>
                </a:moveTo>
                <a:lnTo>
                  <a:pt x="0" y="61277"/>
                </a:lnTo>
                <a:lnTo>
                  <a:pt x="87375" y="362254"/>
                </a:lnTo>
                <a:lnTo>
                  <a:pt x="179603" y="331444"/>
                </a:lnTo>
                <a:lnTo>
                  <a:pt x="187517" y="331444"/>
                </a:lnTo>
                <a:lnTo>
                  <a:pt x="136410" y="0"/>
                </a:lnTo>
                <a:close/>
              </a:path>
            </a:pathLst>
          </a:custGeom>
          <a:solidFill>
            <a:srgbClr val="B0D5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67662" y="3246653"/>
            <a:ext cx="92227" cy="1374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717794" y="2740952"/>
            <a:ext cx="1226535" cy="14643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554504" y="3251187"/>
            <a:ext cx="189293" cy="334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506358" y="3224936"/>
            <a:ext cx="78587" cy="1196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723566" y="3582098"/>
            <a:ext cx="13093" cy="100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641444" y="3304273"/>
            <a:ext cx="102365" cy="28784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832174" y="3386016"/>
            <a:ext cx="90170" cy="41275"/>
          </a:xfrm>
          <a:custGeom>
            <a:avLst/>
            <a:gdLst/>
            <a:ahLst/>
            <a:cxnLst/>
            <a:rect l="l" t="t" r="r" b="b"/>
            <a:pathLst>
              <a:path w="90170" h="41275">
                <a:moveTo>
                  <a:pt x="7200" y="4969"/>
                </a:moveTo>
                <a:lnTo>
                  <a:pt x="9347" y="6451"/>
                </a:lnTo>
                <a:lnTo>
                  <a:pt x="22491" y="10769"/>
                </a:lnTo>
                <a:lnTo>
                  <a:pt x="27000" y="11493"/>
                </a:lnTo>
                <a:lnTo>
                  <a:pt x="34391" y="12877"/>
                </a:lnTo>
                <a:lnTo>
                  <a:pt x="79209" y="25806"/>
                </a:lnTo>
                <a:lnTo>
                  <a:pt x="88366" y="40093"/>
                </a:lnTo>
                <a:lnTo>
                  <a:pt x="89827" y="40754"/>
                </a:lnTo>
                <a:lnTo>
                  <a:pt x="56769" y="15055"/>
                </a:lnTo>
                <a:lnTo>
                  <a:pt x="44970" y="13119"/>
                </a:lnTo>
                <a:lnTo>
                  <a:pt x="39001" y="11963"/>
                </a:lnTo>
                <a:lnTo>
                  <a:pt x="27520" y="10718"/>
                </a:lnTo>
                <a:lnTo>
                  <a:pt x="13830" y="6489"/>
                </a:lnTo>
                <a:lnTo>
                  <a:pt x="7200" y="4969"/>
                </a:lnTo>
                <a:close/>
              </a:path>
              <a:path w="90170" h="41275">
                <a:moveTo>
                  <a:pt x="0" y="0"/>
                </a:moveTo>
                <a:lnTo>
                  <a:pt x="6794" y="4876"/>
                </a:lnTo>
                <a:lnTo>
                  <a:pt x="7200" y="4969"/>
                </a:lnTo>
                <a:lnTo>
                  <a:pt x="0" y="0"/>
                </a:lnTo>
                <a:close/>
              </a:path>
            </a:pathLst>
          </a:custGeom>
          <a:solidFill>
            <a:srgbClr val="8371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806353" y="3407517"/>
            <a:ext cx="95250" cy="36195"/>
          </a:xfrm>
          <a:custGeom>
            <a:avLst/>
            <a:gdLst/>
            <a:ahLst/>
            <a:cxnLst/>
            <a:rect l="l" t="t" r="r" b="b"/>
            <a:pathLst>
              <a:path w="95250" h="36195">
                <a:moveTo>
                  <a:pt x="7530" y="4613"/>
                </a:moveTo>
                <a:lnTo>
                  <a:pt x="9753" y="5956"/>
                </a:lnTo>
                <a:lnTo>
                  <a:pt x="23672" y="9588"/>
                </a:lnTo>
                <a:lnTo>
                  <a:pt x="28498" y="10096"/>
                </a:lnTo>
                <a:lnTo>
                  <a:pt x="36398" y="11099"/>
                </a:lnTo>
                <a:lnTo>
                  <a:pt x="83959" y="21716"/>
                </a:lnTo>
                <a:lnTo>
                  <a:pt x="93116" y="35471"/>
                </a:lnTo>
                <a:lnTo>
                  <a:pt x="94665" y="36067"/>
                </a:lnTo>
                <a:lnTo>
                  <a:pt x="60367" y="12157"/>
                </a:lnTo>
                <a:lnTo>
                  <a:pt x="47764" y="10794"/>
                </a:lnTo>
                <a:lnTo>
                  <a:pt x="41389" y="9994"/>
                </a:lnTo>
                <a:lnTo>
                  <a:pt x="29108" y="9296"/>
                </a:lnTo>
                <a:lnTo>
                  <a:pt x="14566" y="5803"/>
                </a:lnTo>
                <a:lnTo>
                  <a:pt x="7530" y="4613"/>
                </a:lnTo>
                <a:close/>
              </a:path>
              <a:path w="95250" h="36195">
                <a:moveTo>
                  <a:pt x="0" y="0"/>
                </a:moveTo>
                <a:lnTo>
                  <a:pt x="7061" y="4533"/>
                </a:lnTo>
                <a:lnTo>
                  <a:pt x="7530" y="4613"/>
                </a:lnTo>
                <a:lnTo>
                  <a:pt x="5422" y="3340"/>
                </a:lnTo>
                <a:lnTo>
                  <a:pt x="0" y="0"/>
                </a:lnTo>
                <a:close/>
              </a:path>
            </a:pathLst>
          </a:custGeom>
          <a:solidFill>
            <a:srgbClr val="8371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6294221" y="3075406"/>
            <a:ext cx="278891" cy="2673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040558" y="3118965"/>
            <a:ext cx="1278660" cy="11232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 txBox="1"/>
          <p:nvPr/>
        </p:nvSpPr>
        <p:spPr>
          <a:xfrm>
            <a:off x="6552812" y="1078293"/>
            <a:ext cx="187549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ACTIVITY ONE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35" name="TextBox 334"/>
          <p:cNvSpPr txBox="1"/>
          <p:nvPr/>
        </p:nvSpPr>
        <p:spPr>
          <a:xfrm>
            <a:off x="9220200" y="4585874"/>
            <a:ext cx="461244" cy="513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36" name="Picture 335" descr="caritas logos-01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 txBox="1"/>
          <p:nvPr/>
        </p:nvSpPr>
        <p:spPr>
          <a:xfrm>
            <a:off x="4296905" y="1078292"/>
            <a:ext cx="438989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TWO FEET  OF CATHOLIC SOCIAL ACTION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2664109" y="1659065"/>
            <a:ext cx="6108086" cy="4503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 txBox="1"/>
          <p:nvPr/>
        </p:nvSpPr>
        <p:spPr>
          <a:xfrm>
            <a:off x="4917263" y="2807165"/>
            <a:ext cx="1073785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614"/>
              </a:lnSpc>
            </a:pPr>
            <a:r>
              <a:rPr sz="1450" b="1" spc="-90" dirty="0">
                <a:solidFill>
                  <a:srgbClr val="FFFFFF"/>
                </a:solidFill>
                <a:latin typeface="Arial"/>
                <a:cs typeface="Arial"/>
              </a:rPr>
              <a:t>CHARI</a:t>
            </a:r>
            <a:r>
              <a:rPr sz="1450" b="1" spc="-1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ABLE</a:t>
            </a:r>
            <a:endParaRPr sz="1450">
              <a:latin typeface="Arial"/>
              <a:cs typeface="Arial"/>
            </a:endParaRPr>
          </a:p>
          <a:p>
            <a:pPr marL="32384" algn="ctr">
              <a:lnSpc>
                <a:spcPts val="1614"/>
              </a:lnSpc>
            </a:pPr>
            <a:r>
              <a:rPr sz="1450" spc="-180" dirty="0">
                <a:solidFill>
                  <a:srgbClr val="231F20"/>
                </a:solidFill>
                <a:latin typeface="Arial"/>
                <a:cs typeface="Arial"/>
              </a:rPr>
              <a:t>WORKS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3186399" y="2800003"/>
            <a:ext cx="678180" cy="437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64"/>
              </a:lnSpc>
            </a:pPr>
            <a:r>
              <a:rPr sz="1450" b="1" spc="-65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1450">
              <a:latin typeface="Arial"/>
              <a:cs typeface="Arial"/>
            </a:endParaRPr>
          </a:p>
          <a:p>
            <a:pPr marL="25400">
              <a:lnSpc>
                <a:spcPts val="1664"/>
              </a:lnSpc>
            </a:pPr>
            <a:r>
              <a:rPr sz="1450" spc="-165" dirty="0">
                <a:solidFill>
                  <a:srgbClr val="231F20"/>
                </a:solidFill>
                <a:latin typeface="Arial"/>
                <a:cs typeface="Arial"/>
              </a:rPr>
              <a:t>JUSTICE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3400997" y="5304373"/>
            <a:ext cx="641350" cy="212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65" dirty="0">
                <a:solidFill>
                  <a:srgbClr val="FFFFFF"/>
                </a:solidFill>
                <a:latin typeface="Arial"/>
                <a:cs typeface="Arial"/>
              </a:rPr>
              <a:t>F    </a:t>
            </a:r>
            <a:r>
              <a:rPr sz="1300" spc="-229" dirty="0">
                <a:solidFill>
                  <a:srgbClr val="FFFFFF"/>
                </a:solidFill>
                <a:latin typeface="Arial"/>
                <a:cs typeface="Arial"/>
              </a:rPr>
              <a:t>E      E   </a:t>
            </a:r>
            <a:r>
              <a:rPr sz="13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4964064" y="5294169"/>
            <a:ext cx="641350" cy="212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65" dirty="0">
                <a:solidFill>
                  <a:srgbClr val="FFFFFF"/>
                </a:solidFill>
                <a:latin typeface="Arial"/>
                <a:cs typeface="Arial"/>
              </a:rPr>
              <a:t>F    </a:t>
            </a:r>
            <a:r>
              <a:rPr sz="1300" spc="-229" dirty="0">
                <a:solidFill>
                  <a:srgbClr val="FFFFFF"/>
                </a:solidFill>
                <a:latin typeface="Arial"/>
                <a:cs typeface="Arial"/>
              </a:rPr>
              <a:t>E      E   </a:t>
            </a:r>
            <a:r>
              <a:rPr sz="1300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300">
              <a:latin typeface="Arial"/>
              <a:cs typeface="Arial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1" name="Picture 150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0"/>
                </a:moveTo>
                <a:lnTo>
                  <a:pt x="0" y="503300"/>
                </a:ln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1" y="551986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7" y="0"/>
                </a:moveTo>
                <a:lnTo>
                  <a:pt x="0" y="420081"/>
                </a:lnTo>
                <a:lnTo>
                  <a:pt x="727597" y="840163"/>
                </a:lnTo>
                <a:lnTo>
                  <a:pt x="727597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8" y="507844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1" y="0"/>
                </a:moveTo>
                <a:lnTo>
                  <a:pt x="0" y="420562"/>
                </a:lnTo>
                <a:lnTo>
                  <a:pt x="728431" y="841125"/>
                </a:lnTo>
                <a:lnTo>
                  <a:pt x="728431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8" y="820532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0" y="240640"/>
                </a:moveTo>
                <a:lnTo>
                  <a:pt x="137168" y="240843"/>
                </a:lnTo>
                <a:lnTo>
                  <a:pt x="137384" y="241160"/>
                </a:lnTo>
                <a:lnTo>
                  <a:pt x="137270" y="240640"/>
                </a:lnTo>
                <a:close/>
              </a:path>
              <a:path w="271779" h="241300">
                <a:moveTo>
                  <a:pt x="113399" y="195250"/>
                </a:moveTo>
                <a:lnTo>
                  <a:pt x="112682" y="195250"/>
                </a:lnTo>
                <a:lnTo>
                  <a:pt x="113267" y="199606"/>
                </a:lnTo>
                <a:lnTo>
                  <a:pt x="113584" y="206159"/>
                </a:lnTo>
                <a:lnTo>
                  <a:pt x="133930" y="236068"/>
                </a:lnTo>
                <a:lnTo>
                  <a:pt x="113399" y="195250"/>
                </a:lnTo>
                <a:close/>
              </a:path>
              <a:path w="271779" h="241300">
                <a:moveTo>
                  <a:pt x="21016" y="11582"/>
                </a:moveTo>
                <a:lnTo>
                  <a:pt x="364" y="38315"/>
                </a:lnTo>
                <a:lnTo>
                  <a:pt x="279" y="38453"/>
                </a:lnTo>
                <a:lnTo>
                  <a:pt x="0" y="39114"/>
                </a:lnTo>
                <a:lnTo>
                  <a:pt x="110739" y="201968"/>
                </a:lnTo>
                <a:lnTo>
                  <a:pt x="111070" y="197815"/>
                </a:lnTo>
                <a:lnTo>
                  <a:pt x="111527" y="195250"/>
                </a:lnTo>
                <a:lnTo>
                  <a:pt x="113399" y="195250"/>
                </a:lnTo>
                <a:lnTo>
                  <a:pt x="21016" y="11582"/>
                </a:lnTo>
                <a:close/>
              </a:path>
              <a:path w="271779" h="241300">
                <a:moveTo>
                  <a:pt x="249452" y="0"/>
                </a:moveTo>
                <a:lnTo>
                  <a:pt x="139137" y="236639"/>
                </a:lnTo>
                <a:lnTo>
                  <a:pt x="138997" y="238087"/>
                </a:lnTo>
                <a:lnTo>
                  <a:pt x="138844" y="239293"/>
                </a:lnTo>
                <a:lnTo>
                  <a:pt x="138692" y="240220"/>
                </a:lnTo>
                <a:lnTo>
                  <a:pt x="271335" y="24686"/>
                </a:lnTo>
                <a:lnTo>
                  <a:pt x="256534" y="5529"/>
                </a:lnTo>
                <a:lnTo>
                  <a:pt x="256320" y="5306"/>
                </a:lnTo>
                <a:lnTo>
                  <a:pt x="249452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89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12"/>
                </a:moveTo>
                <a:lnTo>
                  <a:pt x="115977" y="262945"/>
                </a:lnTo>
                <a:lnTo>
                  <a:pt x="116155" y="263187"/>
                </a:lnTo>
                <a:lnTo>
                  <a:pt x="116142" y="262412"/>
                </a:lnTo>
                <a:close/>
              </a:path>
              <a:path w="228600" h="263525">
                <a:moveTo>
                  <a:pt x="29581" y="8568"/>
                </a:moveTo>
                <a:lnTo>
                  <a:pt x="5056" y="27517"/>
                </a:lnTo>
                <a:lnTo>
                  <a:pt x="4512" y="28079"/>
                </a:lnTo>
                <a:lnTo>
                  <a:pt x="0" y="33919"/>
                </a:lnTo>
                <a:lnTo>
                  <a:pt x="112904" y="258411"/>
                </a:lnTo>
                <a:lnTo>
                  <a:pt x="115126" y="261688"/>
                </a:lnTo>
                <a:lnTo>
                  <a:pt x="29581" y="8568"/>
                </a:lnTo>
                <a:close/>
              </a:path>
              <a:path w="228600" h="263525">
                <a:moveTo>
                  <a:pt x="197114" y="0"/>
                </a:moveTo>
                <a:lnTo>
                  <a:pt x="118403" y="255109"/>
                </a:lnTo>
                <a:lnTo>
                  <a:pt x="118225" y="257827"/>
                </a:lnTo>
                <a:lnTo>
                  <a:pt x="118111" y="258983"/>
                </a:lnTo>
                <a:lnTo>
                  <a:pt x="228437" y="22347"/>
                </a:lnTo>
                <a:lnTo>
                  <a:pt x="202804" y="2543"/>
                </a:lnTo>
                <a:lnTo>
                  <a:pt x="201887" y="2014"/>
                </a:lnTo>
                <a:lnTo>
                  <a:pt x="197114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38" y="778155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0" y="0"/>
                </a:moveTo>
                <a:lnTo>
                  <a:pt x="50440" y="5383"/>
                </a:lnTo>
                <a:lnTo>
                  <a:pt x="11388" y="20920"/>
                </a:lnTo>
                <a:lnTo>
                  <a:pt x="0" y="28604"/>
                </a:lnTo>
                <a:lnTo>
                  <a:pt x="85545" y="281710"/>
                </a:lnTo>
                <a:lnTo>
                  <a:pt x="86396" y="282967"/>
                </a:lnTo>
                <a:lnTo>
                  <a:pt x="86437" y="281710"/>
                </a:lnTo>
                <a:lnTo>
                  <a:pt x="85939" y="278738"/>
                </a:lnTo>
                <a:lnTo>
                  <a:pt x="85537" y="271283"/>
                </a:lnTo>
                <a:lnTo>
                  <a:pt x="85507" y="248550"/>
                </a:lnTo>
                <a:lnTo>
                  <a:pt x="86320" y="238149"/>
                </a:lnTo>
                <a:lnTo>
                  <a:pt x="100236" y="238149"/>
                </a:lnTo>
                <a:lnTo>
                  <a:pt x="137308" y="117994"/>
                </a:lnTo>
                <a:lnTo>
                  <a:pt x="86675" y="117994"/>
                </a:lnTo>
                <a:lnTo>
                  <a:pt x="47334" y="91736"/>
                </a:lnTo>
                <a:lnTo>
                  <a:pt x="43978" y="75005"/>
                </a:lnTo>
                <a:lnTo>
                  <a:pt x="47334" y="58281"/>
                </a:lnTo>
                <a:lnTo>
                  <a:pt x="56487" y="44620"/>
                </a:lnTo>
                <a:lnTo>
                  <a:pt x="70060" y="35407"/>
                </a:lnTo>
                <a:lnTo>
                  <a:pt x="86675" y="32028"/>
                </a:lnTo>
                <a:lnTo>
                  <a:pt x="163832" y="32028"/>
                </a:lnTo>
                <a:lnTo>
                  <a:pt x="167532" y="20033"/>
                </a:lnTo>
                <a:lnTo>
                  <a:pt x="135479" y="6508"/>
                </a:lnTo>
                <a:lnTo>
                  <a:pt x="132992" y="5707"/>
                </a:lnTo>
                <a:lnTo>
                  <a:pt x="90500" y="0"/>
                </a:lnTo>
                <a:close/>
              </a:path>
              <a:path w="167640" h="283209">
                <a:moveTo>
                  <a:pt x="100236" y="238149"/>
                </a:moveTo>
                <a:lnTo>
                  <a:pt x="88352" y="238149"/>
                </a:lnTo>
                <a:lnTo>
                  <a:pt x="89177" y="248550"/>
                </a:lnTo>
                <a:lnTo>
                  <a:pt x="89054" y="270712"/>
                </a:lnTo>
                <a:lnTo>
                  <a:pt x="89037" y="271283"/>
                </a:lnTo>
                <a:lnTo>
                  <a:pt x="88821" y="275144"/>
                </a:lnTo>
                <a:lnTo>
                  <a:pt x="100236" y="238149"/>
                </a:lnTo>
                <a:close/>
              </a:path>
              <a:path w="167640" h="283209">
                <a:moveTo>
                  <a:pt x="163832" y="32028"/>
                </a:moveTo>
                <a:lnTo>
                  <a:pt x="86675" y="32028"/>
                </a:lnTo>
                <a:lnTo>
                  <a:pt x="103296" y="35407"/>
                </a:lnTo>
                <a:lnTo>
                  <a:pt x="116868" y="44620"/>
                </a:lnTo>
                <a:lnTo>
                  <a:pt x="126018" y="58281"/>
                </a:lnTo>
                <a:lnTo>
                  <a:pt x="129373" y="75005"/>
                </a:lnTo>
                <a:lnTo>
                  <a:pt x="126018" y="91736"/>
                </a:lnTo>
                <a:lnTo>
                  <a:pt x="116868" y="105401"/>
                </a:lnTo>
                <a:lnTo>
                  <a:pt x="103296" y="114615"/>
                </a:lnTo>
                <a:lnTo>
                  <a:pt x="86675" y="117994"/>
                </a:lnTo>
                <a:lnTo>
                  <a:pt x="137308" y="117994"/>
                </a:lnTo>
                <a:lnTo>
                  <a:pt x="163832" y="32028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6248400" y="1078292"/>
            <a:ext cx="22860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PARISH ACTION PLAN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457200" y="1820151"/>
            <a:ext cx="264795" cy="3831590"/>
          </a:xfrm>
          <a:custGeom>
            <a:avLst/>
            <a:gdLst/>
            <a:ahLst/>
            <a:cxnLst/>
            <a:rect l="l" t="t" r="r" b="b"/>
            <a:pathLst>
              <a:path w="264795" h="3831590">
                <a:moveTo>
                  <a:pt x="0" y="3831336"/>
                </a:moveTo>
                <a:lnTo>
                  <a:pt x="264556" y="3831336"/>
                </a:lnTo>
                <a:lnTo>
                  <a:pt x="264556" y="0"/>
                </a:lnTo>
                <a:lnTo>
                  <a:pt x="0" y="0"/>
                </a:lnTo>
                <a:lnTo>
                  <a:pt x="0" y="3831336"/>
                </a:lnTo>
                <a:close/>
              </a:path>
            </a:pathLst>
          </a:custGeom>
          <a:solidFill>
            <a:srgbClr val="231F20">
              <a:alpha val="2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499254" y="1823923"/>
            <a:ext cx="2656107" cy="3754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88035" y="1820151"/>
            <a:ext cx="356235" cy="3757929"/>
          </a:xfrm>
          <a:custGeom>
            <a:avLst/>
            <a:gdLst/>
            <a:ahLst/>
            <a:cxnLst/>
            <a:rect l="l" t="t" r="r" b="b"/>
            <a:pathLst>
              <a:path w="356234" h="3757929">
                <a:moveTo>
                  <a:pt x="0" y="3757866"/>
                </a:moveTo>
                <a:lnTo>
                  <a:pt x="356227" y="3757866"/>
                </a:lnTo>
                <a:lnTo>
                  <a:pt x="356227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9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63809" y="1823923"/>
            <a:ext cx="2656107" cy="3754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077976" y="1820151"/>
            <a:ext cx="363220" cy="3757929"/>
          </a:xfrm>
          <a:custGeom>
            <a:avLst/>
            <a:gdLst/>
            <a:ahLst/>
            <a:cxnLst/>
            <a:rect l="l" t="t" r="r" b="b"/>
            <a:pathLst>
              <a:path w="363219" h="3757929">
                <a:moveTo>
                  <a:pt x="0" y="3757866"/>
                </a:moveTo>
                <a:lnTo>
                  <a:pt x="362673" y="3757866"/>
                </a:lnTo>
                <a:lnTo>
                  <a:pt x="362673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120034" y="1823923"/>
            <a:ext cx="2656107" cy="3754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406931" y="1820151"/>
            <a:ext cx="400685" cy="3757929"/>
          </a:xfrm>
          <a:custGeom>
            <a:avLst/>
            <a:gdLst/>
            <a:ahLst/>
            <a:cxnLst/>
            <a:rect l="l" t="t" r="r" b="b"/>
            <a:pathLst>
              <a:path w="400685" h="3757929">
                <a:moveTo>
                  <a:pt x="0" y="3757866"/>
                </a:moveTo>
                <a:lnTo>
                  <a:pt x="400126" y="3757866"/>
                </a:lnTo>
                <a:lnTo>
                  <a:pt x="400126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9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482706" y="1823923"/>
            <a:ext cx="2656107" cy="37540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840776" y="1820151"/>
            <a:ext cx="377825" cy="3757929"/>
          </a:xfrm>
          <a:custGeom>
            <a:avLst/>
            <a:gdLst/>
            <a:ahLst/>
            <a:cxnLst/>
            <a:rect l="l" t="t" r="r" b="b"/>
            <a:pathLst>
              <a:path w="377825" h="3757929">
                <a:moveTo>
                  <a:pt x="0" y="3757866"/>
                </a:moveTo>
                <a:lnTo>
                  <a:pt x="377583" y="3757866"/>
                </a:lnTo>
                <a:lnTo>
                  <a:pt x="377583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882824" y="1823923"/>
            <a:ext cx="2656107" cy="3754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184641" y="1820151"/>
            <a:ext cx="405765" cy="3757929"/>
          </a:xfrm>
          <a:custGeom>
            <a:avLst/>
            <a:gdLst/>
            <a:ahLst/>
            <a:cxnLst/>
            <a:rect l="l" t="t" r="r" b="b"/>
            <a:pathLst>
              <a:path w="405764" h="3757929">
                <a:moveTo>
                  <a:pt x="0" y="3757866"/>
                </a:moveTo>
                <a:lnTo>
                  <a:pt x="405333" y="3757866"/>
                </a:lnTo>
                <a:lnTo>
                  <a:pt x="405333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9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260408" y="1823923"/>
            <a:ext cx="2656107" cy="3754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623693" y="1820151"/>
            <a:ext cx="1761489" cy="3757929"/>
          </a:xfrm>
          <a:custGeom>
            <a:avLst/>
            <a:gdLst/>
            <a:ahLst/>
            <a:cxnLst/>
            <a:rect l="l" t="t" r="r" b="b"/>
            <a:pathLst>
              <a:path w="1761489" h="3757929">
                <a:moveTo>
                  <a:pt x="0" y="3757866"/>
                </a:moveTo>
                <a:lnTo>
                  <a:pt x="1761350" y="3757866"/>
                </a:lnTo>
                <a:lnTo>
                  <a:pt x="1761350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665744" y="1823923"/>
            <a:ext cx="2656107" cy="37540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351324" y="1820151"/>
            <a:ext cx="1593850" cy="3757929"/>
          </a:xfrm>
          <a:custGeom>
            <a:avLst/>
            <a:gdLst/>
            <a:ahLst/>
            <a:cxnLst/>
            <a:rect l="l" t="t" r="r" b="b"/>
            <a:pathLst>
              <a:path w="1593850" h="3757929">
                <a:moveTo>
                  <a:pt x="0" y="3757866"/>
                </a:moveTo>
                <a:lnTo>
                  <a:pt x="1593837" y="3757866"/>
                </a:lnTo>
                <a:lnTo>
                  <a:pt x="1593837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9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427092" y="1823923"/>
            <a:ext cx="2656107" cy="37540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978880" y="1820151"/>
            <a:ext cx="2734310" cy="3757929"/>
          </a:xfrm>
          <a:custGeom>
            <a:avLst/>
            <a:gdLst/>
            <a:ahLst/>
            <a:cxnLst/>
            <a:rect l="l" t="t" r="r" b="b"/>
            <a:pathLst>
              <a:path w="2734309" h="3757929">
                <a:moveTo>
                  <a:pt x="0" y="3757866"/>
                </a:moveTo>
                <a:lnTo>
                  <a:pt x="2734056" y="3757866"/>
                </a:lnTo>
                <a:lnTo>
                  <a:pt x="2734056" y="0"/>
                </a:lnTo>
                <a:lnTo>
                  <a:pt x="0" y="0"/>
                </a:lnTo>
                <a:lnTo>
                  <a:pt x="0" y="3757866"/>
                </a:lnTo>
                <a:close/>
              </a:path>
            </a:pathLst>
          </a:custGeom>
          <a:solidFill>
            <a:srgbClr val="231F20">
              <a:alpha val="28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020930" y="1823923"/>
            <a:ext cx="2656107" cy="37540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55256" y="5578018"/>
            <a:ext cx="8221980" cy="144145"/>
          </a:xfrm>
          <a:custGeom>
            <a:avLst/>
            <a:gdLst/>
            <a:ahLst/>
            <a:cxnLst/>
            <a:rect l="l" t="t" r="r" b="b"/>
            <a:pathLst>
              <a:path w="8221980" h="144145">
                <a:moveTo>
                  <a:pt x="0" y="144018"/>
                </a:moveTo>
                <a:lnTo>
                  <a:pt x="8221776" y="144018"/>
                </a:lnTo>
                <a:lnTo>
                  <a:pt x="8221776" y="0"/>
                </a:lnTo>
                <a:lnTo>
                  <a:pt x="0" y="0"/>
                </a:lnTo>
                <a:lnTo>
                  <a:pt x="0" y="1440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4" name="Picture 163" descr="caritas logos-0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1992876"/>
            <a:ext cx="2301240" cy="2993390"/>
          </a:xfrm>
          <a:custGeom>
            <a:avLst/>
            <a:gdLst/>
            <a:ahLst/>
            <a:cxnLst/>
            <a:rect l="l" t="t" r="r" b="b"/>
            <a:pathLst>
              <a:path w="2301240" h="2993390">
                <a:moveTo>
                  <a:pt x="1429131" y="2992843"/>
                </a:moveTo>
                <a:lnTo>
                  <a:pt x="1429131" y="2877489"/>
                </a:lnTo>
                <a:lnTo>
                  <a:pt x="1429018" y="2829771"/>
                </a:lnTo>
                <a:lnTo>
                  <a:pt x="1430844" y="2782713"/>
                </a:lnTo>
                <a:lnTo>
                  <a:pt x="1434648" y="2736261"/>
                </a:lnTo>
                <a:lnTo>
                  <a:pt x="1440470" y="2690363"/>
                </a:lnTo>
                <a:lnTo>
                  <a:pt x="1448349" y="2644966"/>
                </a:lnTo>
                <a:lnTo>
                  <a:pt x="1458325" y="2600017"/>
                </a:lnTo>
                <a:lnTo>
                  <a:pt x="1470437" y="2555465"/>
                </a:lnTo>
                <a:lnTo>
                  <a:pt x="1484725" y="2511255"/>
                </a:lnTo>
                <a:lnTo>
                  <a:pt x="1501228" y="2467335"/>
                </a:lnTo>
                <a:lnTo>
                  <a:pt x="1519987" y="2423653"/>
                </a:lnTo>
                <a:lnTo>
                  <a:pt x="1541040" y="2380155"/>
                </a:lnTo>
                <a:lnTo>
                  <a:pt x="1564427" y="2336789"/>
                </a:lnTo>
                <a:lnTo>
                  <a:pt x="1590187" y="2293503"/>
                </a:lnTo>
                <a:lnTo>
                  <a:pt x="1618361" y="2250242"/>
                </a:lnTo>
                <a:lnTo>
                  <a:pt x="1648987" y="2206956"/>
                </a:lnTo>
                <a:lnTo>
                  <a:pt x="1682106" y="2163591"/>
                </a:lnTo>
                <a:lnTo>
                  <a:pt x="1717756" y="2120093"/>
                </a:lnTo>
                <a:lnTo>
                  <a:pt x="1755978" y="2076411"/>
                </a:lnTo>
                <a:lnTo>
                  <a:pt x="1785454" y="2043858"/>
                </a:lnTo>
                <a:lnTo>
                  <a:pt x="1815347" y="2010769"/>
                </a:lnTo>
                <a:lnTo>
                  <a:pt x="1845518" y="1977098"/>
                </a:lnTo>
                <a:lnTo>
                  <a:pt x="1875829" y="1942803"/>
                </a:lnTo>
                <a:lnTo>
                  <a:pt x="1906142" y="1907838"/>
                </a:lnTo>
                <a:lnTo>
                  <a:pt x="1936320" y="1872159"/>
                </a:lnTo>
                <a:lnTo>
                  <a:pt x="1966225" y="1835723"/>
                </a:lnTo>
                <a:lnTo>
                  <a:pt x="1995720" y="1798484"/>
                </a:lnTo>
                <a:lnTo>
                  <a:pt x="2024665" y="1760399"/>
                </a:lnTo>
                <a:lnTo>
                  <a:pt x="2052924" y="1721423"/>
                </a:lnTo>
                <a:lnTo>
                  <a:pt x="2080358" y="1681511"/>
                </a:lnTo>
                <a:lnTo>
                  <a:pt x="2106831" y="1640621"/>
                </a:lnTo>
                <a:lnTo>
                  <a:pt x="2132203" y="1598706"/>
                </a:lnTo>
                <a:lnTo>
                  <a:pt x="2156337" y="1555723"/>
                </a:lnTo>
                <a:lnTo>
                  <a:pt x="2179096" y="1511629"/>
                </a:lnTo>
                <a:lnTo>
                  <a:pt x="2200342" y="1466377"/>
                </a:lnTo>
                <a:lnTo>
                  <a:pt x="2219936" y="1419925"/>
                </a:lnTo>
                <a:lnTo>
                  <a:pt x="2237741" y="1372227"/>
                </a:lnTo>
                <a:lnTo>
                  <a:pt x="2253619" y="1323240"/>
                </a:lnTo>
                <a:lnTo>
                  <a:pt x="2267433" y="1272919"/>
                </a:lnTo>
                <a:lnTo>
                  <a:pt x="2279043" y="1221220"/>
                </a:lnTo>
                <a:lnTo>
                  <a:pt x="2288314" y="1168098"/>
                </a:lnTo>
                <a:lnTo>
                  <a:pt x="2295107" y="1113510"/>
                </a:lnTo>
                <a:lnTo>
                  <a:pt x="2299283" y="1057411"/>
                </a:lnTo>
                <a:lnTo>
                  <a:pt x="2300706" y="999756"/>
                </a:lnTo>
                <a:lnTo>
                  <a:pt x="2299946" y="958972"/>
                </a:lnTo>
                <a:lnTo>
                  <a:pt x="2297662" y="918481"/>
                </a:lnTo>
                <a:lnTo>
                  <a:pt x="2293845" y="878325"/>
                </a:lnTo>
                <a:lnTo>
                  <a:pt x="2288488" y="838545"/>
                </a:lnTo>
                <a:lnTo>
                  <a:pt x="2281584" y="799180"/>
                </a:lnTo>
                <a:lnTo>
                  <a:pt x="2273123" y="760273"/>
                </a:lnTo>
                <a:lnTo>
                  <a:pt x="2263099" y="721863"/>
                </a:lnTo>
                <a:lnTo>
                  <a:pt x="2251504" y="683992"/>
                </a:lnTo>
                <a:lnTo>
                  <a:pt x="2238329" y="646701"/>
                </a:lnTo>
                <a:lnTo>
                  <a:pt x="2223568" y="610030"/>
                </a:lnTo>
                <a:lnTo>
                  <a:pt x="2207212" y="574021"/>
                </a:lnTo>
                <a:lnTo>
                  <a:pt x="2189253" y="538713"/>
                </a:lnTo>
                <a:lnTo>
                  <a:pt x="2169685" y="504148"/>
                </a:lnTo>
                <a:lnTo>
                  <a:pt x="2148498" y="470367"/>
                </a:lnTo>
                <a:lnTo>
                  <a:pt x="2125686" y="437411"/>
                </a:lnTo>
                <a:lnTo>
                  <a:pt x="2101240" y="405319"/>
                </a:lnTo>
                <a:lnTo>
                  <a:pt x="2075153" y="374135"/>
                </a:lnTo>
                <a:lnTo>
                  <a:pt x="2047417" y="343897"/>
                </a:lnTo>
                <a:lnTo>
                  <a:pt x="2018024" y="314647"/>
                </a:lnTo>
                <a:lnTo>
                  <a:pt x="1986966" y="286426"/>
                </a:lnTo>
                <a:lnTo>
                  <a:pt x="1954236" y="259274"/>
                </a:lnTo>
                <a:lnTo>
                  <a:pt x="1919826" y="233233"/>
                </a:lnTo>
                <a:lnTo>
                  <a:pt x="1883728" y="208343"/>
                </a:lnTo>
                <a:lnTo>
                  <a:pt x="1845934" y="184646"/>
                </a:lnTo>
                <a:lnTo>
                  <a:pt x="1806436" y="162181"/>
                </a:lnTo>
                <a:lnTo>
                  <a:pt x="1765227" y="140990"/>
                </a:lnTo>
                <a:lnTo>
                  <a:pt x="1722299" y="121113"/>
                </a:lnTo>
                <a:lnTo>
                  <a:pt x="1677644" y="102592"/>
                </a:lnTo>
                <a:lnTo>
                  <a:pt x="1631255" y="85468"/>
                </a:lnTo>
                <a:lnTo>
                  <a:pt x="1583123" y="69780"/>
                </a:lnTo>
                <a:lnTo>
                  <a:pt x="1533240" y="55570"/>
                </a:lnTo>
                <a:lnTo>
                  <a:pt x="1481600" y="42879"/>
                </a:lnTo>
                <a:lnTo>
                  <a:pt x="1428194" y="31748"/>
                </a:lnTo>
                <a:lnTo>
                  <a:pt x="1373015" y="22217"/>
                </a:lnTo>
                <a:lnTo>
                  <a:pt x="1316054" y="14328"/>
                </a:lnTo>
                <a:lnTo>
                  <a:pt x="1257304" y="8120"/>
                </a:lnTo>
                <a:lnTo>
                  <a:pt x="1196757" y="3636"/>
                </a:lnTo>
                <a:lnTo>
                  <a:pt x="1134405" y="915"/>
                </a:lnTo>
                <a:lnTo>
                  <a:pt x="1070241" y="0"/>
                </a:lnTo>
                <a:lnTo>
                  <a:pt x="1008638" y="783"/>
                </a:lnTo>
                <a:lnTo>
                  <a:pt x="947957" y="3086"/>
                </a:lnTo>
                <a:lnTo>
                  <a:pt x="888242" y="6841"/>
                </a:lnTo>
                <a:lnTo>
                  <a:pt x="829543" y="11980"/>
                </a:lnTo>
                <a:lnTo>
                  <a:pt x="771906" y="18433"/>
                </a:lnTo>
                <a:lnTo>
                  <a:pt x="715377" y="26132"/>
                </a:lnTo>
                <a:lnTo>
                  <a:pt x="660003" y="35008"/>
                </a:lnTo>
                <a:lnTo>
                  <a:pt x="605833" y="44992"/>
                </a:lnTo>
                <a:lnTo>
                  <a:pt x="552911" y="56017"/>
                </a:lnTo>
                <a:lnTo>
                  <a:pt x="501286" y="68014"/>
                </a:lnTo>
                <a:lnTo>
                  <a:pt x="451005" y="80913"/>
                </a:lnTo>
                <a:lnTo>
                  <a:pt x="402114" y="94646"/>
                </a:lnTo>
                <a:lnTo>
                  <a:pt x="354660" y="109145"/>
                </a:lnTo>
                <a:lnTo>
                  <a:pt x="308691" y="124341"/>
                </a:lnTo>
                <a:lnTo>
                  <a:pt x="264252" y="140165"/>
                </a:lnTo>
                <a:lnTo>
                  <a:pt x="221392" y="156549"/>
                </a:lnTo>
                <a:lnTo>
                  <a:pt x="180157" y="173424"/>
                </a:lnTo>
                <a:lnTo>
                  <a:pt x="140593" y="190721"/>
                </a:lnTo>
                <a:lnTo>
                  <a:pt x="102749" y="208372"/>
                </a:lnTo>
                <a:lnTo>
                  <a:pt x="66671" y="226309"/>
                </a:lnTo>
                <a:lnTo>
                  <a:pt x="32405" y="244462"/>
                </a:lnTo>
                <a:lnTo>
                  <a:pt x="0" y="262762"/>
                </a:lnTo>
                <a:lnTo>
                  <a:pt x="217893" y="961301"/>
                </a:lnTo>
                <a:lnTo>
                  <a:pt x="257877" y="935380"/>
                </a:lnTo>
                <a:lnTo>
                  <a:pt x="300678" y="910930"/>
                </a:lnTo>
                <a:lnTo>
                  <a:pt x="345929" y="888055"/>
                </a:lnTo>
                <a:lnTo>
                  <a:pt x="393264" y="866859"/>
                </a:lnTo>
                <a:lnTo>
                  <a:pt x="442313" y="847449"/>
                </a:lnTo>
                <a:lnTo>
                  <a:pt x="492710" y="829929"/>
                </a:lnTo>
                <a:lnTo>
                  <a:pt x="544087" y="814404"/>
                </a:lnTo>
                <a:lnTo>
                  <a:pt x="596077" y="800979"/>
                </a:lnTo>
                <a:lnTo>
                  <a:pt x="648312" y="789759"/>
                </a:lnTo>
                <a:lnTo>
                  <a:pt x="700423" y="780850"/>
                </a:lnTo>
                <a:lnTo>
                  <a:pt x="752045" y="774356"/>
                </a:lnTo>
                <a:lnTo>
                  <a:pt x="802809" y="770383"/>
                </a:lnTo>
                <a:lnTo>
                  <a:pt x="852347" y="769035"/>
                </a:lnTo>
                <a:lnTo>
                  <a:pt x="914134" y="773378"/>
                </a:lnTo>
                <a:lnTo>
                  <a:pt x="971353" y="781206"/>
                </a:lnTo>
                <a:lnTo>
                  <a:pt x="1024048" y="792418"/>
                </a:lnTo>
                <a:lnTo>
                  <a:pt x="1072266" y="806911"/>
                </a:lnTo>
                <a:lnTo>
                  <a:pt x="1116052" y="824583"/>
                </a:lnTo>
                <a:lnTo>
                  <a:pt x="1155451" y="845330"/>
                </a:lnTo>
                <a:lnTo>
                  <a:pt x="1190509" y="869051"/>
                </a:lnTo>
                <a:lnTo>
                  <a:pt x="1221272" y="895642"/>
                </a:lnTo>
                <a:lnTo>
                  <a:pt x="1247786" y="925002"/>
                </a:lnTo>
                <a:lnTo>
                  <a:pt x="1270095" y="957027"/>
                </a:lnTo>
                <a:lnTo>
                  <a:pt x="1288246" y="991616"/>
                </a:lnTo>
                <a:lnTo>
                  <a:pt x="1302285" y="1028666"/>
                </a:lnTo>
                <a:lnTo>
                  <a:pt x="1312255" y="1068073"/>
                </a:lnTo>
                <a:lnTo>
                  <a:pt x="1318204" y="1109737"/>
                </a:lnTo>
                <a:lnTo>
                  <a:pt x="1320177" y="1153553"/>
                </a:lnTo>
                <a:lnTo>
                  <a:pt x="1318256" y="1194273"/>
                </a:lnTo>
                <a:lnTo>
                  <a:pt x="1312617" y="1234767"/>
                </a:lnTo>
                <a:lnTo>
                  <a:pt x="1303449" y="1275110"/>
                </a:lnTo>
                <a:lnTo>
                  <a:pt x="1290938" y="1315377"/>
                </a:lnTo>
                <a:lnTo>
                  <a:pt x="1275273" y="1355645"/>
                </a:lnTo>
                <a:lnTo>
                  <a:pt x="1256642" y="1395987"/>
                </a:lnTo>
                <a:lnTo>
                  <a:pt x="1235232" y="1436479"/>
                </a:lnTo>
                <a:lnTo>
                  <a:pt x="1211232" y="1477197"/>
                </a:lnTo>
                <a:lnTo>
                  <a:pt x="1184828" y="1518215"/>
                </a:lnTo>
                <a:lnTo>
                  <a:pt x="1156209" y="1559608"/>
                </a:lnTo>
                <a:lnTo>
                  <a:pt x="1125562" y="1601452"/>
                </a:lnTo>
                <a:lnTo>
                  <a:pt x="1093076" y="1643822"/>
                </a:lnTo>
                <a:lnTo>
                  <a:pt x="1058937" y="1686792"/>
                </a:lnTo>
                <a:lnTo>
                  <a:pt x="1023334" y="1730439"/>
                </a:lnTo>
                <a:lnTo>
                  <a:pt x="986455" y="1774837"/>
                </a:lnTo>
                <a:lnTo>
                  <a:pt x="948486" y="1820062"/>
                </a:lnTo>
                <a:lnTo>
                  <a:pt x="910268" y="1867173"/>
                </a:lnTo>
                <a:lnTo>
                  <a:pt x="874244" y="1914130"/>
                </a:lnTo>
                <a:lnTo>
                  <a:pt x="840388" y="1960934"/>
                </a:lnTo>
                <a:lnTo>
                  <a:pt x="808669" y="2007591"/>
                </a:lnTo>
                <a:lnTo>
                  <a:pt x="779059" y="2054103"/>
                </a:lnTo>
                <a:lnTo>
                  <a:pt x="751530" y="2100474"/>
                </a:lnTo>
                <a:lnTo>
                  <a:pt x="726051" y="2146709"/>
                </a:lnTo>
                <a:lnTo>
                  <a:pt x="702595" y="2192809"/>
                </a:lnTo>
                <a:lnTo>
                  <a:pt x="681132" y="2238780"/>
                </a:lnTo>
                <a:lnTo>
                  <a:pt x="661633" y="2284625"/>
                </a:lnTo>
                <a:lnTo>
                  <a:pt x="644070" y="2330346"/>
                </a:lnTo>
                <a:lnTo>
                  <a:pt x="628414" y="2375949"/>
                </a:lnTo>
                <a:lnTo>
                  <a:pt x="614636" y="2421436"/>
                </a:lnTo>
                <a:lnTo>
                  <a:pt x="602707" y="2466811"/>
                </a:lnTo>
                <a:lnTo>
                  <a:pt x="592598" y="2512078"/>
                </a:lnTo>
                <a:lnTo>
                  <a:pt x="584280" y="2557241"/>
                </a:lnTo>
                <a:lnTo>
                  <a:pt x="577724" y="2602302"/>
                </a:lnTo>
                <a:lnTo>
                  <a:pt x="572902" y="2647266"/>
                </a:lnTo>
                <a:lnTo>
                  <a:pt x="569784" y="2692136"/>
                </a:lnTo>
                <a:lnTo>
                  <a:pt x="568342" y="2736916"/>
                </a:lnTo>
                <a:lnTo>
                  <a:pt x="568547" y="2781609"/>
                </a:lnTo>
                <a:lnTo>
                  <a:pt x="570369" y="2826219"/>
                </a:lnTo>
                <a:lnTo>
                  <a:pt x="576783" y="2992843"/>
                </a:lnTo>
                <a:lnTo>
                  <a:pt x="1429131" y="2992843"/>
                </a:lnTo>
                <a:close/>
              </a:path>
            </a:pathLst>
          </a:custGeom>
          <a:ln w="53022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91159" y="5286926"/>
            <a:ext cx="1147445" cy="1166495"/>
          </a:xfrm>
          <a:custGeom>
            <a:avLst/>
            <a:gdLst/>
            <a:ahLst/>
            <a:cxnLst/>
            <a:rect l="l" t="t" r="r" b="b"/>
            <a:pathLst>
              <a:path w="1147445" h="1166495">
                <a:moveTo>
                  <a:pt x="570369" y="1166380"/>
                </a:moveTo>
                <a:lnTo>
                  <a:pt x="621399" y="1164527"/>
                </a:lnTo>
                <a:lnTo>
                  <a:pt x="670612" y="1159049"/>
                </a:lnTo>
                <a:lnTo>
                  <a:pt x="717922" y="1150072"/>
                </a:lnTo>
                <a:lnTo>
                  <a:pt x="763241" y="1137721"/>
                </a:lnTo>
                <a:lnTo>
                  <a:pt x="806485" y="1122121"/>
                </a:lnTo>
                <a:lnTo>
                  <a:pt x="847565" y="1103396"/>
                </a:lnTo>
                <a:lnTo>
                  <a:pt x="886396" y="1081672"/>
                </a:lnTo>
                <a:lnTo>
                  <a:pt x="922891" y="1057074"/>
                </a:lnTo>
                <a:lnTo>
                  <a:pt x="956964" y="1029727"/>
                </a:lnTo>
                <a:lnTo>
                  <a:pt x="988528" y="999755"/>
                </a:lnTo>
                <a:lnTo>
                  <a:pt x="1017496" y="967283"/>
                </a:lnTo>
                <a:lnTo>
                  <a:pt x="1043782" y="932437"/>
                </a:lnTo>
                <a:lnTo>
                  <a:pt x="1067300" y="895342"/>
                </a:lnTo>
                <a:lnTo>
                  <a:pt x="1087963" y="856122"/>
                </a:lnTo>
                <a:lnTo>
                  <a:pt x="1105684" y="814902"/>
                </a:lnTo>
                <a:lnTo>
                  <a:pt x="1120378" y="771808"/>
                </a:lnTo>
                <a:lnTo>
                  <a:pt x="1131956" y="726964"/>
                </a:lnTo>
                <a:lnTo>
                  <a:pt x="1140334" y="680495"/>
                </a:lnTo>
                <a:lnTo>
                  <a:pt x="1145424" y="632527"/>
                </a:lnTo>
                <a:lnTo>
                  <a:pt x="1147140" y="583184"/>
                </a:lnTo>
                <a:lnTo>
                  <a:pt x="1144557" y="532975"/>
                </a:lnTo>
                <a:lnTo>
                  <a:pt x="1138778" y="484320"/>
                </a:lnTo>
                <a:lnTo>
                  <a:pt x="1129875" y="437327"/>
                </a:lnTo>
                <a:lnTo>
                  <a:pt x="1117920" y="392107"/>
                </a:lnTo>
                <a:lnTo>
                  <a:pt x="1102984" y="348772"/>
                </a:lnTo>
                <a:lnTo>
                  <a:pt x="1085140" y="307431"/>
                </a:lnTo>
                <a:lnTo>
                  <a:pt x="1064461" y="268195"/>
                </a:lnTo>
                <a:lnTo>
                  <a:pt x="1041017" y="231174"/>
                </a:lnTo>
                <a:lnTo>
                  <a:pt x="1014882" y="196480"/>
                </a:lnTo>
                <a:lnTo>
                  <a:pt x="986128" y="164223"/>
                </a:lnTo>
                <a:lnTo>
                  <a:pt x="954825" y="134513"/>
                </a:lnTo>
                <a:lnTo>
                  <a:pt x="921048" y="107461"/>
                </a:lnTo>
                <a:lnTo>
                  <a:pt x="884867" y="83178"/>
                </a:lnTo>
                <a:lnTo>
                  <a:pt x="846355" y="61774"/>
                </a:lnTo>
                <a:lnTo>
                  <a:pt x="805585" y="43359"/>
                </a:lnTo>
                <a:lnTo>
                  <a:pt x="762627" y="28044"/>
                </a:lnTo>
                <a:lnTo>
                  <a:pt x="717554" y="15941"/>
                </a:lnTo>
                <a:lnTo>
                  <a:pt x="670439" y="7158"/>
                </a:lnTo>
                <a:lnTo>
                  <a:pt x="621353" y="1808"/>
                </a:lnTo>
                <a:lnTo>
                  <a:pt x="570369" y="0"/>
                </a:lnTo>
                <a:lnTo>
                  <a:pt x="521121" y="1808"/>
                </a:lnTo>
                <a:lnTo>
                  <a:pt x="473420" y="7158"/>
                </a:lnTo>
                <a:lnTo>
                  <a:pt x="427372" y="15941"/>
                </a:lnTo>
                <a:lnTo>
                  <a:pt x="383084" y="28044"/>
                </a:lnTo>
                <a:lnTo>
                  <a:pt x="340660" y="43359"/>
                </a:lnTo>
                <a:lnTo>
                  <a:pt x="300207" y="61774"/>
                </a:lnTo>
                <a:lnTo>
                  <a:pt x="261830" y="83178"/>
                </a:lnTo>
                <a:lnTo>
                  <a:pt x="225636" y="107461"/>
                </a:lnTo>
                <a:lnTo>
                  <a:pt x="191729" y="134513"/>
                </a:lnTo>
                <a:lnTo>
                  <a:pt x="160216" y="164223"/>
                </a:lnTo>
                <a:lnTo>
                  <a:pt x="131203" y="196480"/>
                </a:lnTo>
                <a:lnTo>
                  <a:pt x="104794" y="231174"/>
                </a:lnTo>
                <a:lnTo>
                  <a:pt x="81097" y="268195"/>
                </a:lnTo>
                <a:lnTo>
                  <a:pt x="60215" y="307431"/>
                </a:lnTo>
                <a:lnTo>
                  <a:pt x="42257" y="348772"/>
                </a:lnTo>
                <a:lnTo>
                  <a:pt x="27326" y="392107"/>
                </a:lnTo>
                <a:lnTo>
                  <a:pt x="15529" y="437327"/>
                </a:lnTo>
                <a:lnTo>
                  <a:pt x="6972" y="484320"/>
                </a:lnTo>
                <a:lnTo>
                  <a:pt x="1760" y="532975"/>
                </a:lnTo>
                <a:lnTo>
                  <a:pt x="0" y="583184"/>
                </a:lnTo>
                <a:lnTo>
                  <a:pt x="1715" y="632527"/>
                </a:lnTo>
                <a:lnTo>
                  <a:pt x="6799" y="680495"/>
                </a:lnTo>
                <a:lnTo>
                  <a:pt x="15161" y="726964"/>
                </a:lnTo>
                <a:lnTo>
                  <a:pt x="26710" y="771808"/>
                </a:lnTo>
                <a:lnTo>
                  <a:pt x="41355" y="814902"/>
                </a:lnTo>
                <a:lnTo>
                  <a:pt x="59003" y="856122"/>
                </a:lnTo>
                <a:lnTo>
                  <a:pt x="79565" y="895342"/>
                </a:lnTo>
                <a:lnTo>
                  <a:pt x="102947" y="932437"/>
                </a:lnTo>
                <a:lnTo>
                  <a:pt x="129060" y="967283"/>
                </a:lnTo>
                <a:lnTo>
                  <a:pt x="157811" y="999755"/>
                </a:lnTo>
                <a:lnTo>
                  <a:pt x="189110" y="1029727"/>
                </a:lnTo>
                <a:lnTo>
                  <a:pt x="222865" y="1057074"/>
                </a:lnTo>
                <a:lnTo>
                  <a:pt x="258985" y="1081672"/>
                </a:lnTo>
                <a:lnTo>
                  <a:pt x="297379" y="1103396"/>
                </a:lnTo>
                <a:lnTo>
                  <a:pt x="337954" y="1122121"/>
                </a:lnTo>
                <a:lnTo>
                  <a:pt x="380621" y="1137721"/>
                </a:lnTo>
                <a:lnTo>
                  <a:pt x="425287" y="1150072"/>
                </a:lnTo>
                <a:lnTo>
                  <a:pt x="471861" y="1159049"/>
                </a:lnTo>
                <a:lnTo>
                  <a:pt x="520252" y="1164527"/>
                </a:lnTo>
                <a:lnTo>
                  <a:pt x="570369" y="1166380"/>
                </a:lnTo>
                <a:close/>
              </a:path>
            </a:pathLst>
          </a:custGeom>
          <a:ln w="53022">
            <a:solidFill>
              <a:srgbClr val="D223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663432" y="6199267"/>
            <a:ext cx="232410" cy="231775"/>
          </a:xfrm>
          <a:custGeom>
            <a:avLst/>
            <a:gdLst/>
            <a:ahLst/>
            <a:cxnLst/>
            <a:rect l="l" t="t" r="r" b="b"/>
            <a:pathLst>
              <a:path w="232409" h="231775">
                <a:moveTo>
                  <a:pt x="84278" y="0"/>
                </a:moveTo>
                <a:lnTo>
                  <a:pt x="32548" y="11357"/>
                </a:lnTo>
                <a:lnTo>
                  <a:pt x="4486" y="46776"/>
                </a:lnTo>
                <a:lnTo>
                  <a:pt x="0" y="162419"/>
                </a:lnTo>
                <a:lnTo>
                  <a:pt x="111" y="231250"/>
                </a:lnTo>
                <a:lnTo>
                  <a:pt x="78876" y="231258"/>
                </a:lnTo>
                <a:lnTo>
                  <a:pt x="166811" y="231123"/>
                </a:lnTo>
                <a:lnTo>
                  <a:pt x="173288" y="229917"/>
                </a:lnTo>
                <a:lnTo>
                  <a:pt x="203375" y="216706"/>
                </a:lnTo>
                <a:lnTo>
                  <a:pt x="217105" y="200567"/>
                </a:lnTo>
                <a:lnTo>
                  <a:pt x="33118" y="200567"/>
                </a:lnTo>
                <a:lnTo>
                  <a:pt x="30819" y="200402"/>
                </a:lnTo>
                <a:lnTo>
                  <a:pt x="30693" y="82086"/>
                </a:lnTo>
                <a:lnTo>
                  <a:pt x="30695" y="70060"/>
                </a:lnTo>
                <a:lnTo>
                  <a:pt x="31620" y="64499"/>
                </a:lnTo>
                <a:lnTo>
                  <a:pt x="62696" y="31047"/>
                </a:lnTo>
                <a:lnTo>
                  <a:pt x="75019" y="29702"/>
                </a:lnTo>
                <a:lnTo>
                  <a:pt x="131122" y="29702"/>
                </a:lnTo>
                <a:lnTo>
                  <a:pt x="111033" y="10341"/>
                </a:lnTo>
                <a:lnTo>
                  <a:pt x="84278" y="0"/>
                </a:lnTo>
                <a:close/>
              </a:path>
              <a:path w="232409" h="231775">
                <a:moveTo>
                  <a:pt x="217893" y="116995"/>
                </a:moveTo>
                <a:lnTo>
                  <a:pt x="160634" y="116995"/>
                </a:lnTo>
                <a:lnTo>
                  <a:pt x="171878" y="118969"/>
                </a:lnTo>
                <a:lnTo>
                  <a:pt x="182381" y="123551"/>
                </a:lnTo>
                <a:lnTo>
                  <a:pt x="190700" y="130306"/>
                </a:lnTo>
                <a:lnTo>
                  <a:pt x="196771" y="139149"/>
                </a:lnTo>
                <a:lnTo>
                  <a:pt x="200530" y="149995"/>
                </a:lnTo>
                <a:lnTo>
                  <a:pt x="200696" y="167389"/>
                </a:lnTo>
                <a:lnTo>
                  <a:pt x="194178" y="182646"/>
                </a:lnTo>
                <a:lnTo>
                  <a:pt x="182161" y="194128"/>
                </a:lnTo>
                <a:lnTo>
                  <a:pt x="165833" y="200199"/>
                </a:lnTo>
                <a:lnTo>
                  <a:pt x="163623" y="200554"/>
                </a:lnTo>
                <a:lnTo>
                  <a:pt x="33118" y="200567"/>
                </a:lnTo>
                <a:lnTo>
                  <a:pt x="217115" y="200554"/>
                </a:lnTo>
                <a:lnTo>
                  <a:pt x="223744" y="192763"/>
                </a:lnTo>
                <a:lnTo>
                  <a:pt x="232136" y="162419"/>
                </a:lnTo>
                <a:lnTo>
                  <a:pt x="226298" y="130006"/>
                </a:lnTo>
                <a:lnTo>
                  <a:pt x="217893" y="116995"/>
                </a:lnTo>
                <a:close/>
              </a:path>
              <a:path w="232409" h="231775">
                <a:moveTo>
                  <a:pt x="131122" y="29702"/>
                </a:moveTo>
                <a:lnTo>
                  <a:pt x="75019" y="29702"/>
                </a:lnTo>
                <a:lnTo>
                  <a:pt x="86857" y="32155"/>
                </a:lnTo>
                <a:lnTo>
                  <a:pt x="97492" y="38052"/>
                </a:lnTo>
                <a:lnTo>
                  <a:pt x="106207" y="47037"/>
                </a:lnTo>
                <a:lnTo>
                  <a:pt x="111989" y="58118"/>
                </a:lnTo>
                <a:lnTo>
                  <a:pt x="114090" y="69198"/>
                </a:lnTo>
                <a:lnTo>
                  <a:pt x="114149" y="71020"/>
                </a:lnTo>
                <a:lnTo>
                  <a:pt x="112949" y="82086"/>
                </a:lnTo>
                <a:lnTo>
                  <a:pt x="108023" y="93417"/>
                </a:lnTo>
                <a:lnTo>
                  <a:pt x="106448" y="95932"/>
                </a:lnTo>
                <a:lnTo>
                  <a:pt x="104302" y="98103"/>
                </a:lnTo>
                <a:lnTo>
                  <a:pt x="100898" y="101951"/>
                </a:lnTo>
                <a:lnTo>
                  <a:pt x="92925" y="118969"/>
                </a:lnTo>
                <a:lnTo>
                  <a:pt x="94432" y="125963"/>
                </a:lnTo>
                <a:lnTo>
                  <a:pt x="98625" y="132317"/>
                </a:lnTo>
                <a:lnTo>
                  <a:pt x="104801" y="136616"/>
                </a:lnTo>
                <a:lnTo>
                  <a:pt x="111953" y="138283"/>
                </a:lnTo>
                <a:lnTo>
                  <a:pt x="119277" y="137278"/>
                </a:lnTo>
                <a:lnTo>
                  <a:pt x="125968" y="133562"/>
                </a:lnTo>
                <a:lnTo>
                  <a:pt x="127695" y="132114"/>
                </a:lnTo>
                <a:lnTo>
                  <a:pt x="129344" y="130306"/>
                </a:lnTo>
                <a:lnTo>
                  <a:pt x="130857" y="128863"/>
                </a:lnTo>
                <a:lnTo>
                  <a:pt x="140065" y="121943"/>
                </a:lnTo>
                <a:lnTo>
                  <a:pt x="150011" y="117987"/>
                </a:lnTo>
                <a:lnTo>
                  <a:pt x="160634" y="116995"/>
                </a:lnTo>
                <a:lnTo>
                  <a:pt x="217893" y="116995"/>
                </a:lnTo>
                <a:lnTo>
                  <a:pt x="213629" y="110393"/>
                </a:lnTo>
                <a:lnTo>
                  <a:pt x="195029" y="95606"/>
                </a:lnTo>
                <a:lnTo>
                  <a:pt x="173380" y="87905"/>
                </a:lnTo>
                <a:lnTo>
                  <a:pt x="143253" y="87905"/>
                </a:lnTo>
                <a:lnTo>
                  <a:pt x="143430" y="86838"/>
                </a:lnTo>
                <a:lnTo>
                  <a:pt x="144603" y="78311"/>
                </a:lnTo>
                <a:lnTo>
                  <a:pt x="144884" y="71020"/>
                </a:lnTo>
                <a:lnTo>
                  <a:pt x="144413" y="63739"/>
                </a:lnTo>
                <a:lnTo>
                  <a:pt x="143164" y="56473"/>
                </a:lnTo>
                <a:lnTo>
                  <a:pt x="131482" y="30049"/>
                </a:lnTo>
                <a:lnTo>
                  <a:pt x="131122" y="29702"/>
                </a:lnTo>
                <a:close/>
              </a:path>
              <a:path w="232409" h="231775">
                <a:moveTo>
                  <a:pt x="172036" y="87427"/>
                </a:moveTo>
                <a:lnTo>
                  <a:pt x="146186" y="87638"/>
                </a:lnTo>
                <a:lnTo>
                  <a:pt x="145285" y="87804"/>
                </a:lnTo>
                <a:lnTo>
                  <a:pt x="143253" y="87905"/>
                </a:lnTo>
                <a:lnTo>
                  <a:pt x="173380" y="87905"/>
                </a:lnTo>
                <a:lnTo>
                  <a:pt x="172036" y="87427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493528" y="6458530"/>
            <a:ext cx="140970" cy="140335"/>
          </a:xfrm>
          <a:custGeom>
            <a:avLst/>
            <a:gdLst/>
            <a:ahLst/>
            <a:cxnLst/>
            <a:rect l="l" t="t" r="r" b="b"/>
            <a:pathLst>
              <a:path w="140970" h="140334">
                <a:moveTo>
                  <a:pt x="138023" y="0"/>
                </a:moveTo>
                <a:lnTo>
                  <a:pt x="43522" y="114"/>
                </a:lnTo>
                <a:lnTo>
                  <a:pt x="9642" y="18289"/>
                </a:lnTo>
                <a:lnTo>
                  <a:pt x="0" y="48577"/>
                </a:lnTo>
                <a:lnTo>
                  <a:pt x="3449" y="64031"/>
                </a:lnTo>
                <a:lnTo>
                  <a:pt x="39624" y="92456"/>
                </a:lnTo>
                <a:lnTo>
                  <a:pt x="44843" y="93027"/>
                </a:lnTo>
                <a:lnTo>
                  <a:pt x="47612" y="93332"/>
                </a:lnTo>
                <a:lnTo>
                  <a:pt x="48082" y="97155"/>
                </a:lnTo>
                <a:lnTo>
                  <a:pt x="48285" y="100660"/>
                </a:lnTo>
                <a:lnTo>
                  <a:pt x="48958" y="104076"/>
                </a:lnTo>
                <a:lnTo>
                  <a:pt x="56032" y="120794"/>
                </a:lnTo>
                <a:lnTo>
                  <a:pt x="68713" y="133203"/>
                </a:lnTo>
                <a:lnTo>
                  <a:pt x="85080" y="140041"/>
                </a:lnTo>
                <a:lnTo>
                  <a:pt x="103216" y="140041"/>
                </a:lnTo>
                <a:lnTo>
                  <a:pt x="118107" y="134380"/>
                </a:lnTo>
                <a:lnTo>
                  <a:pt x="129755" y="124682"/>
                </a:lnTo>
                <a:lnTo>
                  <a:pt x="137499" y="111678"/>
                </a:lnTo>
                <a:lnTo>
                  <a:pt x="137588" y="111239"/>
                </a:lnTo>
                <a:lnTo>
                  <a:pt x="90195" y="111239"/>
                </a:lnTo>
                <a:lnTo>
                  <a:pt x="83058" y="107569"/>
                </a:lnTo>
                <a:lnTo>
                  <a:pt x="76911" y="96431"/>
                </a:lnTo>
                <a:lnTo>
                  <a:pt x="77584" y="89611"/>
                </a:lnTo>
                <a:lnTo>
                  <a:pt x="82537" y="83515"/>
                </a:lnTo>
                <a:lnTo>
                  <a:pt x="83566" y="82575"/>
                </a:lnTo>
                <a:lnTo>
                  <a:pt x="84531" y="81584"/>
                </a:lnTo>
                <a:lnTo>
                  <a:pt x="88215" y="76011"/>
                </a:lnTo>
                <a:lnTo>
                  <a:pt x="89676" y="69642"/>
                </a:lnTo>
                <a:lnTo>
                  <a:pt x="88981" y="64096"/>
                </a:lnTo>
                <a:lnTo>
                  <a:pt x="45224" y="64096"/>
                </a:lnTo>
                <a:lnTo>
                  <a:pt x="32804" y="57442"/>
                </a:lnTo>
                <a:lnTo>
                  <a:pt x="29057" y="49682"/>
                </a:lnTo>
                <a:lnTo>
                  <a:pt x="32156" y="35699"/>
                </a:lnTo>
                <a:lnTo>
                  <a:pt x="38392" y="30746"/>
                </a:lnTo>
                <a:lnTo>
                  <a:pt x="46202" y="30302"/>
                </a:lnTo>
                <a:lnTo>
                  <a:pt x="140774" y="30238"/>
                </a:lnTo>
                <a:lnTo>
                  <a:pt x="140741" y="2743"/>
                </a:lnTo>
                <a:lnTo>
                  <a:pt x="138023" y="0"/>
                </a:lnTo>
                <a:close/>
              </a:path>
              <a:path w="140970" h="140334">
                <a:moveTo>
                  <a:pt x="140774" y="30238"/>
                </a:moveTo>
                <a:lnTo>
                  <a:pt x="110718" y="30238"/>
                </a:lnTo>
                <a:lnTo>
                  <a:pt x="110747" y="93332"/>
                </a:lnTo>
                <a:lnTo>
                  <a:pt x="110566" y="95897"/>
                </a:lnTo>
                <a:lnTo>
                  <a:pt x="108369" y="105283"/>
                </a:lnTo>
                <a:lnTo>
                  <a:pt x="103136" y="109753"/>
                </a:lnTo>
                <a:lnTo>
                  <a:pt x="90195" y="111239"/>
                </a:lnTo>
                <a:lnTo>
                  <a:pt x="137588" y="111239"/>
                </a:lnTo>
                <a:lnTo>
                  <a:pt x="140610" y="96431"/>
                </a:lnTo>
                <a:lnTo>
                  <a:pt x="140682" y="95897"/>
                </a:lnTo>
                <a:lnTo>
                  <a:pt x="140769" y="92456"/>
                </a:lnTo>
                <a:lnTo>
                  <a:pt x="140774" y="30238"/>
                </a:lnTo>
                <a:close/>
              </a:path>
              <a:path w="140970" h="140334">
                <a:moveTo>
                  <a:pt x="74602" y="51296"/>
                </a:moveTo>
                <a:lnTo>
                  <a:pt x="68189" y="51612"/>
                </a:lnTo>
                <a:lnTo>
                  <a:pt x="62014" y="54343"/>
                </a:lnTo>
                <a:lnTo>
                  <a:pt x="59944" y="55727"/>
                </a:lnTo>
                <a:lnTo>
                  <a:pt x="58098" y="57518"/>
                </a:lnTo>
                <a:lnTo>
                  <a:pt x="51308" y="63411"/>
                </a:lnTo>
                <a:lnTo>
                  <a:pt x="45224" y="64096"/>
                </a:lnTo>
                <a:lnTo>
                  <a:pt x="88981" y="64096"/>
                </a:lnTo>
                <a:lnTo>
                  <a:pt x="88872" y="63227"/>
                </a:lnTo>
                <a:lnTo>
                  <a:pt x="85763" y="57518"/>
                </a:lnTo>
                <a:lnTo>
                  <a:pt x="80659" y="53298"/>
                </a:lnTo>
                <a:lnTo>
                  <a:pt x="74602" y="51296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663138" y="6458525"/>
            <a:ext cx="141605" cy="140970"/>
          </a:xfrm>
          <a:custGeom>
            <a:avLst/>
            <a:gdLst/>
            <a:ahLst/>
            <a:cxnLst/>
            <a:rect l="l" t="t" r="r" b="b"/>
            <a:pathLst>
              <a:path w="141604" h="140970">
                <a:moveTo>
                  <a:pt x="92417" y="0"/>
                </a:moveTo>
                <a:lnTo>
                  <a:pt x="7315" y="88"/>
                </a:lnTo>
                <a:lnTo>
                  <a:pt x="2781" y="507"/>
                </a:lnTo>
                <a:lnTo>
                  <a:pt x="38" y="3517"/>
                </a:lnTo>
                <a:lnTo>
                  <a:pt x="0" y="9956"/>
                </a:lnTo>
                <a:lnTo>
                  <a:pt x="139" y="11849"/>
                </a:lnTo>
                <a:lnTo>
                  <a:pt x="203" y="95923"/>
                </a:lnTo>
                <a:lnTo>
                  <a:pt x="30025" y="137905"/>
                </a:lnTo>
                <a:lnTo>
                  <a:pt x="45427" y="140957"/>
                </a:lnTo>
                <a:lnTo>
                  <a:pt x="60980" y="138634"/>
                </a:lnTo>
                <a:lnTo>
                  <a:pt x="74617" y="131405"/>
                </a:lnTo>
                <a:lnTo>
                  <a:pt x="85213" y="120106"/>
                </a:lnTo>
                <a:lnTo>
                  <a:pt x="88990" y="111569"/>
                </a:lnTo>
                <a:lnTo>
                  <a:pt x="52158" y="111569"/>
                </a:lnTo>
                <a:lnTo>
                  <a:pt x="36499" y="109702"/>
                </a:lnTo>
                <a:lnTo>
                  <a:pt x="30441" y="102717"/>
                </a:lnTo>
                <a:lnTo>
                  <a:pt x="30416" y="32638"/>
                </a:lnTo>
                <a:lnTo>
                  <a:pt x="30556" y="31673"/>
                </a:lnTo>
                <a:lnTo>
                  <a:pt x="30657" y="30251"/>
                </a:lnTo>
                <a:lnTo>
                  <a:pt x="80924" y="30225"/>
                </a:lnTo>
                <a:lnTo>
                  <a:pt x="85559" y="29883"/>
                </a:lnTo>
                <a:lnTo>
                  <a:pt x="137644" y="29883"/>
                </a:lnTo>
                <a:lnTo>
                  <a:pt x="110212" y="2728"/>
                </a:lnTo>
                <a:lnTo>
                  <a:pt x="101566" y="647"/>
                </a:lnTo>
                <a:lnTo>
                  <a:pt x="92417" y="0"/>
                </a:lnTo>
                <a:close/>
              </a:path>
              <a:path w="141604" h="140970">
                <a:moveTo>
                  <a:pt x="70446" y="49783"/>
                </a:moveTo>
                <a:lnTo>
                  <a:pt x="56426" y="54305"/>
                </a:lnTo>
                <a:lnTo>
                  <a:pt x="52514" y="59410"/>
                </a:lnTo>
                <a:lnTo>
                  <a:pt x="51371" y="66598"/>
                </a:lnTo>
                <a:lnTo>
                  <a:pt x="50660" y="71297"/>
                </a:lnTo>
                <a:lnTo>
                  <a:pt x="51943" y="75564"/>
                </a:lnTo>
                <a:lnTo>
                  <a:pt x="56057" y="81292"/>
                </a:lnTo>
                <a:lnTo>
                  <a:pt x="57696" y="83057"/>
                </a:lnTo>
                <a:lnTo>
                  <a:pt x="62738" y="88722"/>
                </a:lnTo>
                <a:lnTo>
                  <a:pt x="63573" y="92862"/>
                </a:lnTo>
                <a:lnTo>
                  <a:pt x="63613" y="93294"/>
                </a:lnTo>
                <a:lnTo>
                  <a:pt x="60325" y="106032"/>
                </a:lnTo>
                <a:lnTo>
                  <a:pt x="52158" y="111569"/>
                </a:lnTo>
                <a:lnTo>
                  <a:pt x="88990" y="111569"/>
                </a:lnTo>
                <a:lnTo>
                  <a:pt x="91643" y="105575"/>
                </a:lnTo>
                <a:lnTo>
                  <a:pt x="92621" y="101714"/>
                </a:lnTo>
                <a:lnTo>
                  <a:pt x="92925" y="97688"/>
                </a:lnTo>
                <a:lnTo>
                  <a:pt x="93599" y="93294"/>
                </a:lnTo>
                <a:lnTo>
                  <a:pt x="96062" y="93014"/>
                </a:lnTo>
                <a:lnTo>
                  <a:pt x="98564" y="92862"/>
                </a:lnTo>
                <a:lnTo>
                  <a:pt x="101015" y="92430"/>
                </a:lnTo>
                <a:lnTo>
                  <a:pt x="114127" y="88533"/>
                </a:lnTo>
                <a:lnTo>
                  <a:pt x="124934" y="81891"/>
                </a:lnTo>
                <a:lnTo>
                  <a:pt x="133253" y="72422"/>
                </a:lnTo>
                <a:lnTo>
                  <a:pt x="137074" y="64046"/>
                </a:lnTo>
                <a:lnTo>
                  <a:pt x="97167" y="64046"/>
                </a:lnTo>
                <a:lnTo>
                  <a:pt x="91427" y="63715"/>
                </a:lnTo>
                <a:lnTo>
                  <a:pt x="84518" y="59283"/>
                </a:lnTo>
                <a:lnTo>
                  <a:pt x="83273" y="58000"/>
                </a:lnTo>
                <a:lnTo>
                  <a:pt x="81939" y="56705"/>
                </a:lnTo>
                <a:lnTo>
                  <a:pt x="76733" y="51536"/>
                </a:lnTo>
                <a:lnTo>
                  <a:pt x="70446" y="49783"/>
                </a:lnTo>
                <a:close/>
              </a:path>
              <a:path w="141604" h="140970">
                <a:moveTo>
                  <a:pt x="137644" y="29883"/>
                </a:moveTo>
                <a:lnTo>
                  <a:pt x="85559" y="29883"/>
                </a:lnTo>
                <a:lnTo>
                  <a:pt x="93408" y="30149"/>
                </a:lnTo>
                <a:lnTo>
                  <a:pt x="96748" y="30479"/>
                </a:lnTo>
                <a:lnTo>
                  <a:pt x="105892" y="33172"/>
                </a:lnTo>
                <a:lnTo>
                  <a:pt x="109651" y="37464"/>
                </a:lnTo>
                <a:lnTo>
                  <a:pt x="111277" y="50825"/>
                </a:lnTo>
                <a:lnTo>
                  <a:pt x="108673" y="56705"/>
                </a:lnTo>
                <a:lnTo>
                  <a:pt x="97167" y="64046"/>
                </a:lnTo>
                <a:lnTo>
                  <a:pt x="137074" y="64046"/>
                </a:lnTo>
                <a:lnTo>
                  <a:pt x="138899" y="60045"/>
                </a:lnTo>
                <a:lnTo>
                  <a:pt x="141162" y="46606"/>
                </a:lnTo>
                <a:lnTo>
                  <a:pt x="139563" y="34085"/>
                </a:lnTo>
                <a:lnTo>
                  <a:pt x="137644" y="2988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493442" y="6289629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70" h="140970">
                <a:moveTo>
                  <a:pt x="95081" y="0"/>
                </a:moveTo>
                <a:lnTo>
                  <a:pt x="54749" y="22517"/>
                </a:lnTo>
                <a:lnTo>
                  <a:pt x="48129" y="44145"/>
                </a:lnTo>
                <a:lnTo>
                  <a:pt x="47697" y="47802"/>
                </a:lnTo>
                <a:lnTo>
                  <a:pt x="43773" y="48082"/>
                </a:lnTo>
                <a:lnTo>
                  <a:pt x="20987" y="55685"/>
                </a:lnTo>
                <a:lnTo>
                  <a:pt x="5466" y="72567"/>
                </a:lnTo>
                <a:lnTo>
                  <a:pt x="0" y="94955"/>
                </a:lnTo>
                <a:lnTo>
                  <a:pt x="7375" y="119075"/>
                </a:lnTo>
                <a:lnTo>
                  <a:pt x="47126" y="140779"/>
                </a:lnTo>
                <a:lnTo>
                  <a:pt x="118811" y="140835"/>
                </a:lnTo>
                <a:lnTo>
                  <a:pt x="138350" y="140703"/>
                </a:lnTo>
                <a:lnTo>
                  <a:pt x="140928" y="137883"/>
                </a:lnTo>
                <a:lnTo>
                  <a:pt x="140891" y="110832"/>
                </a:lnTo>
                <a:lnTo>
                  <a:pt x="49081" y="110832"/>
                </a:lnTo>
                <a:lnTo>
                  <a:pt x="45779" y="110591"/>
                </a:lnTo>
                <a:lnTo>
                  <a:pt x="36394" y="108699"/>
                </a:lnTo>
                <a:lnTo>
                  <a:pt x="31594" y="103581"/>
                </a:lnTo>
                <a:lnTo>
                  <a:pt x="29650" y="90652"/>
                </a:lnTo>
                <a:lnTo>
                  <a:pt x="32927" y="83502"/>
                </a:lnTo>
                <a:lnTo>
                  <a:pt x="44217" y="76949"/>
                </a:lnTo>
                <a:lnTo>
                  <a:pt x="88792" y="76949"/>
                </a:lnTo>
                <a:lnTo>
                  <a:pt x="89604" y="74407"/>
                </a:lnTo>
                <a:lnTo>
                  <a:pt x="89260" y="67846"/>
                </a:lnTo>
                <a:lnTo>
                  <a:pt x="86483" y="61658"/>
                </a:lnTo>
                <a:lnTo>
                  <a:pt x="85048" y="59613"/>
                </a:lnTo>
                <a:lnTo>
                  <a:pt x="83295" y="57784"/>
                </a:lnTo>
                <a:lnTo>
                  <a:pt x="78406" y="52222"/>
                </a:lnTo>
                <a:lnTo>
                  <a:pt x="77546" y="48082"/>
                </a:lnTo>
                <a:lnTo>
                  <a:pt x="77550" y="47802"/>
                </a:lnTo>
                <a:lnTo>
                  <a:pt x="80514" y="35356"/>
                </a:lnTo>
                <a:lnTo>
                  <a:pt x="88477" y="29463"/>
                </a:lnTo>
                <a:lnTo>
                  <a:pt x="136817" y="29463"/>
                </a:lnTo>
                <a:lnTo>
                  <a:pt x="134404" y="22915"/>
                </a:lnTo>
                <a:lnTo>
                  <a:pt x="124300" y="10863"/>
                </a:lnTo>
                <a:lnTo>
                  <a:pt x="110820" y="2914"/>
                </a:lnTo>
                <a:lnTo>
                  <a:pt x="95081" y="0"/>
                </a:lnTo>
                <a:close/>
              </a:path>
              <a:path w="140970" h="140970">
                <a:moveTo>
                  <a:pt x="136817" y="29463"/>
                </a:moveTo>
                <a:lnTo>
                  <a:pt x="88477" y="29463"/>
                </a:lnTo>
                <a:lnTo>
                  <a:pt x="104326" y="30911"/>
                </a:lnTo>
                <a:lnTo>
                  <a:pt x="110586" y="37706"/>
                </a:lnTo>
                <a:lnTo>
                  <a:pt x="110704" y="103581"/>
                </a:lnTo>
                <a:lnTo>
                  <a:pt x="110651" y="109486"/>
                </a:lnTo>
                <a:lnTo>
                  <a:pt x="110511" y="110705"/>
                </a:lnTo>
                <a:lnTo>
                  <a:pt x="49081" y="110832"/>
                </a:lnTo>
                <a:lnTo>
                  <a:pt x="140891" y="110832"/>
                </a:lnTo>
                <a:lnTo>
                  <a:pt x="140770" y="44145"/>
                </a:lnTo>
                <a:lnTo>
                  <a:pt x="140585" y="41313"/>
                </a:lnTo>
                <a:lnTo>
                  <a:pt x="140013" y="38138"/>
                </a:lnTo>
                <a:lnTo>
                  <a:pt x="136817" y="29463"/>
                </a:lnTo>
                <a:close/>
              </a:path>
              <a:path w="140970" h="140970">
                <a:moveTo>
                  <a:pt x="88792" y="76949"/>
                </a:moveTo>
                <a:lnTo>
                  <a:pt x="44217" y="76949"/>
                </a:lnTo>
                <a:lnTo>
                  <a:pt x="51063" y="77431"/>
                </a:lnTo>
                <a:lnTo>
                  <a:pt x="57324" y="82308"/>
                </a:lnTo>
                <a:lnTo>
                  <a:pt x="58392" y="83502"/>
                </a:lnTo>
                <a:lnTo>
                  <a:pt x="59419" y="84505"/>
                </a:lnTo>
                <a:lnTo>
                  <a:pt x="65011" y="88260"/>
                </a:lnTo>
                <a:lnTo>
                  <a:pt x="71310" y="89746"/>
                </a:lnTo>
                <a:lnTo>
                  <a:pt x="77661" y="88929"/>
                </a:lnTo>
                <a:lnTo>
                  <a:pt x="83410" y="85775"/>
                </a:lnTo>
                <a:lnTo>
                  <a:pt x="87619" y="80623"/>
                </a:lnTo>
                <a:lnTo>
                  <a:pt x="88792" y="76949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964360" y="6251789"/>
            <a:ext cx="744826" cy="293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700804" y="6198349"/>
            <a:ext cx="653168" cy="4011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 txBox="1"/>
          <p:nvPr/>
        </p:nvSpPr>
        <p:spPr>
          <a:xfrm>
            <a:off x="2432970" y="4198059"/>
            <a:ext cx="4806030" cy="9771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350" b="1" dirty="0">
                <a:solidFill>
                  <a:srgbClr val="D2232A"/>
                </a:solidFill>
                <a:latin typeface="Arial"/>
                <a:cs typeface="Arial"/>
              </a:rPr>
              <a:t>QUESTIONS</a:t>
            </a:r>
            <a:endParaRPr sz="6350" dirty="0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8" name="Picture 147" descr="caritas logos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663432" y="6199267"/>
            <a:ext cx="232410" cy="231775"/>
          </a:xfrm>
          <a:custGeom>
            <a:avLst/>
            <a:gdLst/>
            <a:ahLst/>
            <a:cxnLst/>
            <a:rect l="l" t="t" r="r" b="b"/>
            <a:pathLst>
              <a:path w="232409" h="231775">
                <a:moveTo>
                  <a:pt x="84278" y="0"/>
                </a:moveTo>
                <a:lnTo>
                  <a:pt x="32548" y="11357"/>
                </a:lnTo>
                <a:lnTo>
                  <a:pt x="4486" y="46776"/>
                </a:lnTo>
                <a:lnTo>
                  <a:pt x="0" y="162419"/>
                </a:lnTo>
                <a:lnTo>
                  <a:pt x="111" y="231250"/>
                </a:lnTo>
                <a:lnTo>
                  <a:pt x="78876" y="231258"/>
                </a:lnTo>
                <a:lnTo>
                  <a:pt x="166811" y="231123"/>
                </a:lnTo>
                <a:lnTo>
                  <a:pt x="173288" y="229917"/>
                </a:lnTo>
                <a:lnTo>
                  <a:pt x="203375" y="216706"/>
                </a:lnTo>
                <a:lnTo>
                  <a:pt x="217105" y="200567"/>
                </a:lnTo>
                <a:lnTo>
                  <a:pt x="33118" y="200567"/>
                </a:lnTo>
                <a:lnTo>
                  <a:pt x="30819" y="200402"/>
                </a:lnTo>
                <a:lnTo>
                  <a:pt x="30693" y="82086"/>
                </a:lnTo>
                <a:lnTo>
                  <a:pt x="30695" y="70060"/>
                </a:lnTo>
                <a:lnTo>
                  <a:pt x="31620" y="64499"/>
                </a:lnTo>
                <a:lnTo>
                  <a:pt x="62696" y="31047"/>
                </a:lnTo>
                <a:lnTo>
                  <a:pt x="75019" y="29702"/>
                </a:lnTo>
                <a:lnTo>
                  <a:pt x="131122" y="29702"/>
                </a:lnTo>
                <a:lnTo>
                  <a:pt x="111033" y="10341"/>
                </a:lnTo>
                <a:lnTo>
                  <a:pt x="84278" y="0"/>
                </a:lnTo>
                <a:close/>
              </a:path>
              <a:path w="232409" h="231775">
                <a:moveTo>
                  <a:pt x="217893" y="116995"/>
                </a:moveTo>
                <a:lnTo>
                  <a:pt x="160634" y="116995"/>
                </a:lnTo>
                <a:lnTo>
                  <a:pt x="171878" y="118969"/>
                </a:lnTo>
                <a:lnTo>
                  <a:pt x="182381" y="123551"/>
                </a:lnTo>
                <a:lnTo>
                  <a:pt x="190700" y="130306"/>
                </a:lnTo>
                <a:lnTo>
                  <a:pt x="196771" y="139149"/>
                </a:lnTo>
                <a:lnTo>
                  <a:pt x="200530" y="149995"/>
                </a:lnTo>
                <a:lnTo>
                  <a:pt x="200696" y="167389"/>
                </a:lnTo>
                <a:lnTo>
                  <a:pt x="194178" y="182646"/>
                </a:lnTo>
                <a:lnTo>
                  <a:pt x="182161" y="194128"/>
                </a:lnTo>
                <a:lnTo>
                  <a:pt x="165833" y="200199"/>
                </a:lnTo>
                <a:lnTo>
                  <a:pt x="163623" y="200554"/>
                </a:lnTo>
                <a:lnTo>
                  <a:pt x="33118" y="200567"/>
                </a:lnTo>
                <a:lnTo>
                  <a:pt x="217115" y="200554"/>
                </a:lnTo>
                <a:lnTo>
                  <a:pt x="223744" y="192763"/>
                </a:lnTo>
                <a:lnTo>
                  <a:pt x="232136" y="162419"/>
                </a:lnTo>
                <a:lnTo>
                  <a:pt x="226298" y="130006"/>
                </a:lnTo>
                <a:lnTo>
                  <a:pt x="217893" y="116995"/>
                </a:lnTo>
                <a:close/>
              </a:path>
              <a:path w="232409" h="231775">
                <a:moveTo>
                  <a:pt x="131122" y="29702"/>
                </a:moveTo>
                <a:lnTo>
                  <a:pt x="75019" y="29702"/>
                </a:lnTo>
                <a:lnTo>
                  <a:pt x="86857" y="32155"/>
                </a:lnTo>
                <a:lnTo>
                  <a:pt x="97492" y="38052"/>
                </a:lnTo>
                <a:lnTo>
                  <a:pt x="106207" y="47037"/>
                </a:lnTo>
                <a:lnTo>
                  <a:pt x="111989" y="58118"/>
                </a:lnTo>
                <a:lnTo>
                  <a:pt x="114090" y="69198"/>
                </a:lnTo>
                <a:lnTo>
                  <a:pt x="114149" y="71020"/>
                </a:lnTo>
                <a:lnTo>
                  <a:pt x="112949" y="82086"/>
                </a:lnTo>
                <a:lnTo>
                  <a:pt x="108023" y="93417"/>
                </a:lnTo>
                <a:lnTo>
                  <a:pt x="106448" y="95932"/>
                </a:lnTo>
                <a:lnTo>
                  <a:pt x="104302" y="98103"/>
                </a:lnTo>
                <a:lnTo>
                  <a:pt x="100898" y="101951"/>
                </a:lnTo>
                <a:lnTo>
                  <a:pt x="92925" y="118969"/>
                </a:lnTo>
                <a:lnTo>
                  <a:pt x="94432" y="125963"/>
                </a:lnTo>
                <a:lnTo>
                  <a:pt x="98625" y="132317"/>
                </a:lnTo>
                <a:lnTo>
                  <a:pt x="104801" y="136616"/>
                </a:lnTo>
                <a:lnTo>
                  <a:pt x="111953" y="138283"/>
                </a:lnTo>
                <a:lnTo>
                  <a:pt x="119277" y="137278"/>
                </a:lnTo>
                <a:lnTo>
                  <a:pt x="125968" y="133562"/>
                </a:lnTo>
                <a:lnTo>
                  <a:pt x="127695" y="132114"/>
                </a:lnTo>
                <a:lnTo>
                  <a:pt x="129344" y="130306"/>
                </a:lnTo>
                <a:lnTo>
                  <a:pt x="130857" y="128863"/>
                </a:lnTo>
                <a:lnTo>
                  <a:pt x="140065" y="121943"/>
                </a:lnTo>
                <a:lnTo>
                  <a:pt x="150011" y="117987"/>
                </a:lnTo>
                <a:lnTo>
                  <a:pt x="160634" y="116995"/>
                </a:lnTo>
                <a:lnTo>
                  <a:pt x="217893" y="116995"/>
                </a:lnTo>
                <a:lnTo>
                  <a:pt x="213629" y="110393"/>
                </a:lnTo>
                <a:lnTo>
                  <a:pt x="195029" y="95606"/>
                </a:lnTo>
                <a:lnTo>
                  <a:pt x="173380" y="87905"/>
                </a:lnTo>
                <a:lnTo>
                  <a:pt x="143253" y="87905"/>
                </a:lnTo>
                <a:lnTo>
                  <a:pt x="143430" y="86838"/>
                </a:lnTo>
                <a:lnTo>
                  <a:pt x="144603" y="78311"/>
                </a:lnTo>
                <a:lnTo>
                  <a:pt x="144884" y="71020"/>
                </a:lnTo>
                <a:lnTo>
                  <a:pt x="144413" y="63739"/>
                </a:lnTo>
                <a:lnTo>
                  <a:pt x="143164" y="56473"/>
                </a:lnTo>
                <a:lnTo>
                  <a:pt x="131482" y="30049"/>
                </a:lnTo>
                <a:lnTo>
                  <a:pt x="131122" y="29702"/>
                </a:lnTo>
                <a:close/>
              </a:path>
              <a:path w="232409" h="231775">
                <a:moveTo>
                  <a:pt x="172036" y="87427"/>
                </a:moveTo>
                <a:lnTo>
                  <a:pt x="146186" y="87638"/>
                </a:lnTo>
                <a:lnTo>
                  <a:pt x="145285" y="87804"/>
                </a:lnTo>
                <a:lnTo>
                  <a:pt x="143253" y="87905"/>
                </a:lnTo>
                <a:lnTo>
                  <a:pt x="173380" y="87905"/>
                </a:lnTo>
                <a:lnTo>
                  <a:pt x="172036" y="87427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493528" y="6458530"/>
            <a:ext cx="140970" cy="140335"/>
          </a:xfrm>
          <a:custGeom>
            <a:avLst/>
            <a:gdLst/>
            <a:ahLst/>
            <a:cxnLst/>
            <a:rect l="l" t="t" r="r" b="b"/>
            <a:pathLst>
              <a:path w="140970" h="140334">
                <a:moveTo>
                  <a:pt x="138023" y="0"/>
                </a:moveTo>
                <a:lnTo>
                  <a:pt x="43522" y="114"/>
                </a:lnTo>
                <a:lnTo>
                  <a:pt x="9642" y="18289"/>
                </a:lnTo>
                <a:lnTo>
                  <a:pt x="0" y="48577"/>
                </a:lnTo>
                <a:lnTo>
                  <a:pt x="3449" y="64031"/>
                </a:lnTo>
                <a:lnTo>
                  <a:pt x="39624" y="92456"/>
                </a:lnTo>
                <a:lnTo>
                  <a:pt x="44843" y="93027"/>
                </a:lnTo>
                <a:lnTo>
                  <a:pt x="47612" y="93332"/>
                </a:lnTo>
                <a:lnTo>
                  <a:pt x="48082" y="97155"/>
                </a:lnTo>
                <a:lnTo>
                  <a:pt x="48285" y="100660"/>
                </a:lnTo>
                <a:lnTo>
                  <a:pt x="48958" y="104076"/>
                </a:lnTo>
                <a:lnTo>
                  <a:pt x="56032" y="120794"/>
                </a:lnTo>
                <a:lnTo>
                  <a:pt x="68713" y="133203"/>
                </a:lnTo>
                <a:lnTo>
                  <a:pt x="85080" y="140041"/>
                </a:lnTo>
                <a:lnTo>
                  <a:pt x="103216" y="140041"/>
                </a:lnTo>
                <a:lnTo>
                  <a:pt x="118107" y="134380"/>
                </a:lnTo>
                <a:lnTo>
                  <a:pt x="129755" y="124682"/>
                </a:lnTo>
                <a:lnTo>
                  <a:pt x="137499" y="111678"/>
                </a:lnTo>
                <a:lnTo>
                  <a:pt x="137588" y="111239"/>
                </a:lnTo>
                <a:lnTo>
                  <a:pt x="90195" y="111239"/>
                </a:lnTo>
                <a:lnTo>
                  <a:pt x="83058" y="107569"/>
                </a:lnTo>
                <a:lnTo>
                  <a:pt x="76911" y="96431"/>
                </a:lnTo>
                <a:lnTo>
                  <a:pt x="77584" y="89611"/>
                </a:lnTo>
                <a:lnTo>
                  <a:pt x="82537" y="83515"/>
                </a:lnTo>
                <a:lnTo>
                  <a:pt x="83566" y="82575"/>
                </a:lnTo>
                <a:lnTo>
                  <a:pt x="84531" y="81584"/>
                </a:lnTo>
                <a:lnTo>
                  <a:pt x="88215" y="76011"/>
                </a:lnTo>
                <a:lnTo>
                  <a:pt x="89676" y="69642"/>
                </a:lnTo>
                <a:lnTo>
                  <a:pt x="88981" y="64096"/>
                </a:lnTo>
                <a:lnTo>
                  <a:pt x="45224" y="64096"/>
                </a:lnTo>
                <a:lnTo>
                  <a:pt x="32804" y="57442"/>
                </a:lnTo>
                <a:lnTo>
                  <a:pt x="29057" y="49682"/>
                </a:lnTo>
                <a:lnTo>
                  <a:pt x="32156" y="35699"/>
                </a:lnTo>
                <a:lnTo>
                  <a:pt x="38392" y="30746"/>
                </a:lnTo>
                <a:lnTo>
                  <a:pt x="46202" y="30302"/>
                </a:lnTo>
                <a:lnTo>
                  <a:pt x="140774" y="30238"/>
                </a:lnTo>
                <a:lnTo>
                  <a:pt x="140741" y="2743"/>
                </a:lnTo>
                <a:lnTo>
                  <a:pt x="138023" y="0"/>
                </a:lnTo>
                <a:close/>
              </a:path>
              <a:path w="140970" h="140334">
                <a:moveTo>
                  <a:pt x="140774" y="30238"/>
                </a:moveTo>
                <a:lnTo>
                  <a:pt x="110718" y="30238"/>
                </a:lnTo>
                <a:lnTo>
                  <a:pt x="110747" y="93332"/>
                </a:lnTo>
                <a:lnTo>
                  <a:pt x="110566" y="95897"/>
                </a:lnTo>
                <a:lnTo>
                  <a:pt x="108369" y="105283"/>
                </a:lnTo>
                <a:lnTo>
                  <a:pt x="103136" y="109753"/>
                </a:lnTo>
                <a:lnTo>
                  <a:pt x="90195" y="111239"/>
                </a:lnTo>
                <a:lnTo>
                  <a:pt x="137588" y="111239"/>
                </a:lnTo>
                <a:lnTo>
                  <a:pt x="140610" y="96431"/>
                </a:lnTo>
                <a:lnTo>
                  <a:pt x="140682" y="95897"/>
                </a:lnTo>
                <a:lnTo>
                  <a:pt x="140769" y="92456"/>
                </a:lnTo>
                <a:lnTo>
                  <a:pt x="140774" y="30238"/>
                </a:lnTo>
                <a:close/>
              </a:path>
              <a:path w="140970" h="140334">
                <a:moveTo>
                  <a:pt x="74602" y="51296"/>
                </a:moveTo>
                <a:lnTo>
                  <a:pt x="68189" y="51612"/>
                </a:lnTo>
                <a:lnTo>
                  <a:pt x="62014" y="54343"/>
                </a:lnTo>
                <a:lnTo>
                  <a:pt x="59944" y="55727"/>
                </a:lnTo>
                <a:lnTo>
                  <a:pt x="58098" y="57518"/>
                </a:lnTo>
                <a:lnTo>
                  <a:pt x="51308" y="63411"/>
                </a:lnTo>
                <a:lnTo>
                  <a:pt x="45224" y="64096"/>
                </a:lnTo>
                <a:lnTo>
                  <a:pt x="88981" y="64096"/>
                </a:lnTo>
                <a:lnTo>
                  <a:pt x="88872" y="63227"/>
                </a:lnTo>
                <a:lnTo>
                  <a:pt x="85763" y="57518"/>
                </a:lnTo>
                <a:lnTo>
                  <a:pt x="80659" y="53298"/>
                </a:lnTo>
                <a:lnTo>
                  <a:pt x="74602" y="51296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663138" y="6458525"/>
            <a:ext cx="141605" cy="140970"/>
          </a:xfrm>
          <a:custGeom>
            <a:avLst/>
            <a:gdLst/>
            <a:ahLst/>
            <a:cxnLst/>
            <a:rect l="l" t="t" r="r" b="b"/>
            <a:pathLst>
              <a:path w="141604" h="140970">
                <a:moveTo>
                  <a:pt x="92417" y="0"/>
                </a:moveTo>
                <a:lnTo>
                  <a:pt x="7315" y="88"/>
                </a:lnTo>
                <a:lnTo>
                  <a:pt x="2781" y="507"/>
                </a:lnTo>
                <a:lnTo>
                  <a:pt x="38" y="3517"/>
                </a:lnTo>
                <a:lnTo>
                  <a:pt x="0" y="9956"/>
                </a:lnTo>
                <a:lnTo>
                  <a:pt x="139" y="11849"/>
                </a:lnTo>
                <a:lnTo>
                  <a:pt x="203" y="95923"/>
                </a:lnTo>
                <a:lnTo>
                  <a:pt x="30025" y="137905"/>
                </a:lnTo>
                <a:lnTo>
                  <a:pt x="45427" y="140957"/>
                </a:lnTo>
                <a:lnTo>
                  <a:pt x="60980" y="138634"/>
                </a:lnTo>
                <a:lnTo>
                  <a:pt x="74617" y="131405"/>
                </a:lnTo>
                <a:lnTo>
                  <a:pt x="85213" y="120106"/>
                </a:lnTo>
                <a:lnTo>
                  <a:pt x="88990" y="111569"/>
                </a:lnTo>
                <a:lnTo>
                  <a:pt x="52158" y="111569"/>
                </a:lnTo>
                <a:lnTo>
                  <a:pt x="36499" y="109702"/>
                </a:lnTo>
                <a:lnTo>
                  <a:pt x="30441" y="102717"/>
                </a:lnTo>
                <a:lnTo>
                  <a:pt x="30416" y="32638"/>
                </a:lnTo>
                <a:lnTo>
                  <a:pt x="30556" y="31673"/>
                </a:lnTo>
                <a:lnTo>
                  <a:pt x="30657" y="30251"/>
                </a:lnTo>
                <a:lnTo>
                  <a:pt x="80924" y="30225"/>
                </a:lnTo>
                <a:lnTo>
                  <a:pt x="85559" y="29883"/>
                </a:lnTo>
                <a:lnTo>
                  <a:pt x="137644" y="29883"/>
                </a:lnTo>
                <a:lnTo>
                  <a:pt x="110212" y="2728"/>
                </a:lnTo>
                <a:lnTo>
                  <a:pt x="101566" y="647"/>
                </a:lnTo>
                <a:lnTo>
                  <a:pt x="92417" y="0"/>
                </a:lnTo>
                <a:close/>
              </a:path>
              <a:path w="141604" h="140970">
                <a:moveTo>
                  <a:pt x="70446" y="49783"/>
                </a:moveTo>
                <a:lnTo>
                  <a:pt x="56426" y="54305"/>
                </a:lnTo>
                <a:lnTo>
                  <a:pt x="52514" y="59410"/>
                </a:lnTo>
                <a:lnTo>
                  <a:pt x="51371" y="66598"/>
                </a:lnTo>
                <a:lnTo>
                  <a:pt x="50660" y="71297"/>
                </a:lnTo>
                <a:lnTo>
                  <a:pt x="51943" y="75564"/>
                </a:lnTo>
                <a:lnTo>
                  <a:pt x="56057" y="81292"/>
                </a:lnTo>
                <a:lnTo>
                  <a:pt x="57696" y="83057"/>
                </a:lnTo>
                <a:lnTo>
                  <a:pt x="62738" y="88722"/>
                </a:lnTo>
                <a:lnTo>
                  <a:pt x="63573" y="92862"/>
                </a:lnTo>
                <a:lnTo>
                  <a:pt x="63613" y="93294"/>
                </a:lnTo>
                <a:lnTo>
                  <a:pt x="60325" y="106032"/>
                </a:lnTo>
                <a:lnTo>
                  <a:pt x="52158" y="111569"/>
                </a:lnTo>
                <a:lnTo>
                  <a:pt x="88990" y="111569"/>
                </a:lnTo>
                <a:lnTo>
                  <a:pt x="91643" y="105575"/>
                </a:lnTo>
                <a:lnTo>
                  <a:pt x="92621" y="101714"/>
                </a:lnTo>
                <a:lnTo>
                  <a:pt x="92925" y="97688"/>
                </a:lnTo>
                <a:lnTo>
                  <a:pt x="93599" y="93294"/>
                </a:lnTo>
                <a:lnTo>
                  <a:pt x="96062" y="93014"/>
                </a:lnTo>
                <a:lnTo>
                  <a:pt x="98564" y="92862"/>
                </a:lnTo>
                <a:lnTo>
                  <a:pt x="101015" y="92430"/>
                </a:lnTo>
                <a:lnTo>
                  <a:pt x="114127" y="88533"/>
                </a:lnTo>
                <a:lnTo>
                  <a:pt x="124934" y="81891"/>
                </a:lnTo>
                <a:lnTo>
                  <a:pt x="133253" y="72422"/>
                </a:lnTo>
                <a:lnTo>
                  <a:pt x="137074" y="64046"/>
                </a:lnTo>
                <a:lnTo>
                  <a:pt x="97167" y="64046"/>
                </a:lnTo>
                <a:lnTo>
                  <a:pt x="91427" y="63715"/>
                </a:lnTo>
                <a:lnTo>
                  <a:pt x="84518" y="59283"/>
                </a:lnTo>
                <a:lnTo>
                  <a:pt x="83273" y="58000"/>
                </a:lnTo>
                <a:lnTo>
                  <a:pt x="81939" y="56705"/>
                </a:lnTo>
                <a:lnTo>
                  <a:pt x="76733" y="51536"/>
                </a:lnTo>
                <a:lnTo>
                  <a:pt x="70446" y="49783"/>
                </a:lnTo>
                <a:close/>
              </a:path>
              <a:path w="141604" h="140970">
                <a:moveTo>
                  <a:pt x="137644" y="29883"/>
                </a:moveTo>
                <a:lnTo>
                  <a:pt x="85559" y="29883"/>
                </a:lnTo>
                <a:lnTo>
                  <a:pt x="93408" y="30149"/>
                </a:lnTo>
                <a:lnTo>
                  <a:pt x="96748" y="30479"/>
                </a:lnTo>
                <a:lnTo>
                  <a:pt x="105892" y="33172"/>
                </a:lnTo>
                <a:lnTo>
                  <a:pt x="109651" y="37464"/>
                </a:lnTo>
                <a:lnTo>
                  <a:pt x="111277" y="50825"/>
                </a:lnTo>
                <a:lnTo>
                  <a:pt x="108673" y="56705"/>
                </a:lnTo>
                <a:lnTo>
                  <a:pt x="97167" y="64046"/>
                </a:lnTo>
                <a:lnTo>
                  <a:pt x="137074" y="64046"/>
                </a:lnTo>
                <a:lnTo>
                  <a:pt x="138899" y="60045"/>
                </a:lnTo>
                <a:lnTo>
                  <a:pt x="141162" y="46606"/>
                </a:lnTo>
                <a:lnTo>
                  <a:pt x="139563" y="34085"/>
                </a:lnTo>
                <a:lnTo>
                  <a:pt x="137644" y="29883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493442" y="6289629"/>
            <a:ext cx="140970" cy="140970"/>
          </a:xfrm>
          <a:custGeom>
            <a:avLst/>
            <a:gdLst/>
            <a:ahLst/>
            <a:cxnLst/>
            <a:rect l="l" t="t" r="r" b="b"/>
            <a:pathLst>
              <a:path w="140970" h="140970">
                <a:moveTo>
                  <a:pt x="95081" y="0"/>
                </a:moveTo>
                <a:lnTo>
                  <a:pt x="54749" y="22517"/>
                </a:lnTo>
                <a:lnTo>
                  <a:pt x="48129" y="44145"/>
                </a:lnTo>
                <a:lnTo>
                  <a:pt x="47697" y="47802"/>
                </a:lnTo>
                <a:lnTo>
                  <a:pt x="43773" y="48082"/>
                </a:lnTo>
                <a:lnTo>
                  <a:pt x="20987" y="55685"/>
                </a:lnTo>
                <a:lnTo>
                  <a:pt x="5466" y="72567"/>
                </a:lnTo>
                <a:lnTo>
                  <a:pt x="0" y="94955"/>
                </a:lnTo>
                <a:lnTo>
                  <a:pt x="7375" y="119075"/>
                </a:lnTo>
                <a:lnTo>
                  <a:pt x="47126" y="140779"/>
                </a:lnTo>
                <a:lnTo>
                  <a:pt x="118811" y="140835"/>
                </a:lnTo>
                <a:lnTo>
                  <a:pt x="138350" y="140703"/>
                </a:lnTo>
                <a:lnTo>
                  <a:pt x="140928" y="137883"/>
                </a:lnTo>
                <a:lnTo>
                  <a:pt x="140891" y="110832"/>
                </a:lnTo>
                <a:lnTo>
                  <a:pt x="49081" y="110832"/>
                </a:lnTo>
                <a:lnTo>
                  <a:pt x="45779" y="110591"/>
                </a:lnTo>
                <a:lnTo>
                  <a:pt x="36394" y="108699"/>
                </a:lnTo>
                <a:lnTo>
                  <a:pt x="31594" y="103581"/>
                </a:lnTo>
                <a:lnTo>
                  <a:pt x="29650" y="90652"/>
                </a:lnTo>
                <a:lnTo>
                  <a:pt x="32927" y="83502"/>
                </a:lnTo>
                <a:lnTo>
                  <a:pt x="44217" y="76949"/>
                </a:lnTo>
                <a:lnTo>
                  <a:pt x="88792" y="76949"/>
                </a:lnTo>
                <a:lnTo>
                  <a:pt x="89604" y="74407"/>
                </a:lnTo>
                <a:lnTo>
                  <a:pt x="89260" y="67846"/>
                </a:lnTo>
                <a:lnTo>
                  <a:pt x="86483" y="61658"/>
                </a:lnTo>
                <a:lnTo>
                  <a:pt x="85048" y="59613"/>
                </a:lnTo>
                <a:lnTo>
                  <a:pt x="83295" y="57784"/>
                </a:lnTo>
                <a:lnTo>
                  <a:pt x="78406" y="52222"/>
                </a:lnTo>
                <a:lnTo>
                  <a:pt x="77546" y="48082"/>
                </a:lnTo>
                <a:lnTo>
                  <a:pt x="77550" y="47802"/>
                </a:lnTo>
                <a:lnTo>
                  <a:pt x="80514" y="35356"/>
                </a:lnTo>
                <a:lnTo>
                  <a:pt x="88477" y="29463"/>
                </a:lnTo>
                <a:lnTo>
                  <a:pt x="136817" y="29463"/>
                </a:lnTo>
                <a:lnTo>
                  <a:pt x="134404" y="22915"/>
                </a:lnTo>
                <a:lnTo>
                  <a:pt x="124300" y="10863"/>
                </a:lnTo>
                <a:lnTo>
                  <a:pt x="110820" y="2914"/>
                </a:lnTo>
                <a:lnTo>
                  <a:pt x="95081" y="0"/>
                </a:lnTo>
                <a:close/>
              </a:path>
              <a:path w="140970" h="140970">
                <a:moveTo>
                  <a:pt x="136817" y="29463"/>
                </a:moveTo>
                <a:lnTo>
                  <a:pt x="88477" y="29463"/>
                </a:lnTo>
                <a:lnTo>
                  <a:pt x="104326" y="30911"/>
                </a:lnTo>
                <a:lnTo>
                  <a:pt x="110586" y="37706"/>
                </a:lnTo>
                <a:lnTo>
                  <a:pt x="110704" y="103581"/>
                </a:lnTo>
                <a:lnTo>
                  <a:pt x="110651" y="109486"/>
                </a:lnTo>
                <a:lnTo>
                  <a:pt x="110511" y="110705"/>
                </a:lnTo>
                <a:lnTo>
                  <a:pt x="49081" y="110832"/>
                </a:lnTo>
                <a:lnTo>
                  <a:pt x="140891" y="110832"/>
                </a:lnTo>
                <a:lnTo>
                  <a:pt x="140770" y="44145"/>
                </a:lnTo>
                <a:lnTo>
                  <a:pt x="140585" y="41313"/>
                </a:lnTo>
                <a:lnTo>
                  <a:pt x="140013" y="38138"/>
                </a:lnTo>
                <a:lnTo>
                  <a:pt x="136817" y="29463"/>
                </a:lnTo>
                <a:close/>
              </a:path>
              <a:path w="140970" h="140970">
                <a:moveTo>
                  <a:pt x="88792" y="76949"/>
                </a:moveTo>
                <a:lnTo>
                  <a:pt x="44217" y="76949"/>
                </a:lnTo>
                <a:lnTo>
                  <a:pt x="51063" y="77431"/>
                </a:lnTo>
                <a:lnTo>
                  <a:pt x="57324" y="82308"/>
                </a:lnTo>
                <a:lnTo>
                  <a:pt x="58392" y="83502"/>
                </a:lnTo>
                <a:lnTo>
                  <a:pt x="59419" y="84505"/>
                </a:lnTo>
                <a:lnTo>
                  <a:pt x="65011" y="88260"/>
                </a:lnTo>
                <a:lnTo>
                  <a:pt x="71310" y="89746"/>
                </a:lnTo>
                <a:lnTo>
                  <a:pt x="77661" y="88929"/>
                </a:lnTo>
                <a:lnTo>
                  <a:pt x="83410" y="85775"/>
                </a:lnTo>
                <a:lnTo>
                  <a:pt x="87619" y="80623"/>
                </a:lnTo>
                <a:lnTo>
                  <a:pt x="88792" y="76949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964360" y="6251789"/>
            <a:ext cx="744826" cy="293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700804" y="6198349"/>
            <a:ext cx="653168" cy="4011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1600200" y="2432050"/>
            <a:ext cx="6019800" cy="2070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20000"/>
              </a:lnSpc>
            </a:pPr>
            <a:r>
              <a:rPr sz="6350" b="1" dirty="0">
                <a:solidFill>
                  <a:srgbClr val="D2232A"/>
                </a:solidFill>
                <a:latin typeface="Arial"/>
                <a:cs typeface="Arial"/>
              </a:rPr>
              <a:t>EVALUATION</a:t>
            </a:r>
            <a:endParaRPr sz="6350" dirty="0">
              <a:latin typeface="Arial"/>
              <a:cs typeface="Arial"/>
            </a:endParaRPr>
          </a:p>
          <a:p>
            <a:pPr marL="34290" algn="ctr">
              <a:lnSpc>
                <a:spcPct val="120000"/>
              </a:lnSpc>
            </a:pPr>
            <a:r>
              <a:rPr sz="5000" dirty="0">
                <a:solidFill>
                  <a:srgbClr val="D2232A"/>
                </a:solidFill>
                <a:latin typeface="Arial"/>
                <a:cs typeface="Arial"/>
              </a:rPr>
              <a:t>YOUR FEEDBACK</a:t>
            </a:r>
            <a:endParaRPr sz="5000" dirty="0">
              <a:latin typeface="Arial"/>
              <a:cs typeface="Arial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6" name="Picture 145" descr="caritas logos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48005"/>
            <a:ext cx="6901180" cy="4320540"/>
          </a:xfrm>
          <a:custGeom>
            <a:avLst/>
            <a:gdLst/>
            <a:ahLst/>
            <a:cxnLst/>
            <a:rect l="l" t="t" r="r" b="b"/>
            <a:pathLst>
              <a:path w="6901180" h="4320540">
                <a:moveTo>
                  <a:pt x="6126670" y="0"/>
                </a:moveTo>
                <a:lnTo>
                  <a:pt x="342" y="0"/>
                </a:lnTo>
                <a:lnTo>
                  <a:pt x="101" y="378586"/>
                </a:lnTo>
                <a:lnTo>
                  <a:pt x="0" y="4320006"/>
                </a:lnTo>
                <a:lnTo>
                  <a:pt x="6901091" y="4320006"/>
                </a:lnTo>
                <a:lnTo>
                  <a:pt x="6899719" y="378587"/>
                </a:lnTo>
                <a:lnTo>
                  <a:pt x="61266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70850" y="2950023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92" y="0"/>
                </a:moveTo>
                <a:lnTo>
                  <a:pt x="247646" y="5750"/>
                </a:lnTo>
                <a:lnTo>
                  <a:pt x="204518" y="17781"/>
                </a:lnTo>
                <a:lnTo>
                  <a:pt x="164262" y="35591"/>
                </a:lnTo>
                <a:lnTo>
                  <a:pt x="127330" y="58673"/>
                </a:lnTo>
                <a:lnTo>
                  <a:pt x="94177" y="86526"/>
                </a:lnTo>
                <a:lnTo>
                  <a:pt x="65255" y="118645"/>
                </a:lnTo>
                <a:lnTo>
                  <a:pt x="41019" y="154526"/>
                </a:lnTo>
                <a:lnTo>
                  <a:pt x="21922" y="193667"/>
                </a:lnTo>
                <a:lnTo>
                  <a:pt x="8417" y="235562"/>
                </a:lnTo>
                <a:lnTo>
                  <a:pt x="959" y="279708"/>
                </a:lnTo>
                <a:lnTo>
                  <a:pt x="0" y="325602"/>
                </a:lnTo>
                <a:lnTo>
                  <a:pt x="5750" y="371121"/>
                </a:lnTo>
                <a:lnTo>
                  <a:pt x="17780" y="414229"/>
                </a:lnTo>
                <a:lnTo>
                  <a:pt x="35588" y="454473"/>
                </a:lnTo>
                <a:lnTo>
                  <a:pt x="58670" y="491398"/>
                </a:lnTo>
                <a:lnTo>
                  <a:pt x="86522" y="524549"/>
                </a:lnTo>
                <a:lnTo>
                  <a:pt x="118640" y="553471"/>
                </a:lnTo>
                <a:lnTo>
                  <a:pt x="154521" y="577710"/>
                </a:lnTo>
                <a:lnTo>
                  <a:pt x="193661" y="596812"/>
                </a:lnTo>
                <a:lnTo>
                  <a:pt x="235557" y="610321"/>
                </a:lnTo>
                <a:lnTo>
                  <a:pt x="279705" y="617783"/>
                </a:lnTo>
                <a:lnTo>
                  <a:pt x="325602" y="618743"/>
                </a:lnTo>
                <a:lnTo>
                  <a:pt x="371142" y="612992"/>
                </a:lnTo>
                <a:lnTo>
                  <a:pt x="414266" y="600957"/>
                </a:lnTo>
                <a:lnTo>
                  <a:pt x="454521" y="583143"/>
                </a:lnTo>
                <a:lnTo>
                  <a:pt x="459027" y="580326"/>
                </a:lnTo>
                <a:lnTo>
                  <a:pt x="323684" y="580326"/>
                </a:lnTo>
                <a:lnTo>
                  <a:pt x="274746" y="578511"/>
                </a:lnTo>
                <a:lnTo>
                  <a:pt x="228239" y="568325"/>
                </a:lnTo>
                <a:lnTo>
                  <a:pt x="184970" y="550495"/>
                </a:lnTo>
                <a:lnTo>
                  <a:pt x="145744" y="525745"/>
                </a:lnTo>
                <a:lnTo>
                  <a:pt x="111368" y="494801"/>
                </a:lnTo>
                <a:lnTo>
                  <a:pt x="82648" y="458388"/>
                </a:lnTo>
                <a:lnTo>
                  <a:pt x="60389" y="417233"/>
                </a:lnTo>
                <a:lnTo>
                  <a:pt x="45398" y="372060"/>
                </a:lnTo>
                <a:lnTo>
                  <a:pt x="38481" y="323595"/>
                </a:lnTo>
                <a:lnTo>
                  <a:pt x="40296" y="274662"/>
                </a:lnTo>
                <a:lnTo>
                  <a:pt x="50484" y="228160"/>
                </a:lnTo>
                <a:lnTo>
                  <a:pt x="68318" y="184896"/>
                </a:lnTo>
                <a:lnTo>
                  <a:pt x="93073" y="145676"/>
                </a:lnTo>
                <a:lnTo>
                  <a:pt x="124024" y="111306"/>
                </a:lnTo>
                <a:lnTo>
                  <a:pt x="160447" y="82590"/>
                </a:lnTo>
                <a:lnTo>
                  <a:pt x="201615" y="60335"/>
                </a:lnTo>
                <a:lnTo>
                  <a:pt x="246803" y="45346"/>
                </a:lnTo>
                <a:lnTo>
                  <a:pt x="295287" y="38430"/>
                </a:lnTo>
                <a:lnTo>
                  <a:pt x="458962" y="38430"/>
                </a:lnTo>
                <a:lnTo>
                  <a:pt x="425122" y="21920"/>
                </a:lnTo>
                <a:lnTo>
                  <a:pt x="383227" y="8416"/>
                </a:lnTo>
                <a:lnTo>
                  <a:pt x="339083" y="958"/>
                </a:lnTo>
                <a:lnTo>
                  <a:pt x="293192" y="0"/>
                </a:lnTo>
                <a:close/>
              </a:path>
              <a:path w="619125" h="619125">
                <a:moveTo>
                  <a:pt x="458962" y="38430"/>
                </a:moveTo>
                <a:lnTo>
                  <a:pt x="295287" y="38430"/>
                </a:lnTo>
                <a:lnTo>
                  <a:pt x="344209" y="40245"/>
                </a:lnTo>
                <a:lnTo>
                  <a:pt x="390701" y="50431"/>
                </a:lnTo>
                <a:lnTo>
                  <a:pt x="433956" y="68262"/>
                </a:lnTo>
                <a:lnTo>
                  <a:pt x="473169" y="93013"/>
                </a:lnTo>
                <a:lnTo>
                  <a:pt x="507535" y="123959"/>
                </a:lnTo>
                <a:lnTo>
                  <a:pt x="536247" y="160375"/>
                </a:lnTo>
                <a:lnTo>
                  <a:pt x="558499" y="201535"/>
                </a:lnTo>
                <a:lnTo>
                  <a:pt x="573486" y="246713"/>
                </a:lnTo>
                <a:lnTo>
                  <a:pt x="580402" y="295186"/>
                </a:lnTo>
                <a:lnTo>
                  <a:pt x="578588" y="344112"/>
                </a:lnTo>
                <a:lnTo>
                  <a:pt x="568403" y="390608"/>
                </a:lnTo>
                <a:lnTo>
                  <a:pt x="550574" y="433867"/>
                </a:lnTo>
                <a:lnTo>
                  <a:pt x="525826" y="473084"/>
                </a:lnTo>
                <a:lnTo>
                  <a:pt x="494884" y="507452"/>
                </a:lnTo>
                <a:lnTo>
                  <a:pt x="458474" y="536167"/>
                </a:lnTo>
                <a:lnTo>
                  <a:pt x="417320" y="558421"/>
                </a:lnTo>
                <a:lnTo>
                  <a:pt x="372149" y="573409"/>
                </a:lnTo>
                <a:lnTo>
                  <a:pt x="323684" y="580326"/>
                </a:lnTo>
                <a:lnTo>
                  <a:pt x="459027" y="580326"/>
                </a:lnTo>
                <a:lnTo>
                  <a:pt x="491452" y="560056"/>
                </a:lnTo>
                <a:lnTo>
                  <a:pt x="524607" y="532199"/>
                </a:lnTo>
                <a:lnTo>
                  <a:pt x="553530" y="500078"/>
                </a:lnTo>
                <a:lnTo>
                  <a:pt x="577768" y="464198"/>
                </a:lnTo>
                <a:lnTo>
                  <a:pt x="596868" y="425064"/>
                </a:lnTo>
                <a:lnTo>
                  <a:pt x="610374" y="383179"/>
                </a:lnTo>
                <a:lnTo>
                  <a:pt x="617835" y="339049"/>
                </a:lnTo>
                <a:lnTo>
                  <a:pt x="618794" y="293179"/>
                </a:lnTo>
                <a:lnTo>
                  <a:pt x="613044" y="247634"/>
                </a:lnTo>
                <a:lnTo>
                  <a:pt x="601011" y="204507"/>
                </a:lnTo>
                <a:lnTo>
                  <a:pt x="583201" y="164251"/>
                </a:lnTo>
                <a:lnTo>
                  <a:pt x="560117" y="127321"/>
                </a:lnTo>
                <a:lnTo>
                  <a:pt x="532264" y="94169"/>
                </a:lnTo>
                <a:lnTo>
                  <a:pt x="500144" y="65250"/>
                </a:lnTo>
                <a:lnTo>
                  <a:pt x="464262" y="41015"/>
                </a:lnTo>
                <a:lnTo>
                  <a:pt x="458962" y="38430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09327" y="2988454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89" h="542289">
                <a:moveTo>
                  <a:pt x="256806" y="0"/>
                </a:moveTo>
                <a:lnTo>
                  <a:pt x="208326" y="6916"/>
                </a:lnTo>
                <a:lnTo>
                  <a:pt x="163139" y="21905"/>
                </a:lnTo>
                <a:lnTo>
                  <a:pt x="121971" y="44160"/>
                </a:lnTo>
                <a:lnTo>
                  <a:pt x="85548" y="72875"/>
                </a:lnTo>
                <a:lnTo>
                  <a:pt x="54596" y="107246"/>
                </a:lnTo>
                <a:lnTo>
                  <a:pt x="29839" y="146466"/>
                </a:lnTo>
                <a:lnTo>
                  <a:pt x="12004" y="189730"/>
                </a:lnTo>
                <a:lnTo>
                  <a:pt x="1816" y="236231"/>
                </a:lnTo>
                <a:lnTo>
                  <a:pt x="0" y="285165"/>
                </a:lnTo>
                <a:lnTo>
                  <a:pt x="6917" y="333630"/>
                </a:lnTo>
                <a:lnTo>
                  <a:pt x="21908" y="378803"/>
                </a:lnTo>
                <a:lnTo>
                  <a:pt x="44167" y="419958"/>
                </a:lnTo>
                <a:lnTo>
                  <a:pt x="72887" y="456370"/>
                </a:lnTo>
                <a:lnTo>
                  <a:pt x="107263" y="487314"/>
                </a:lnTo>
                <a:lnTo>
                  <a:pt x="146489" y="512064"/>
                </a:lnTo>
                <a:lnTo>
                  <a:pt x="189758" y="529895"/>
                </a:lnTo>
                <a:lnTo>
                  <a:pt x="236265" y="540081"/>
                </a:lnTo>
                <a:lnTo>
                  <a:pt x="285203" y="541896"/>
                </a:lnTo>
                <a:lnTo>
                  <a:pt x="333671" y="534979"/>
                </a:lnTo>
                <a:lnTo>
                  <a:pt x="378844" y="519991"/>
                </a:lnTo>
                <a:lnTo>
                  <a:pt x="419998" y="497736"/>
                </a:lnTo>
                <a:lnTo>
                  <a:pt x="456408" y="469022"/>
                </a:lnTo>
                <a:lnTo>
                  <a:pt x="487349" y="434653"/>
                </a:lnTo>
                <a:lnTo>
                  <a:pt x="512096" y="395437"/>
                </a:lnTo>
                <a:lnTo>
                  <a:pt x="529924" y="352177"/>
                </a:lnTo>
                <a:lnTo>
                  <a:pt x="540107" y="305682"/>
                </a:lnTo>
                <a:lnTo>
                  <a:pt x="541921" y="256755"/>
                </a:lnTo>
                <a:lnTo>
                  <a:pt x="535005" y="208283"/>
                </a:lnTo>
                <a:lnTo>
                  <a:pt x="520018" y="163105"/>
                </a:lnTo>
                <a:lnTo>
                  <a:pt x="497766" y="121945"/>
                </a:lnTo>
                <a:lnTo>
                  <a:pt x="469054" y="85529"/>
                </a:lnTo>
                <a:lnTo>
                  <a:pt x="434688" y="54583"/>
                </a:lnTo>
                <a:lnTo>
                  <a:pt x="395475" y="29832"/>
                </a:lnTo>
                <a:lnTo>
                  <a:pt x="352220" y="12001"/>
                </a:lnTo>
                <a:lnTo>
                  <a:pt x="305728" y="1815"/>
                </a:lnTo>
                <a:lnTo>
                  <a:pt x="256806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48123" y="3317488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5" h="367029">
                <a:moveTo>
                  <a:pt x="33134" y="0"/>
                </a:moveTo>
                <a:lnTo>
                  <a:pt x="15796" y="2643"/>
                </a:lnTo>
                <a:lnTo>
                  <a:pt x="5399" y="8994"/>
                </a:lnTo>
                <a:lnTo>
                  <a:pt x="585" y="20713"/>
                </a:lnTo>
                <a:lnTo>
                  <a:pt x="0" y="39458"/>
                </a:lnTo>
                <a:lnTo>
                  <a:pt x="1834" y="75533"/>
                </a:lnTo>
                <a:lnTo>
                  <a:pt x="7556" y="183743"/>
                </a:lnTo>
                <a:lnTo>
                  <a:pt x="13203" y="291982"/>
                </a:lnTo>
                <a:lnTo>
                  <a:pt x="18174" y="346537"/>
                </a:lnTo>
                <a:lnTo>
                  <a:pt x="53568" y="367017"/>
                </a:lnTo>
                <a:lnTo>
                  <a:pt x="70273" y="364028"/>
                </a:lnTo>
                <a:lnTo>
                  <a:pt x="81707" y="356298"/>
                </a:lnTo>
                <a:lnTo>
                  <a:pt x="88028" y="343539"/>
                </a:lnTo>
                <a:lnTo>
                  <a:pt x="89395" y="325462"/>
                </a:lnTo>
                <a:lnTo>
                  <a:pt x="86912" y="276953"/>
                </a:lnTo>
                <a:lnTo>
                  <a:pt x="84403" y="228452"/>
                </a:lnTo>
                <a:lnTo>
                  <a:pt x="81868" y="179957"/>
                </a:lnTo>
                <a:lnTo>
                  <a:pt x="79307" y="131465"/>
                </a:lnTo>
                <a:lnTo>
                  <a:pt x="76719" y="82973"/>
                </a:lnTo>
                <a:lnTo>
                  <a:pt x="74104" y="34480"/>
                </a:lnTo>
                <a:lnTo>
                  <a:pt x="52223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43736" y="3160313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70" y="0"/>
                </a:moveTo>
                <a:lnTo>
                  <a:pt x="29161" y="13717"/>
                </a:lnTo>
                <a:lnTo>
                  <a:pt x="25409" y="26322"/>
                </a:lnTo>
                <a:lnTo>
                  <a:pt x="20119" y="38167"/>
                </a:lnTo>
                <a:lnTo>
                  <a:pt x="13995" y="49606"/>
                </a:lnTo>
                <a:lnTo>
                  <a:pt x="8281" y="60712"/>
                </a:lnTo>
                <a:lnTo>
                  <a:pt x="3725" y="72183"/>
                </a:lnTo>
                <a:lnTo>
                  <a:pt x="806" y="84078"/>
                </a:lnTo>
                <a:lnTo>
                  <a:pt x="0" y="96456"/>
                </a:lnTo>
                <a:lnTo>
                  <a:pt x="2292" y="110539"/>
                </a:lnTo>
                <a:lnTo>
                  <a:pt x="8253" y="121810"/>
                </a:lnTo>
                <a:lnTo>
                  <a:pt x="18107" y="129698"/>
                </a:lnTo>
                <a:lnTo>
                  <a:pt x="32080" y="133629"/>
                </a:lnTo>
                <a:lnTo>
                  <a:pt x="46082" y="132710"/>
                </a:lnTo>
                <a:lnTo>
                  <a:pt x="56668" y="127007"/>
                </a:lnTo>
                <a:lnTo>
                  <a:pt x="64057" y="117336"/>
                </a:lnTo>
                <a:lnTo>
                  <a:pt x="68465" y="104508"/>
                </a:lnTo>
                <a:lnTo>
                  <a:pt x="70813" y="74425"/>
                </a:lnTo>
                <a:lnTo>
                  <a:pt x="64898" y="47096"/>
                </a:lnTo>
                <a:lnTo>
                  <a:pt x="51318" y="22346"/>
                </a:lnTo>
                <a:lnTo>
                  <a:pt x="30670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34365" y="2771371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41" y="0"/>
                </a:moveTo>
                <a:lnTo>
                  <a:pt x="247599" y="5751"/>
                </a:lnTo>
                <a:lnTo>
                  <a:pt x="204477" y="17787"/>
                </a:lnTo>
                <a:lnTo>
                  <a:pt x="164226" y="35601"/>
                </a:lnTo>
                <a:lnTo>
                  <a:pt x="127300" y="58690"/>
                </a:lnTo>
                <a:lnTo>
                  <a:pt x="94153" y="86549"/>
                </a:lnTo>
                <a:lnTo>
                  <a:pt x="65238" y="118673"/>
                </a:lnTo>
                <a:lnTo>
                  <a:pt x="41007" y="154558"/>
                </a:lnTo>
                <a:lnTo>
                  <a:pt x="21915" y="193699"/>
                </a:lnTo>
                <a:lnTo>
                  <a:pt x="8414" y="235592"/>
                </a:lnTo>
                <a:lnTo>
                  <a:pt x="958" y="279732"/>
                </a:lnTo>
                <a:lnTo>
                  <a:pt x="0" y="325615"/>
                </a:lnTo>
                <a:lnTo>
                  <a:pt x="5749" y="371130"/>
                </a:lnTo>
                <a:lnTo>
                  <a:pt x="17777" y="414236"/>
                </a:lnTo>
                <a:lnTo>
                  <a:pt x="35581" y="454478"/>
                </a:lnTo>
                <a:lnTo>
                  <a:pt x="58658" y="491401"/>
                </a:lnTo>
                <a:lnTo>
                  <a:pt x="86504" y="524551"/>
                </a:lnTo>
                <a:lnTo>
                  <a:pt x="118616" y="553472"/>
                </a:lnTo>
                <a:lnTo>
                  <a:pt x="154491" y="577711"/>
                </a:lnTo>
                <a:lnTo>
                  <a:pt x="193625" y="596812"/>
                </a:lnTo>
                <a:lnTo>
                  <a:pt x="235515" y="610321"/>
                </a:lnTo>
                <a:lnTo>
                  <a:pt x="279659" y="617783"/>
                </a:lnTo>
                <a:lnTo>
                  <a:pt x="325551" y="618743"/>
                </a:lnTo>
                <a:lnTo>
                  <a:pt x="371097" y="612992"/>
                </a:lnTo>
                <a:lnTo>
                  <a:pt x="414224" y="600957"/>
                </a:lnTo>
                <a:lnTo>
                  <a:pt x="454479" y="583143"/>
                </a:lnTo>
                <a:lnTo>
                  <a:pt x="458985" y="580326"/>
                </a:lnTo>
                <a:lnTo>
                  <a:pt x="323634" y="580326"/>
                </a:lnTo>
                <a:lnTo>
                  <a:pt x="274725" y="578512"/>
                </a:lnTo>
                <a:lnTo>
                  <a:pt x="228242" y="568328"/>
                </a:lnTo>
                <a:lnTo>
                  <a:pt x="184991" y="550500"/>
                </a:lnTo>
                <a:lnTo>
                  <a:pt x="145778" y="525753"/>
                </a:lnTo>
                <a:lnTo>
                  <a:pt x="111410" y="494811"/>
                </a:lnTo>
                <a:lnTo>
                  <a:pt x="82695" y="458399"/>
                </a:lnTo>
                <a:lnTo>
                  <a:pt x="60439" y="417243"/>
                </a:lnTo>
                <a:lnTo>
                  <a:pt x="45449" y="372067"/>
                </a:lnTo>
                <a:lnTo>
                  <a:pt x="38531" y="323595"/>
                </a:lnTo>
                <a:lnTo>
                  <a:pt x="40347" y="274664"/>
                </a:lnTo>
                <a:lnTo>
                  <a:pt x="50533" y="228170"/>
                </a:lnTo>
                <a:lnTo>
                  <a:pt x="68365" y="184916"/>
                </a:lnTo>
                <a:lnTo>
                  <a:pt x="93115" y="145708"/>
                </a:lnTo>
                <a:lnTo>
                  <a:pt x="124058" y="111350"/>
                </a:lnTo>
                <a:lnTo>
                  <a:pt x="160467" y="82646"/>
                </a:lnTo>
                <a:lnTo>
                  <a:pt x="201618" y="60402"/>
                </a:lnTo>
                <a:lnTo>
                  <a:pt x="246783" y="45420"/>
                </a:lnTo>
                <a:lnTo>
                  <a:pt x="295236" y="38506"/>
                </a:lnTo>
                <a:lnTo>
                  <a:pt x="459038" y="38506"/>
                </a:lnTo>
                <a:lnTo>
                  <a:pt x="425080" y="21932"/>
                </a:lnTo>
                <a:lnTo>
                  <a:pt x="383185" y="8422"/>
                </a:lnTo>
                <a:lnTo>
                  <a:pt x="339037" y="960"/>
                </a:lnTo>
                <a:lnTo>
                  <a:pt x="293141" y="0"/>
                </a:lnTo>
                <a:close/>
              </a:path>
              <a:path w="619125" h="619125">
                <a:moveTo>
                  <a:pt x="459038" y="38506"/>
                </a:moveTo>
                <a:lnTo>
                  <a:pt x="295236" y="38506"/>
                </a:lnTo>
                <a:lnTo>
                  <a:pt x="344178" y="40315"/>
                </a:lnTo>
                <a:lnTo>
                  <a:pt x="390687" y="50492"/>
                </a:lnTo>
                <a:lnTo>
                  <a:pt x="433957" y="68313"/>
                </a:lnTo>
                <a:lnTo>
                  <a:pt x="473182" y="93054"/>
                </a:lnTo>
                <a:lnTo>
                  <a:pt x="507557" y="123989"/>
                </a:lnTo>
                <a:lnTo>
                  <a:pt x="536276" y="160396"/>
                </a:lnTo>
                <a:lnTo>
                  <a:pt x="558533" y="201549"/>
                </a:lnTo>
                <a:lnTo>
                  <a:pt x="573523" y="246725"/>
                </a:lnTo>
                <a:lnTo>
                  <a:pt x="580440" y="295198"/>
                </a:lnTo>
                <a:lnTo>
                  <a:pt x="578625" y="344124"/>
                </a:lnTo>
                <a:lnTo>
                  <a:pt x="568437" y="390619"/>
                </a:lnTo>
                <a:lnTo>
                  <a:pt x="550603" y="433876"/>
                </a:lnTo>
                <a:lnTo>
                  <a:pt x="525848" y="473091"/>
                </a:lnTo>
                <a:lnTo>
                  <a:pt x="494897" y="507458"/>
                </a:lnTo>
                <a:lnTo>
                  <a:pt x="458474" y="536170"/>
                </a:lnTo>
                <a:lnTo>
                  <a:pt x="417306" y="558423"/>
                </a:lnTo>
                <a:lnTo>
                  <a:pt x="372118" y="573410"/>
                </a:lnTo>
                <a:lnTo>
                  <a:pt x="323634" y="580326"/>
                </a:lnTo>
                <a:lnTo>
                  <a:pt x="458985" y="580326"/>
                </a:lnTo>
                <a:lnTo>
                  <a:pt x="491409" y="560056"/>
                </a:lnTo>
                <a:lnTo>
                  <a:pt x="524561" y="532199"/>
                </a:lnTo>
                <a:lnTo>
                  <a:pt x="553481" y="500078"/>
                </a:lnTo>
                <a:lnTo>
                  <a:pt x="577715" y="464198"/>
                </a:lnTo>
                <a:lnTo>
                  <a:pt x="596811" y="425064"/>
                </a:lnTo>
                <a:lnTo>
                  <a:pt x="610314" y="383179"/>
                </a:lnTo>
                <a:lnTo>
                  <a:pt x="617772" y="339049"/>
                </a:lnTo>
                <a:lnTo>
                  <a:pt x="618731" y="293179"/>
                </a:lnTo>
                <a:lnTo>
                  <a:pt x="612981" y="247651"/>
                </a:lnTo>
                <a:lnTo>
                  <a:pt x="600951" y="204535"/>
                </a:lnTo>
                <a:lnTo>
                  <a:pt x="583144" y="164284"/>
                </a:lnTo>
                <a:lnTo>
                  <a:pt x="560064" y="127355"/>
                </a:lnTo>
                <a:lnTo>
                  <a:pt x="532214" y="94200"/>
                </a:lnTo>
                <a:lnTo>
                  <a:pt x="500098" y="65275"/>
                </a:lnTo>
                <a:lnTo>
                  <a:pt x="464218" y="41034"/>
                </a:lnTo>
                <a:lnTo>
                  <a:pt x="459038" y="38506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72893" y="2809876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90" h="542289">
                <a:moveTo>
                  <a:pt x="256705" y="0"/>
                </a:moveTo>
                <a:lnTo>
                  <a:pt x="208254" y="6913"/>
                </a:lnTo>
                <a:lnTo>
                  <a:pt x="163091" y="21895"/>
                </a:lnTo>
                <a:lnTo>
                  <a:pt x="121941" y="44140"/>
                </a:lnTo>
                <a:lnTo>
                  <a:pt x="85531" y="72844"/>
                </a:lnTo>
                <a:lnTo>
                  <a:pt x="54587" y="107202"/>
                </a:lnTo>
                <a:lnTo>
                  <a:pt x="29836" y="146410"/>
                </a:lnTo>
                <a:lnTo>
                  <a:pt x="12003" y="189663"/>
                </a:lnTo>
                <a:lnTo>
                  <a:pt x="1815" y="236158"/>
                </a:lnTo>
                <a:lnTo>
                  <a:pt x="0" y="285089"/>
                </a:lnTo>
                <a:lnTo>
                  <a:pt x="6917" y="333560"/>
                </a:lnTo>
                <a:lnTo>
                  <a:pt x="21907" y="378737"/>
                </a:lnTo>
                <a:lnTo>
                  <a:pt x="44163" y="419893"/>
                </a:lnTo>
                <a:lnTo>
                  <a:pt x="72878" y="456305"/>
                </a:lnTo>
                <a:lnTo>
                  <a:pt x="107246" y="487247"/>
                </a:lnTo>
                <a:lnTo>
                  <a:pt x="146459" y="511994"/>
                </a:lnTo>
                <a:lnTo>
                  <a:pt x="189710" y="529822"/>
                </a:lnTo>
                <a:lnTo>
                  <a:pt x="236194" y="540005"/>
                </a:lnTo>
                <a:lnTo>
                  <a:pt x="285102" y="541820"/>
                </a:lnTo>
                <a:lnTo>
                  <a:pt x="333586" y="534904"/>
                </a:lnTo>
                <a:lnTo>
                  <a:pt x="378774" y="519916"/>
                </a:lnTo>
                <a:lnTo>
                  <a:pt x="419942" y="497664"/>
                </a:lnTo>
                <a:lnTo>
                  <a:pt x="456365" y="468951"/>
                </a:lnTo>
                <a:lnTo>
                  <a:pt x="487316" y="434585"/>
                </a:lnTo>
                <a:lnTo>
                  <a:pt x="512071" y="395370"/>
                </a:lnTo>
                <a:lnTo>
                  <a:pt x="529905" y="352112"/>
                </a:lnTo>
                <a:lnTo>
                  <a:pt x="540093" y="305618"/>
                </a:lnTo>
                <a:lnTo>
                  <a:pt x="541909" y="256692"/>
                </a:lnTo>
                <a:lnTo>
                  <a:pt x="534991" y="208218"/>
                </a:lnTo>
                <a:lnTo>
                  <a:pt x="520001" y="163043"/>
                </a:lnTo>
                <a:lnTo>
                  <a:pt x="497744" y="121889"/>
                </a:lnTo>
                <a:lnTo>
                  <a:pt x="469025" y="85483"/>
                </a:lnTo>
                <a:lnTo>
                  <a:pt x="434650" y="54547"/>
                </a:lnTo>
                <a:lnTo>
                  <a:pt x="395425" y="29807"/>
                </a:lnTo>
                <a:lnTo>
                  <a:pt x="352155" y="11986"/>
                </a:lnTo>
                <a:lnTo>
                  <a:pt x="305646" y="1809"/>
                </a:lnTo>
                <a:lnTo>
                  <a:pt x="256705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11648" y="3138858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5" h="367029">
                <a:moveTo>
                  <a:pt x="33134" y="0"/>
                </a:moveTo>
                <a:lnTo>
                  <a:pt x="15791" y="2648"/>
                </a:lnTo>
                <a:lnTo>
                  <a:pt x="5394" y="8999"/>
                </a:lnTo>
                <a:lnTo>
                  <a:pt x="583" y="20715"/>
                </a:lnTo>
                <a:lnTo>
                  <a:pt x="0" y="39458"/>
                </a:lnTo>
                <a:lnTo>
                  <a:pt x="1832" y="75539"/>
                </a:lnTo>
                <a:lnTo>
                  <a:pt x="7543" y="183743"/>
                </a:lnTo>
                <a:lnTo>
                  <a:pt x="13201" y="291982"/>
                </a:lnTo>
                <a:lnTo>
                  <a:pt x="18173" y="346539"/>
                </a:lnTo>
                <a:lnTo>
                  <a:pt x="53568" y="367017"/>
                </a:lnTo>
                <a:lnTo>
                  <a:pt x="70271" y="364028"/>
                </a:lnTo>
                <a:lnTo>
                  <a:pt x="81700" y="356298"/>
                </a:lnTo>
                <a:lnTo>
                  <a:pt x="88017" y="343539"/>
                </a:lnTo>
                <a:lnTo>
                  <a:pt x="89382" y="325462"/>
                </a:lnTo>
                <a:lnTo>
                  <a:pt x="86899" y="276953"/>
                </a:lnTo>
                <a:lnTo>
                  <a:pt x="84390" y="228452"/>
                </a:lnTo>
                <a:lnTo>
                  <a:pt x="81854" y="179957"/>
                </a:lnTo>
                <a:lnTo>
                  <a:pt x="79291" y="131465"/>
                </a:lnTo>
                <a:lnTo>
                  <a:pt x="76699" y="82973"/>
                </a:lnTo>
                <a:lnTo>
                  <a:pt x="74079" y="34480"/>
                </a:lnTo>
                <a:lnTo>
                  <a:pt x="52215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07249" y="2981685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83" y="0"/>
                </a:moveTo>
                <a:lnTo>
                  <a:pt x="29174" y="13717"/>
                </a:lnTo>
                <a:lnTo>
                  <a:pt x="25420" y="26320"/>
                </a:lnTo>
                <a:lnTo>
                  <a:pt x="20126" y="38161"/>
                </a:lnTo>
                <a:lnTo>
                  <a:pt x="13995" y="49593"/>
                </a:lnTo>
                <a:lnTo>
                  <a:pt x="8279" y="60707"/>
                </a:lnTo>
                <a:lnTo>
                  <a:pt x="3721" y="72182"/>
                </a:lnTo>
                <a:lnTo>
                  <a:pt x="800" y="84078"/>
                </a:lnTo>
                <a:lnTo>
                  <a:pt x="0" y="96456"/>
                </a:lnTo>
                <a:lnTo>
                  <a:pt x="2299" y="110539"/>
                </a:lnTo>
                <a:lnTo>
                  <a:pt x="8262" y="121810"/>
                </a:lnTo>
                <a:lnTo>
                  <a:pt x="18114" y="129698"/>
                </a:lnTo>
                <a:lnTo>
                  <a:pt x="32080" y="133629"/>
                </a:lnTo>
                <a:lnTo>
                  <a:pt x="46088" y="132710"/>
                </a:lnTo>
                <a:lnTo>
                  <a:pt x="56675" y="127007"/>
                </a:lnTo>
                <a:lnTo>
                  <a:pt x="64064" y="117336"/>
                </a:lnTo>
                <a:lnTo>
                  <a:pt x="68478" y="104508"/>
                </a:lnTo>
                <a:lnTo>
                  <a:pt x="70818" y="74425"/>
                </a:lnTo>
                <a:lnTo>
                  <a:pt x="64901" y="47096"/>
                </a:lnTo>
                <a:lnTo>
                  <a:pt x="51324" y="22346"/>
                </a:lnTo>
                <a:lnTo>
                  <a:pt x="30683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11383" y="2600110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92" y="0"/>
                </a:moveTo>
                <a:lnTo>
                  <a:pt x="247652" y="5750"/>
                </a:lnTo>
                <a:lnTo>
                  <a:pt x="204528" y="17782"/>
                </a:lnTo>
                <a:lnTo>
                  <a:pt x="164273" y="35591"/>
                </a:lnTo>
                <a:lnTo>
                  <a:pt x="127341" y="58674"/>
                </a:lnTo>
                <a:lnTo>
                  <a:pt x="94187" y="86527"/>
                </a:lnTo>
                <a:lnTo>
                  <a:pt x="65264" y="118647"/>
                </a:lnTo>
                <a:lnTo>
                  <a:pt x="41025" y="154530"/>
                </a:lnTo>
                <a:lnTo>
                  <a:pt x="21926" y="193671"/>
                </a:lnTo>
                <a:lnTo>
                  <a:pt x="8419" y="235569"/>
                </a:lnTo>
                <a:lnTo>
                  <a:pt x="959" y="279718"/>
                </a:lnTo>
                <a:lnTo>
                  <a:pt x="0" y="325615"/>
                </a:lnTo>
                <a:lnTo>
                  <a:pt x="5750" y="371133"/>
                </a:lnTo>
                <a:lnTo>
                  <a:pt x="17782" y="414241"/>
                </a:lnTo>
                <a:lnTo>
                  <a:pt x="35593" y="454484"/>
                </a:lnTo>
                <a:lnTo>
                  <a:pt x="58676" y="491407"/>
                </a:lnTo>
                <a:lnTo>
                  <a:pt x="86530" y="524556"/>
                </a:lnTo>
                <a:lnTo>
                  <a:pt x="118650" y="553477"/>
                </a:lnTo>
                <a:lnTo>
                  <a:pt x="154532" y="577714"/>
                </a:lnTo>
                <a:lnTo>
                  <a:pt x="193672" y="596814"/>
                </a:lnTo>
                <a:lnTo>
                  <a:pt x="235566" y="610322"/>
                </a:lnTo>
                <a:lnTo>
                  <a:pt x="279711" y="617783"/>
                </a:lnTo>
                <a:lnTo>
                  <a:pt x="325602" y="618743"/>
                </a:lnTo>
                <a:lnTo>
                  <a:pt x="371147" y="612992"/>
                </a:lnTo>
                <a:lnTo>
                  <a:pt x="414274" y="600957"/>
                </a:lnTo>
                <a:lnTo>
                  <a:pt x="454530" y="583143"/>
                </a:lnTo>
                <a:lnTo>
                  <a:pt x="459036" y="580326"/>
                </a:lnTo>
                <a:lnTo>
                  <a:pt x="323710" y="580326"/>
                </a:lnTo>
                <a:lnTo>
                  <a:pt x="274773" y="578512"/>
                </a:lnTo>
                <a:lnTo>
                  <a:pt x="228271" y="568328"/>
                </a:lnTo>
                <a:lnTo>
                  <a:pt x="185008" y="550500"/>
                </a:lnTo>
                <a:lnTo>
                  <a:pt x="145791" y="525753"/>
                </a:lnTo>
                <a:lnTo>
                  <a:pt x="111423" y="494811"/>
                </a:lnTo>
                <a:lnTo>
                  <a:pt x="82711" y="458399"/>
                </a:lnTo>
                <a:lnTo>
                  <a:pt x="60459" y="417243"/>
                </a:lnTo>
                <a:lnTo>
                  <a:pt x="45472" y="372067"/>
                </a:lnTo>
                <a:lnTo>
                  <a:pt x="38557" y="323595"/>
                </a:lnTo>
                <a:lnTo>
                  <a:pt x="40371" y="274663"/>
                </a:lnTo>
                <a:lnTo>
                  <a:pt x="50553" y="228165"/>
                </a:lnTo>
                <a:lnTo>
                  <a:pt x="68381" y="184906"/>
                </a:lnTo>
                <a:lnTo>
                  <a:pt x="93128" y="145691"/>
                </a:lnTo>
                <a:lnTo>
                  <a:pt x="124071" y="111326"/>
                </a:lnTo>
                <a:lnTo>
                  <a:pt x="160485" y="82614"/>
                </a:lnTo>
                <a:lnTo>
                  <a:pt x="201646" y="60362"/>
                </a:lnTo>
                <a:lnTo>
                  <a:pt x="246830" y="45374"/>
                </a:lnTo>
                <a:lnTo>
                  <a:pt x="295313" y="38455"/>
                </a:lnTo>
                <a:lnTo>
                  <a:pt x="459022" y="38455"/>
                </a:lnTo>
                <a:lnTo>
                  <a:pt x="425130" y="21920"/>
                </a:lnTo>
                <a:lnTo>
                  <a:pt x="383236" y="8416"/>
                </a:lnTo>
                <a:lnTo>
                  <a:pt x="339088" y="958"/>
                </a:lnTo>
                <a:lnTo>
                  <a:pt x="293192" y="0"/>
                </a:lnTo>
                <a:close/>
              </a:path>
              <a:path w="619125" h="619125">
                <a:moveTo>
                  <a:pt x="459022" y="38455"/>
                </a:moveTo>
                <a:lnTo>
                  <a:pt x="295313" y="38455"/>
                </a:lnTo>
                <a:lnTo>
                  <a:pt x="344235" y="40269"/>
                </a:lnTo>
                <a:lnTo>
                  <a:pt x="390726" y="50453"/>
                </a:lnTo>
                <a:lnTo>
                  <a:pt x="433982" y="68281"/>
                </a:lnTo>
                <a:lnTo>
                  <a:pt x="473195" y="93028"/>
                </a:lnTo>
                <a:lnTo>
                  <a:pt x="507560" y="123970"/>
                </a:lnTo>
                <a:lnTo>
                  <a:pt x="536272" y="160382"/>
                </a:lnTo>
                <a:lnTo>
                  <a:pt x="558524" y="201538"/>
                </a:lnTo>
                <a:lnTo>
                  <a:pt x="573512" y="246714"/>
                </a:lnTo>
                <a:lnTo>
                  <a:pt x="580428" y="295186"/>
                </a:lnTo>
                <a:lnTo>
                  <a:pt x="578613" y="344119"/>
                </a:lnTo>
                <a:lnTo>
                  <a:pt x="568428" y="390618"/>
                </a:lnTo>
                <a:lnTo>
                  <a:pt x="550600" y="433878"/>
                </a:lnTo>
                <a:lnTo>
                  <a:pt x="525851" y="473094"/>
                </a:lnTo>
                <a:lnTo>
                  <a:pt x="494910" y="507461"/>
                </a:lnTo>
                <a:lnTo>
                  <a:pt x="458499" y="536172"/>
                </a:lnTo>
                <a:lnTo>
                  <a:pt x="417345" y="558424"/>
                </a:lnTo>
                <a:lnTo>
                  <a:pt x="372174" y="573410"/>
                </a:lnTo>
                <a:lnTo>
                  <a:pt x="323710" y="580326"/>
                </a:lnTo>
                <a:lnTo>
                  <a:pt x="459036" y="580326"/>
                </a:lnTo>
                <a:lnTo>
                  <a:pt x="491460" y="560056"/>
                </a:lnTo>
                <a:lnTo>
                  <a:pt x="524612" y="532199"/>
                </a:lnTo>
                <a:lnTo>
                  <a:pt x="553531" y="500078"/>
                </a:lnTo>
                <a:lnTo>
                  <a:pt x="577766" y="464198"/>
                </a:lnTo>
                <a:lnTo>
                  <a:pt x="596862" y="425064"/>
                </a:lnTo>
                <a:lnTo>
                  <a:pt x="610365" y="383179"/>
                </a:lnTo>
                <a:lnTo>
                  <a:pt x="617823" y="339049"/>
                </a:lnTo>
                <a:lnTo>
                  <a:pt x="618782" y="293179"/>
                </a:lnTo>
                <a:lnTo>
                  <a:pt x="613032" y="247634"/>
                </a:lnTo>
                <a:lnTo>
                  <a:pt x="601002" y="204507"/>
                </a:lnTo>
                <a:lnTo>
                  <a:pt x="583195" y="164251"/>
                </a:lnTo>
                <a:lnTo>
                  <a:pt x="560115" y="127321"/>
                </a:lnTo>
                <a:lnTo>
                  <a:pt x="532265" y="94169"/>
                </a:lnTo>
                <a:lnTo>
                  <a:pt x="500149" y="65250"/>
                </a:lnTo>
                <a:lnTo>
                  <a:pt x="464269" y="41015"/>
                </a:lnTo>
                <a:lnTo>
                  <a:pt x="459022" y="38455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49935" y="2638566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90" h="542289">
                <a:moveTo>
                  <a:pt x="256755" y="0"/>
                </a:moveTo>
                <a:lnTo>
                  <a:pt x="208277" y="6919"/>
                </a:lnTo>
                <a:lnTo>
                  <a:pt x="163094" y="21907"/>
                </a:lnTo>
                <a:lnTo>
                  <a:pt x="121934" y="44159"/>
                </a:lnTo>
                <a:lnTo>
                  <a:pt x="85519" y="72870"/>
                </a:lnTo>
                <a:lnTo>
                  <a:pt x="54575" y="107236"/>
                </a:lnTo>
                <a:lnTo>
                  <a:pt x="29826" y="146450"/>
                </a:lnTo>
                <a:lnTo>
                  <a:pt x="11998" y="189709"/>
                </a:lnTo>
                <a:lnTo>
                  <a:pt x="1814" y="236207"/>
                </a:lnTo>
                <a:lnTo>
                  <a:pt x="0" y="285140"/>
                </a:lnTo>
                <a:lnTo>
                  <a:pt x="6915" y="333611"/>
                </a:lnTo>
                <a:lnTo>
                  <a:pt x="21902" y="378787"/>
                </a:lnTo>
                <a:lnTo>
                  <a:pt x="44154" y="419944"/>
                </a:lnTo>
                <a:lnTo>
                  <a:pt x="72866" y="456355"/>
                </a:lnTo>
                <a:lnTo>
                  <a:pt x="107234" y="487297"/>
                </a:lnTo>
                <a:lnTo>
                  <a:pt x="146451" y="512045"/>
                </a:lnTo>
                <a:lnTo>
                  <a:pt x="189714" y="529873"/>
                </a:lnTo>
                <a:lnTo>
                  <a:pt x="236216" y="540056"/>
                </a:lnTo>
                <a:lnTo>
                  <a:pt x="285153" y="541870"/>
                </a:lnTo>
                <a:lnTo>
                  <a:pt x="333620" y="534955"/>
                </a:lnTo>
                <a:lnTo>
                  <a:pt x="378793" y="519968"/>
                </a:lnTo>
                <a:lnTo>
                  <a:pt x="419948" y="497717"/>
                </a:lnTo>
                <a:lnTo>
                  <a:pt x="456358" y="469005"/>
                </a:lnTo>
                <a:lnTo>
                  <a:pt x="487298" y="434638"/>
                </a:lnTo>
                <a:lnTo>
                  <a:pt x="512045" y="395422"/>
                </a:lnTo>
                <a:lnTo>
                  <a:pt x="529873" y="352162"/>
                </a:lnTo>
                <a:lnTo>
                  <a:pt x="540056" y="305663"/>
                </a:lnTo>
                <a:lnTo>
                  <a:pt x="541870" y="256730"/>
                </a:lnTo>
                <a:lnTo>
                  <a:pt x="534954" y="208259"/>
                </a:lnTo>
                <a:lnTo>
                  <a:pt x="519967" y="163082"/>
                </a:lnTo>
                <a:lnTo>
                  <a:pt x="497715" y="121926"/>
                </a:lnTo>
                <a:lnTo>
                  <a:pt x="469003" y="85514"/>
                </a:lnTo>
                <a:lnTo>
                  <a:pt x="434638" y="54573"/>
                </a:lnTo>
                <a:lnTo>
                  <a:pt x="395424" y="29825"/>
                </a:lnTo>
                <a:lnTo>
                  <a:pt x="352169" y="11997"/>
                </a:lnTo>
                <a:lnTo>
                  <a:pt x="305677" y="1814"/>
                </a:lnTo>
                <a:lnTo>
                  <a:pt x="256755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88680" y="2967578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4" h="367029">
                <a:moveTo>
                  <a:pt x="33134" y="0"/>
                </a:moveTo>
                <a:lnTo>
                  <a:pt x="15789" y="2643"/>
                </a:lnTo>
                <a:lnTo>
                  <a:pt x="5389" y="8993"/>
                </a:lnTo>
                <a:lnTo>
                  <a:pt x="578" y="20707"/>
                </a:lnTo>
                <a:lnTo>
                  <a:pt x="0" y="39446"/>
                </a:lnTo>
                <a:lnTo>
                  <a:pt x="1830" y="75528"/>
                </a:lnTo>
                <a:lnTo>
                  <a:pt x="3719" y="111609"/>
                </a:lnTo>
                <a:lnTo>
                  <a:pt x="7543" y="183743"/>
                </a:lnTo>
                <a:lnTo>
                  <a:pt x="13196" y="291982"/>
                </a:lnTo>
                <a:lnTo>
                  <a:pt x="18167" y="346537"/>
                </a:lnTo>
                <a:lnTo>
                  <a:pt x="53568" y="367017"/>
                </a:lnTo>
                <a:lnTo>
                  <a:pt x="70273" y="364026"/>
                </a:lnTo>
                <a:lnTo>
                  <a:pt x="81707" y="356293"/>
                </a:lnTo>
                <a:lnTo>
                  <a:pt x="88028" y="343534"/>
                </a:lnTo>
                <a:lnTo>
                  <a:pt x="89395" y="325462"/>
                </a:lnTo>
                <a:lnTo>
                  <a:pt x="86912" y="276953"/>
                </a:lnTo>
                <a:lnTo>
                  <a:pt x="84403" y="228452"/>
                </a:lnTo>
                <a:lnTo>
                  <a:pt x="81867" y="179957"/>
                </a:lnTo>
                <a:lnTo>
                  <a:pt x="79303" y="131465"/>
                </a:lnTo>
                <a:lnTo>
                  <a:pt x="76712" y="82973"/>
                </a:lnTo>
                <a:lnTo>
                  <a:pt x="74091" y="34480"/>
                </a:lnTo>
                <a:lnTo>
                  <a:pt x="52217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84293" y="2810407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70" y="0"/>
                </a:moveTo>
                <a:lnTo>
                  <a:pt x="29159" y="13712"/>
                </a:lnTo>
                <a:lnTo>
                  <a:pt x="25401" y="26315"/>
                </a:lnTo>
                <a:lnTo>
                  <a:pt x="20103" y="38160"/>
                </a:lnTo>
                <a:lnTo>
                  <a:pt x="13969" y="49593"/>
                </a:lnTo>
                <a:lnTo>
                  <a:pt x="8268" y="60700"/>
                </a:lnTo>
                <a:lnTo>
                  <a:pt x="3717" y="72172"/>
                </a:lnTo>
                <a:lnTo>
                  <a:pt x="800" y="84071"/>
                </a:lnTo>
                <a:lnTo>
                  <a:pt x="0" y="96456"/>
                </a:lnTo>
                <a:lnTo>
                  <a:pt x="2292" y="110539"/>
                </a:lnTo>
                <a:lnTo>
                  <a:pt x="8250" y="121810"/>
                </a:lnTo>
                <a:lnTo>
                  <a:pt x="18096" y="129698"/>
                </a:lnTo>
                <a:lnTo>
                  <a:pt x="32054" y="133629"/>
                </a:lnTo>
                <a:lnTo>
                  <a:pt x="46068" y="132710"/>
                </a:lnTo>
                <a:lnTo>
                  <a:pt x="56656" y="127007"/>
                </a:lnTo>
                <a:lnTo>
                  <a:pt x="64046" y="117336"/>
                </a:lnTo>
                <a:lnTo>
                  <a:pt x="68465" y="104508"/>
                </a:lnTo>
                <a:lnTo>
                  <a:pt x="70805" y="74420"/>
                </a:lnTo>
                <a:lnTo>
                  <a:pt x="64889" y="47091"/>
                </a:lnTo>
                <a:lnTo>
                  <a:pt x="51311" y="22344"/>
                </a:lnTo>
                <a:lnTo>
                  <a:pt x="30670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28845" y="2519051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79" y="0"/>
                </a:moveTo>
                <a:lnTo>
                  <a:pt x="247634" y="5750"/>
                </a:lnTo>
                <a:lnTo>
                  <a:pt x="204507" y="17783"/>
                </a:lnTo>
                <a:lnTo>
                  <a:pt x="164251" y="35593"/>
                </a:lnTo>
                <a:lnTo>
                  <a:pt x="127321" y="58677"/>
                </a:lnTo>
                <a:lnTo>
                  <a:pt x="94169" y="86531"/>
                </a:lnTo>
                <a:lnTo>
                  <a:pt x="65250" y="118652"/>
                </a:lnTo>
                <a:lnTo>
                  <a:pt x="41015" y="154535"/>
                </a:lnTo>
                <a:lnTo>
                  <a:pt x="21920" y="193677"/>
                </a:lnTo>
                <a:lnTo>
                  <a:pt x="8416" y="235573"/>
                </a:lnTo>
                <a:lnTo>
                  <a:pt x="958" y="279721"/>
                </a:lnTo>
                <a:lnTo>
                  <a:pt x="0" y="325615"/>
                </a:lnTo>
                <a:lnTo>
                  <a:pt x="5747" y="371133"/>
                </a:lnTo>
                <a:lnTo>
                  <a:pt x="17776" y="414241"/>
                </a:lnTo>
                <a:lnTo>
                  <a:pt x="35583" y="454484"/>
                </a:lnTo>
                <a:lnTo>
                  <a:pt x="58664" y="491407"/>
                </a:lnTo>
                <a:lnTo>
                  <a:pt x="86517" y="524556"/>
                </a:lnTo>
                <a:lnTo>
                  <a:pt x="118636" y="553477"/>
                </a:lnTo>
                <a:lnTo>
                  <a:pt x="154518" y="577714"/>
                </a:lnTo>
                <a:lnTo>
                  <a:pt x="193659" y="596814"/>
                </a:lnTo>
                <a:lnTo>
                  <a:pt x="235556" y="610322"/>
                </a:lnTo>
                <a:lnTo>
                  <a:pt x="279705" y="617783"/>
                </a:lnTo>
                <a:lnTo>
                  <a:pt x="325602" y="618743"/>
                </a:lnTo>
                <a:lnTo>
                  <a:pt x="371147" y="612992"/>
                </a:lnTo>
                <a:lnTo>
                  <a:pt x="414274" y="600957"/>
                </a:lnTo>
                <a:lnTo>
                  <a:pt x="454530" y="583143"/>
                </a:lnTo>
                <a:lnTo>
                  <a:pt x="459036" y="580326"/>
                </a:lnTo>
                <a:lnTo>
                  <a:pt x="323697" y="580326"/>
                </a:lnTo>
                <a:lnTo>
                  <a:pt x="274768" y="578512"/>
                </a:lnTo>
                <a:lnTo>
                  <a:pt x="228270" y="568328"/>
                </a:lnTo>
                <a:lnTo>
                  <a:pt x="185010" y="550500"/>
                </a:lnTo>
                <a:lnTo>
                  <a:pt x="145794" y="525752"/>
                </a:lnTo>
                <a:lnTo>
                  <a:pt x="111426" y="494809"/>
                </a:lnTo>
                <a:lnTo>
                  <a:pt x="82713" y="458396"/>
                </a:lnTo>
                <a:lnTo>
                  <a:pt x="60460" y="417237"/>
                </a:lnTo>
                <a:lnTo>
                  <a:pt x="45473" y="372058"/>
                </a:lnTo>
                <a:lnTo>
                  <a:pt x="38557" y="323583"/>
                </a:lnTo>
                <a:lnTo>
                  <a:pt x="40371" y="274654"/>
                </a:lnTo>
                <a:lnTo>
                  <a:pt x="50555" y="228157"/>
                </a:lnTo>
                <a:lnTo>
                  <a:pt x="68383" y="184899"/>
                </a:lnTo>
                <a:lnTo>
                  <a:pt x="93131" y="145685"/>
                </a:lnTo>
                <a:lnTo>
                  <a:pt x="124074" y="111319"/>
                </a:lnTo>
                <a:lnTo>
                  <a:pt x="160487" y="82608"/>
                </a:lnTo>
                <a:lnTo>
                  <a:pt x="201646" y="60357"/>
                </a:lnTo>
                <a:lnTo>
                  <a:pt x="246825" y="45371"/>
                </a:lnTo>
                <a:lnTo>
                  <a:pt x="295300" y="38455"/>
                </a:lnTo>
                <a:lnTo>
                  <a:pt x="459004" y="38455"/>
                </a:lnTo>
                <a:lnTo>
                  <a:pt x="425122" y="21924"/>
                </a:lnTo>
                <a:lnTo>
                  <a:pt x="383225" y="8418"/>
                </a:lnTo>
                <a:lnTo>
                  <a:pt x="339076" y="959"/>
                </a:lnTo>
                <a:lnTo>
                  <a:pt x="293179" y="0"/>
                </a:lnTo>
                <a:close/>
              </a:path>
              <a:path w="619125" h="619125">
                <a:moveTo>
                  <a:pt x="459004" y="38455"/>
                </a:moveTo>
                <a:lnTo>
                  <a:pt x="295300" y="38455"/>
                </a:lnTo>
                <a:lnTo>
                  <a:pt x="344229" y="40269"/>
                </a:lnTo>
                <a:lnTo>
                  <a:pt x="390725" y="50453"/>
                </a:lnTo>
                <a:lnTo>
                  <a:pt x="433983" y="68281"/>
                </a:lnTo>
                <a:lnTo>
                  <a:pt x="473198" y="93028"/>
                </a:lnTo>
                <a:lnTo>
                  <a:pt x="507563" y="123970"/>
                </a:lnTo>
                <a:lnTo>
                  <a:pt x="536274" y="160382"/>
                </a:lnTo>
                <a:lnTo>
                  <a:pt x="558526" y="201538"/>
                </a:lnTo>
                <a:lnTo>
                  <a:pt x="573512" y="246714"/>
                </a:lnTo>
                <a:lnTo>
                  <a:pt x="580428" y="295186"/>
                </a:lnTo>
                <a:lnTo>
                  <a:pt x="578613" y="344119"/>
                </a:lnTo>
                <a:lnTo>
                  <a:pt x="568430" y="390618"/>
                </a:lnTo>
                <a:lnTo>
                  <a:pt x="550602" y="433878"/>
                </a:lnTo>
                <a:lnTo>
                  <a:pt x="525855" y="473094"/>
                </a:lnTo>
                <a:lnTo>
                  <a:pt x="494913" y="507461"/>
                </a:lnTo>
                <a:lnTo>
                  <a:pt x="458501" y="536172"/>
                </a:lnTo>
                <a:lnTo>
                  <a:pt x="417345" y="558424"/>
                </a:lnTo>
                <a:lnTo>
                  <a:pt x="372168" y="573410"/>
                </a:lnTo>
                <a:lnTo>
                  <a:pt x="323697" y="580326"/>
                </a:lnTo>
                <a:lnTo>
                  <a:pt x="459036" y="580326"/>
                </a:lnTo>
                <a:lnTo>
                  <a:pt x="491461" y="560056"/>
                </a:lnTo>
                <a:lnTo>
                  <a:pt x="524613" y="532199"/>
                </a:lnTo>
                <a:lnTo>
                  <a:pt x="553533" y="500078"/>
                </a:lnTo>
                <a:lnTo>
                  <a:pt x="577769" y="464198"/>
                </a:lnTo>
                <a:lnTo>
                  <a:pt x="596866" y="425064"/>
                </a:lnTo>
                <a:lnTo>
                  <a:pt x="610372" y="383179"/>
                </a:lnTo>
                <a:lnTo>
                  <a:pt x="617832" y="339049"/>
                </a:lnTo>
                <a:lnTo>
                  <a:pt x="618794" y="293179"/>
                </a:lnTo>
                <a:lnTo>
                  <a:pt x="613044" y="247639"/>
                </a:lnTo>
                <a:lnTo>
                  <a:pt x="601012" y="204516"/>
                </a:lnTo>
                <a:lnTo>
                  <a:pt x="583203" y="164262"/>
                </a:lnTo>
                <a:lnTo>
                  <a:pt x="560120" y="127332"/>
                </a:lnTo>
                <a:lnTo>
                  <a:pt x="532267" y="94180"/>
                </a:lnTo>
                <a:lnTo>
                  <a:pt x="500147" y="65258"/>
                </a:lnTo>
                <a:lnTo>
                  <a:pt x="464264" y="41022"/>
                </a:lnTo>
                <a:lnTo>
                  <a:pt x="459004" y="38455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67399" y="2557507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90" h="542289">
                <a:moveTo>
                  <a:pt x="256743" y="0"/>
                </a:moveTo>
                <a:lnTo>
                  <a:pt x="208271" y="6915"/>
                </a:lnTo>
                <a:lnTo>
                  <a:pt x="163094" y="21901"/>
                </a:lnTo>
                <a:lnTo>
                  <a:pt x="121935" y="44153"/>
                </a:lnTo>
                <a:lnTo>
                  <a:pt x="85522" y="72864"/>
                </a:lnTo>
                <a:lnTo>
                  <a:pt x="54578" y="107229"/>
                </a:lnTo>
                <a:lnTo>
                  <a:pt x="29829" y="146444"/>
                </a:lnTo>
                <a:lnTo>
                  <a:pt x="11999" y="189702"/>
                </a:lnTo>
                <a:lnTo>
                  <a:pt x="1814" y="236198"/>
                </a:lnTo>
                <a:lnTo>
                  <a:pt x="0" y="285127"/>
                </a:lnTo>
                <a:lnTo>
                  <a:pt x="6916" y="333602"/>
                </a:lnTo>
                <a:lnTo>
                  <a:pt x="21903" y="378781"/>
                </a:lnTo>
                <a:lnTo>
                  <a:pt x="44156" y="419940"/>
                </a:lnTo>
                <a:lnTo>
                  <a:pt x="72869" y="456353"/>
                </a:lnTo>
                <a:lnTo>
                  <a:pt x="107237" y="487296"/>
                </a:lnTo>
                <a:lnTo>
                  <a:pt x="146453" y="512044"/>
                </a:lnTo>
                <a:lnTo>
                  <a:pt x="189713" y="529872"/>
                </a:lnTo>
                <a:lnTo>
                  <a:pt x="236210" y="540056"/>
                </a:lnTo>
                <a:lnTo>
                  <a:pt x="285140" y="541870"/>
                </a:lnTo>
                <a:lnTo>
                  <a:pt x="333615" y="534955"/>
                </a:lnTo>
                <a:lnTo>
                  <a:pt x="378793" y="519968"/>
                </a:lnTo>
                <a:lnTo>
                  <a:pt x="419949" y="497717"/>
                </a:lnTo>
                <a:lnTo>
                  <a:pt x="456361" y="469005"/>
                </a:lnTo>
                <a:lnTo>
                  <a:pt x="487302" y="434638"/>
                </a:lnTo>
                <a:lnTo>
                  <a:pt x="512048" y="395422"/>
                </a:lnTo>
                <a:lnTo>
                  <a:pt x="529874" y="352162"/>
                </a:lnTo>
                <a:lnTo>
                  <a:pt x="540057" y="305663"/>
                </a:lnTo>
                <a:lnTo>
                  <a:pt x="541870" y="256730"/>
                </a:lnTo>
                <a:lnTo>
                  <a:pt x="534955" y="208259"/>
                </a:lnTo>
                <a:lnTo>
                  <a:pt x="519969" y="163082"/>
                </a:lnTo>
                <a:lnTo>
                  <a:pt x="497717" y="121926"/>
                </a:lnTo>
                <a:lnTo>
                  <a:pt x="469006" y="85514"/>
                </a:lnTo>
                <a:lnTo>
                  <a:pt x="434641" y="54573"/>
                </a:lnTo>
                <a:lnTo>
                  <a:pt x="395426" y="29825"/>
                </a:lnTo>
                <a:lnTo>
                  <a:pt x="352168" y="11997"/>
                </a:lnTo>
                <a:lnTo>
                  <a:pt x="305672" y="1814"/>
                </a:lnTo>
                <a:lnTo>
                  <a:pt x="256743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06156" y="2886517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4" h="367029">
                <a:moveTo>
                  <a:pt x="33134" y="0"/>
                </a:moveTo>
                <a:lnTo>
                  <a:pt x="15787" y="2643"/>
                </a:lnTo>
                <a:lnTo>
                  <a:pt x="5384" y="8994"/>
                </a:lnTo>
                <a:lnTo>
                  <a:pt x="573" y="20713"/>
                </a:lnTo>
                <a:lnTo>
                  <a:pt x="0" y="39458"/>
                </a:lnTo>
                <a:lnTo>
                  <a:pt x="1830" y="75539"/>
                </a:lnTo>
                <a:lnTo>
                  <a:pt x="3717" y="111615"/>
                </a:lnTo>
                <a:lnTo>
                  <a:pt x="7531" y="183743"/>
                </a:lnTo>
                <a:lnTo>
                  <a:pt x="13190" y="291982"/>
                </a:lnTo>
                <a:lnTo>
                  <a:pt x="18167" y="346537"/>
                </a:lnTo>
                <a:lnTo>
                  <a:pt x="53568" y="367017"/>
                </a:lnTo>
                <a:lnTo>
                  <a:pt x="70273" y="364028"/>
                </a:lnTo>
                <a:lnTo>
                  <a:pt x="81705" y="356298"/>
                </a:lnTo>
                <a:lnTo>
                  <a:pt x="88022" y="343539"/>
                </a:lnTo>
                <a:lnTo>
                  <a:pt x="89382" y="325462"/>
                </a:lnTo>
                <a:lnTo>
                  <a:pt x="86904" y="276953"/>
                </a:lnTo>
                <a:lnTo>
                  <a:pt x="84399" y="228453"/>
                </a:lnTo>
                <a:lnTo>
                  <a:pt x="81865" y="179959"/>
                </a:lnTo>
                <a:lnTo>
                  <a:pt x="79303" y="131468"/>
                </a:lnTo>
                <a:lnTo>
                  <a:pt x="76712" y="82981"/>
                </a:lnTo>
                <a:lnTo>
                  <a:pt x="74091" y="34493"/>
                </a:lnTo>
                <a:lnTo>
                  <a:pt x="52217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01756" y="2729344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83" y="0"/>
                </a:moveTo>
                <a:lnTo>
                  <a:pt x="29172" y="13717"/>
                </a:lnTo>
                <a:lnTo>
                  <a:pt x="25414" y="26320"/>
                </a:lnTo>
                <a:lnTo>
                  <a:pt x="20115" y="38161"/>
                </a:lnTo>
                <a:lnTo>
                  <a:pt x="13982" y="49593"/>
                </a:lnTo>
                <a:lnTo>
                  <a:pt x="8274" y="60707"/>
                </a:lnTo>
                <a:lnTo>
                  <a:pt x="3719" y="72182"/>
                </a:lnTo>
                <a:lnTo>
                  <a:pt x="800" y="84078"/>
                </a:lnTo>
                <a:lnTo>
                  <a:pt x="0" y="96456"/>
                </a:lnTo>
                <a:lnTo>
                  <a:pt x="2299" y="110539"/>
                </a:lnTo>
                <a:lnTo>
                  <a:pt x="8262" y="121810"/>
                </a:lnTo>
                <a:lnTo>
                  <a:pt x="18114" y="129698"/>
                </a:lnTo>
                <a:lnTo>
                  <a:pt x="32080" y="133629"/>
                </a:lnTo>
                <a:lnTo>
                  <a:pt x="46086" y="132710"/>
                </a:lnTo>
                <a:lnTo>
                  <a:pt x="56670" y="127007"/>
                </a:lnTo>
                <a:lnTo>
                  <a:pt x="64059" y="117336"/>
                </a:lnTo>
                <a:lnTo>
                  <a:pt x="68478" y="104508"/>
                </a:lnTo>
                <a:lnTo>
                  <a:pt x="70820" y="74425"/>
                </a:lnTo>
                <a:lnTo>
                  <a:pt x="64906" y="47096"/>
                </a:lnTo>
                <a:lnTo>
                  <a:pt x="51329" y="22346"/>
                </a:lnTo>
                <a:lnTo>
                  <a:pt x="30683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47308" y="3749964"/>
            <a:ext cx="300355" cy="715645"/>
          </a:xfrm>
          <a:custGeom>
            <a:avLst/>
            <a:gdLst/>
            <a:ahLst/>
            <a:cxnLst/>
            <a:rect l="l" t="t" r="r" b="b"/>
            <a:pathLst>
              <a:path w="300354" h="715645">
                <a:moveTo>
                  <a:pt x="0" y="0"/>
                </a:moveTo>
                <a:lnTo>
                  <a:pt x="62496" y="301117"/>
                </a:lnTo>
                <a:lnTo>
                  <a:pt x="299770" y="715416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10875" y="2999977"/>
            <a:ext cx="530225" cy="653415"/>
          </a:xfrm>
          <a:custGeom>
            <a:avLst/>
            <a:gdLst/>
            <a:ahLst/>
            <a:cxnLst/>
            <a:rect l="l" t="t" r="r" b="b"/>
            <a:pathLst>
              <a:path w="530225" h="653414">
                <a:moveTo>
                  <a:pt x="0" y="0"/>
                </a:moveTo>
                <a:lnTo>
                  <a:pt x="488124" y="652945"/>
                </a:lnTo>
                <a:lnTo>
                  <a:pt x="530085" y="360997"/>
                </a:lnTo>
                <a:lnTo>
                  <a:pt x="0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72792" y="3108071"/>
            <a:ext cx="658495" cy="650240"/>
          </a:xfrm>
          <a:custGeom>
            <a:avLst/>
            <a:gdLst/>
            <a:ahLst/>
            <a:cxnLst/>
            <a:rect l="l" t="t" r="r" b="b"/>
            <a:pathLst>
              <a:path w="658495" h="650239">
                <a:moveTo>
                  <a:pt x="0" y="0"/>
                </a:moveTo>
                <a:lnTo>
                  <a:pt x="576173" y="650176"/>
                </a:lnTo>
                <a:lnTo>
                  <a:pt x="657872" y="363867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15473" y="2890703"/>
            <a:ext cx="389890" cy="480059"/>
          </a:xfrm>
          <a:custGeom>
            <a:avLst/>
            <a:gdLst/>
            <a:ahLst/>
            <a:cxnLst/>
            <a:rect l="l" t="t" r="r" b="b"/>
            <a:pathLst>
              <a:path w="389890" h="480060">
                <a:moveTo>
                  <a:pt x="194538" y="0"/>
                </a:moveTo>
                <a:lnTo>
                  <a:pt x="149899" y="5146"/>
                </a:lnTo>
                <a:lnTo>
                  <a:pt x="108922" y="19754"/>
                </a:lnTo>
                <a:lnTo>
                  <a:pt x="72780" y="42658"/>
                </a:lnTo>
                <a:lnTo>
                  <a:pt x="42644" y="72690"/>
                </a:lnTo>
                <a:lnTo>
                  <a:pt x="19687" y="108686"/>
                </a:lnTo>
                <a:lnTo>
                  <a:pt x="5081" y="149479"/>
                </a:lnTo>
                <a:lnTo>
                  <a:pt x="0" y="193903"/>
                </a:lnTo>
                <a:lnTo>
                  <a:pt x="299" y="231923"/>
                </a:lnTo>
                <a:lnTo>
                  <a:pt x="2204" y="273192"/>
                </a:lnTo>
                <a:lnTo>
                  <a:pt x="7315" y="315647"/>
                </a:lnTo>
                <a:lnTo>
                  <a:pt x="17232" y="357225"/>
                </a:lnTo>
                <a:lnTo>
                  <a:pt x="33556" y="395863"/>
                </a:lnTo>
                <a:lnTo>
                  <a:pt x="57886" y="429499"/>
                </a:lnTo>
                <a:lnTo>
                  <a:pt x="91823" y="456071"/>
                </a:lnTo>
                <a:lnTo>
                  <a:pt x="136968" y="473514"/>
                </a:lnTo>
                <a:lnTo>
                  <a:pt x="194919" y="479767"/>
                </a:lnTo>
                <a:lnTo>
                  <a:pt x="234139" y="471828"/>
                </a:lnTo>
                <a:lnTo>
                  <a:pt x="270660" y="450062"/>
                </a:lnTo>
                <a:lnTo>
                  <a:pt x="303700" y="417411"/>
                </a:lnTo>
                <a:lnTo>
                  <a:pt x="332481" y="376812"/>
                </a:lnTo>
                <a:lnTo>
                  <a:pt x="356221" y="331203"/>
                </a:lnTo>
                <a:lnTo>
                  <a:pt x="374140" y="283525"/>
                </a:lnTo>
                <a:lnTo>
                  <a:pt x="385458" y="236715"/>
                </a:lnTo>
                <a:lnTo>
                  <a:pt x="389394" y="193713"/>
                </a:lnTo>
                <a:lnTo>
                  <a:pt x="384231" y="149287"/>
                </a:lnTo>
                <a:lnTo>
                  <a:pt x="369555" y="108509"/>
                </a:lnTo>
                <a:lnTo>
                  <a:pt x="346540" y="72540"/>
                </a:lnTo>
                <a:lnTo>
                  <a:pt x="316358" y="42543"/>
                </a:lnTo>
                <a:lnTo>
                  <a:pt x="280181" y="19679"/>
                </a:lnTo>
                <a:lnTo>
                  <a:pt x="239184" y="5110"/>
                </a:lnTo>
                <a:lnTo>
                  <a:pt x="19453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36413" y="3366711"/>
            <a:ext cx="371475" cy="2626995"/>
          </a:xfrm>
          <a:custGeom>
            <a:avLst/>
            <a:gdLst/>
            <a:ahLst/>
            <a:cxnLst/>
            <a:rect l="l" t="t" r="r" b="b"/>
            <a:pathLst>
              <a:path w="371475" h="2626995">
                <a:moveTo>
                  <a:pt x="0" y="0"/>
                </a:moveTo>
                <a:lnTo>
                  <a:pt x="138874" y="2626690"/>
                </a:lnTo>
                <a:lnTo>
                  <a:pt x="371284" y="2614510"/>
                </a:lnTo>
                <a:lnTo>
                  <a:pt x="158800" y="282968"/>
                </a:lnTo>
                <a:lnTo>
                  <a:pt x="152150" y="225228"/>
                </a:lnTo>
                <a:lnTo>
                  <a:pt x="138929" y="171574"/>
                </a:lnTo>
                <a:lnTo>
                  <a:pt x="119872" y="123019"/>
                </a:lnTo>
                <a:lnTo>
                  <a:pt x="95714" y="80573"/>
                </a:lnTo>
                <a:lnTo>
                  <a:pt x="67193" y="45247"/>
                </a:lnTo>
                <a:lnTo>
                  <a:pt x="35042" y="18052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36955" y="3358713"/>
            <a:ext cx="438784" cy="2658110"/>
          </a:xfrm>
          <a:custGeom>
            <a:avLst/>
            <a:gdLst/>
            <a:ahLst/>
            <a:cxnLst/>
            <a:rect l="l" t="t" r="r" b="b"/>
            <a:pathLst>
              <a:path w="438784" h="2658110">
                <a:moveTo>
                  <a:pt x="260532" y="0"/>
                </a:moveTo>
                <a:lnTo>
                  <a:pt x="212329" y="6693"/>
                </a:lnTo>
                <a:lnTo>
                  <a:pt x="150792" y="46286"/>
                </a:lnTo>
                <a:lnTo>
                  <a:pt x="125106" y="77428"/>
                </a:lnTo>
                <a:lnTo>
                  <a:pt x="103483" y="114962"/>
                </a:lnTo>
                <a:lnTo>
                  <a:pt x="86430" y="158009"/>
                </a:lnTo>
                <a:lnTo>
                  <a:pt x="74453" y="205689"/>
                </a:lnTo>
                <a:lnTo>
                  <a:pt x="68059" y="257122"/>
                </a:lnTo>
                <a:lnTo>
                  <a:pt x="67754" y="311431"/>
                </a:lnTo>
                <a:lnTo>
                  <a:pt x="0" y="2657667"/>
                </a:lnTo>
                <a:lnTo>
                  <a:pt x="438340" y="2634692"/>
                </a:lnTo>
                <a:lnTo>
                  <a:pt x="299453" y="8002"/>
                </a:lnTo>
                <a:lnTo>
                  <a:pt x="286695" y="4054"/>
                </a:lnTo>
                <a:lnTo>
                  <a:pt x="273715" y="1368"/>
                </a:lnTo>
                <a:lnTo>
                  <a:pt x="260532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21215" y="2999972"/>
            <a:ext cx="379730" cy="467995"/>
          </a:xfrm>
          <a:custGeom>
            <a:avLst/>
            <a:gdLst/>
            <a:ahLst/>
            <a:cxnLst/>
            <a:rect l="l" t="t" r="r" b="b"/>
            <a:pathLst>
              <a:path w="379729" h="467995">
                <a:moveTo>
                  <a:pt x="189661" y="0"/>
                </a:moveTo>
                <a:lnTo>
                  <a:pt x="139220" y="6778"/>
                </a:lnTo>
                <a:lnTo>
                  <a:pt x="93892" y="25858"/>
                </a:lnTo>
                <a:lnTo>
                  <a:pt x="55492" y="55435"/>
                </a:lnTo>
                <a:lnTo>
                  <a:pt x="25834" y="93703"/>
                </a:lnTo>
                <a:lnTo>
                  <a:pt x="6732" y="138856"/>
                </a:lnTo>
                <a:lnTo>
                  <a:pt x="0" y="189090"/>
                </a:lnTo>
                <a:lnTo>
                  <a:pt x="287" y="226137"/>
                </a:lnTo>
                <a:lnTo>
                  <a:pt x="2140" y="266349"/>
                </a:lnTo>
                <a:lnTo>
                  <a:pt x="7119" y="307717"/>
                </a:lnTo>
                <a:lnTo>
                  <a:pt x="16784" y="348231"/>
                </a:lnTo>
                <a:lnTo>
                  <a:pt x="32695" y="385880"/>
                </a:lnTo>
                <a:lnTo>
                  <a:pt x="56414" y="418654"/>
                </a:lnTo>
                <a:lnTo>
                  <a:pt x="89500" y="444543"/>
                </a:lnTo>
                <a:lnTo>
                  <a:pt x="133514" y="461537"/>
                </a:lnTo>
                <a:lnTo>
                  <a:pt x="190017" y="467626"/>
                </a:lnTo>
                <a:lnTo>
                  <a:pt x="228255" y="459913"/>
                </a:lnTo>
                <a:lnTo>
                  <a:pt x="263867" y="438714"/>
                </a:lnTo>
                <a:lnTo>
                  <a:pt x="296092" y="406893"/>
                </a:lnTo>
                <a:lnTo>
                  <a:pt x="324164" y="367315"/>
                </a:lnTo>
                <a:lnTo>
                  <a:pt x="347320" y="322847"/>
                </a:lnTo>
                <a:lnTo>
                  <a:pt x="364796" y="276352"/>
                </a:lnTo>
                <a:lnTo>
                  <a:pt x="375828" y="230697"/>
                </a:lnTo>
                <a:lnTo>
                  <a:pt x="379653" y="188747"/>
                </a:lnTo>
                <a:lnTo>
                  <a:pt x="372864" y="138569"/>
                </a:lnTo>
                <a:lnTo>
                  <a:pt x="353705" y="93469"/>
                </a:lnTo>
                <a:lnTo>
                  <a:pt x="323991" y="55254"/>
                </a:lnTo>
                <a:lnTo>
                  <a:pt x="285536" y="25733"/>
                </a:lnTo>
                <a:lnTo>
                  <a:pt x="240155" y="6712"/>
                </a:lnTo>
                <a:lnTo>
                  <a:pt x="189661" y="0"/>
                </a:lnTo>
                <a:close/>
              </a:path>
            </a:pathLst>
          </a:custGeom>
          <a:solidFill>
            <a:srgbClr val="8058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36693" y="3464062"/>
            <a:ext cx="361950" cy="2560955"/>
          </a:xfrm>
          <a:custGeom>
            <a:avLst/>
            <a:gdLst/>
            <a:ahLst/>
            <a:cxnLst/>
            <a:rect l="l" t="t" r="r" b="b"/>
            <a:pathLst>
              <a:path w="361950" h="2560954">
                <a:moveTo>
                  <a:pt x="0" y="0"/>
                </a:moveTo>
                <a:lnTo>
                  <a:pt x="135382" y="2560955"/>
                </a:lnTo>
                <a:lnTo>
                  <a:pt x="361937" y="2549080"/>
                </a:lnTo>
                <a:lnTo>
                  <a:pt x="154774" y="275805"/>
                </a:lnTo>
                <a:lnTo>
                  <a:pt x="148293" y="219519"/>
                </a:lnTo>
                <a:lnTo>
                  <a:pt x="135402" y="167217"/>
                </a:lnTo>
                <a:lnTo>
                  <a:pt x="116822" y="119886"/>
                </a:lnTo>
                <a:lnTo>
                  <a:pt x="93273" y="78512"/>
                </a:lnTo>
                <a:lnTo>
                  <a:pt x="65472" y="44082"/>
                </a:lnTo>
                <a:lnTo>
                  <a:pt x="34142" y="17583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44644" y="3456230"/>
            <a:ext cx="427990" cy="2591435"/>
          </a:xfrm>
          <a:custGeom>
            <a:avLst/>
            <a:gdLst/>
            <a:ahLst/>
            <a:cxnLst/>
            <a:rect l="l" t="t" r="r" b="b"/>
            <a:pathLst>
              <a:path w="427990" h="2591435">
                <a:moveTo>
                  <a:pt x="241033" y="0"/>
                </a:moveTo>
                <a:lnTo>
                  <a:pt x="202995" y="7977"/>
                </a:lnTo>
                <a:lnTo>
                  <a:pt x="168163" y="26960"/>
                </a:lnTo>
                <a:lnTo>
                  <a:pt x="137242" y="55729"/>
                </a:lnTo>
                <a:lnTo>
                  <a:pt x="110939" y="93060"/>
                </a:lnTo>
                <a:lnTo>
                  <a:pt x="89959" y="137734"/>
                </a:lnTo>
                <a:lnTo>
                  <a:pt x="75010" y="188528"/>
                </a:lnTo>
                <a:lnTo>
                  <a:pt x="66797" y="244222"/>
                </a:lnTo>
                <a:lnTo>
                  <a:pt x="66027" y="303593"/>
                </a:lnTo>
                <a:lnTo>
                  <a:pt x="0" y="2591181"/>
                </a:lnTo>
                <a:lnTo>
                  <a:pt x="427431" y="2568790"/>
                </a:lnTo>
                <a:lnTo>
                  <a:pt x="292049" y="7835"/>
                </a:lnTo>
                <a:lnTo>
                  <a:pt x="279595" y="3975"/>
                </a:lnTo>
                <a:lnTo>
                  <a:pt x="266912" y="1346"/>
                </a:lnTo>
                <a:lnTo>
                  <a:pt x="254044" y="2"/>
                </a:lnTo>
                <a:lnTo>
                  <a:pt x="241033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87505" y="3108080"/>
            <a:ext cx="371475" cy="457200"/>
          </a:xfrm>
          <a:custGeom>
            <a:avLst/>
            <a:gdLst/>
            <a:ahLst/>
            <a:cxnLst/>
            <a:rect l="l" t="t" r="r" b="b"/>
            <a:pathLst>
              <a:path w="371475" h="457200">
                <a:moveTo>
                  <a:pt x="185293" y="0"/>
                </a:moveTo>
                <a:lnTo>
                  <a:pt x="135989" y="6605"/>
                </a:lnTo>
                <a:lnTo>
                  <a:pt x="91689" y="25223"/>
                </a:lnTo>
                <a:lnTo>
                  <a:pt x="54165" y="54092"/>
                </a:lnTo>
                <a:lnTo>
                  <a:pt x="25193" y="91451"/>
                </a:lnTo>
                <a:lnTo>
                  <a:pt x="6546" y="135538"/>
                </a:lnTo>
                <a:lnTo>
                  <a:pt x="0" y="184594"/>
                </a:lnTo>
                <a:lnTo>
                  <a:pt x="258" y="220802"/>
                </a:lnTo>
                <a:lnTo>
                  <a:pt x="2049" y="260111"/>
                </a:lnTo>
                <a:lnTo>
                  <a:pt x="6898" y="300554"/>
                </a:lnTo>
                <a:lnTo>
                  <a:pt x="16332" y="340164"/>
                </a:lnTo>
                <a:lnTo>
                  <a:pt x="31876" y="376973"/>
                </a:lnTo>
                <a:lnTo>
                  <a:pt x="55055" y="409015"/>
                </a:lnTo>
                <a:lnTo>
                  <a:pt x="87396" y="434323"/>
                </a:lnTo>
                <a:lnTo>
                  <a:pt x="130422" y="450930"/>
                </a:lnTo>
                <a:lnTo>
                  <a:pt x="185661" y="456869"/>
                </a:lnTo>
                <a:lnTo>
                  <a:pt x="223030" y="449298"/>
                </a:lnTo>
                <a:lnTo>
                  <a:pt x="257823" y="428564"/>
                </a:lnTo>
                <a:lnTo>
                  <a:pt x="289297" y="397463"/>
                </a:lnTo>
                <a:lnTo>
                  <a:pt x="316709" y="358792"/>
                </a:lnTo>
                <a:lnTo>
                  <a:pt x="339317" y="315349"/>
                </a:lnTo>
                <a:lnTo>
                  <a:pt x="356379" y="269930"/>
                </a:lnTo>
                <a:lnTo>
                  <a:pt x="367150" y="225332"/>
                </a:lnTo>
                <a:lnTo>
                  <a:pt x="370890" y="184353"/>
                </a:lnTo>
                <a:lnTo>
                  <a:pt x="364248" y="135315"/>
                </a:lnTo>
                <a:lnTo>
                  <a:pt x="345519" y="91255"/>
                </a:lnTo>
                <a:lnTo>
                  <a:pt x="316482" y="53933"/>
                </a:lnTo>
                <a:lnTo>
                  <a:pt x="278913" y="25110"/>
                </a:lnTo>
                <a:lnTo>
                  <a:pt x="234591" y="6545"/>
                </a:lnTo>
                <a:lnTo>
                  <a:pt x="185293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97951" y="3561452"/>
            <a:ext cx="353695" cy="2486025"/>
          </a:xfrm>
          <a:custGeom>
            <a:avLst/>
            <a:gdLst/>
            <a:ahLst/>
            <a:cxnLst/>
            <a:rect l="l" t="t" r="r" b="b"/>
            <a:pathLst>
              <a:path w="353695" h="2486025">
                <a:moveTo>
                  <a:pt x="0" y="0"/>
                </a:moveTo>
                <a:lnTo>
                  <a:pt x="131190" y="2481643"/>
                </a:lnTo>
                <a:lnTo>
                  <a:pt x="353313" y="2485783"/>
                </a:lnTo>
                <a:lnTo>
                  <a:pt x="151180" y="269493"/>
                </a:lnTo>
                <a:lnTo>
                  <a:pt x="144853" y="214524"/>
                </a:lnTo>
                <a:lnTo>
                  <a:pt x="132271" y="163438"/>
                </a:lnTo>
                <a:lnTo>
                  <a:pt x="114132" y="117199"/>
                </a:lnTo>
                <a:lnTo>
                  <a:pt x="91137" y="76772"/>
                </a:lnTo>
                <a:lnTo>
                  <a:pt x="63984" y="43120"/>
                </a:lnTo>
                <a:lnTo>
                  <a:pt x="33371" y="1720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13645" y="3553816"/>
            <a:ext cx="415925" cy="2493645"/>
          </a:xfrm>
          <a:custGeom>
            <a:avLst/>
            <a:gdLst/>
            <a:ahLst/>
            <a:cxnLst/>
            <a:rect l="l" t="t" r="r" b="b"/>
            <a:pathLst>
              <a:path w="415925" h="2493645">
                <a:moveTo>
                  <a:pt x="247199" y="0"/>
                </a:moveTo>
                <a:lnTo>
                  <a:pt x="197312" y="7805"/>
                </a:lnTo>
                <a:lnTo>
                  <a:pt x="163280" y="26348"/>
                </a:lnTo>
                <a:lnTo>
                  <a:pt x="133071" y="54450"/>
                </a:lnTo>
                <a:lnTo>
                  <a:pt x="107375" y="90919"/>
                </a:lnTo>
                <a:lnTo>
                  <a:pt x="86881" y="134563"/>
                </a:lnTo>
                <a:lnTo>
                  <a:pt x="72277" y="184189"/>
                </a:lnTo>
                <a:lnTo>
                  <a:pt x="64254" y="238606"/>
                </a:lnTo>
                <a:lnTo>
                  <a:pt x="63499" y="296621"/>
                </a:lnTo>
                <a:lnTo>
                  <a:pt x="0" y="2493365"/>
                </a:lnTo>
                <a:lnTo>
                  <a:pt x="155714" y="2489783"/>
                </a:lnTo>
                <a:lnTo>
                  <a:pt x="415463" y="2488711"/>
                </a:lnTo>
                <a:lnTo>
                  <a:pt x="284302" y="7633"/>
                </a:lnTo>
                <a:lnTo>
                  <a:pt x="272147" y="3831"/>
                </a:lnTo>
                <a:lnTo>
                  <a:pt x="259767" y="1279"/>
                </a:lnTo>
                <a:lnTo>
                  <a:pt x="247199" y="0"/>
                </a:lnTo>
                <a:close/>
              </a:path>
              <a:path w="415925" h="2493645">
                <a:moveTo>
                  <a:pt x="415463" y="2488711"/>
                </a:moveTo>
                <a:lnTo>
                  <a:pt x="311547" y="2488711"/>
                </a:lnTo>
                <a:lnTo>
                  <a:pt x="415493" y="2489276"/>
                </a:lnTo>
                <a:lnTo>
                  <a:pt x="415463" y="2488711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66878" y="3268979"/>
            <a:ext cx="355600" cy="437515"/>
          </a:xfrm>
          <a:custGeom>
            <a:avLst/>
            <a:gdLst/>
            <a:ahLst/>
            <a:cxnLst/>
            <a:rect l="l" t="t" r="r" b="b"/>
            <a:pathLst>
              <a:path w="355600" h="437514">
                <a:moveTo>
                  <a:pt x="177279" y="0"/>
                </a:moveTo>
                <a:lnTo>
                  <a:pt x="130126" y="6372"/>
                </a:lnTo>
                <a:lnTo>
                  <a:pt x="87754" y="24220"/>
                </a:lnTo>
                <a:lnTo>
                  <a:pt x="51858" y="51868"/>
                </a:lnTo>
                <a:lnTo>
                  <a:pt x="24137" y="87641"/>
                </a:lnTo>
                <a:lnTo>
                  <a:pt x="6285" y="129863"/>
                </a:lnTo>
                <a:lnTo>
                  <a:pt x="0" y="176860"/>
                </a:lnTo>
                <a:lnTo>
                  <a:pt x="245" y="211494"/>
                </a:lnTo>
                <a:lnTo>
                  <a:pt x="6606" y="287817"/>
                </a:lnTo>
                <a:lnTo>
                  <a:pt x="15641" y="325733"/>
                </a:lnTo>
                <a:lnTo>
                  <a:pt x="30522" y="360971"/>
                </a:lnTo>
                <a:lnTo>
                  <a:pt x="83663" y="415869"/>
                </a:lnTo>
                <a:lnTo>
                  <a:pt x="124839" y="431758"/>
                </a:lnTo>
                <a:lnTo>
                  <a:pt x="177698" y="437426"/>
                </a:lnTo>
                <a:lnTo>
                  <a:pt x="218397" y="428059"/>
                </a:lnTo>
                <a:lnTo>
                  <a:pt x="255746" y="402733"/>
                </a:lnTo>
                <a:lnTo>
                  <a:pt x="288684" y="365444"/>
                </a:lnTo>
                <a:lnTo>
                  <a:pt x="316146" y="320190"/>
                </a:lnTo>
                <a:lnTo>
                  <a:pt x="337071" y="270968"/>
                </a:lnTo>
                <a:lnTo>
                  <a:pt x="350394" y="221774"/>
                </a:lnTo>
                <a:lnTo>
                  <a:pt x="355053" y="176606"/>
                </a:lnTo>
                <a:lnTo>
                  <a:pt x="348694" y="129650"/>
                </a:lnTo>
                <a:lnTo>
                  <a:pt x="330768" y="87455"/>
                </a:lnTo>
                <a:lnTo>
                  <a:pt x="302971" y="51708"/>
                </a:lnTo>
                <a:lnTo>
                  <a:pt x="266994" y="24092"/>
                </a:lnTo>
                <a:lnTo>
                  <a:pt x="224533" y="6294"/>
                </a:lnTo>
                <a:lnTo>
                  <a:pt x="17727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268290" y="3703048"/>
            <a:ext cx="339725" cy="2361565"/>
          </a:xfrm>
          <a:custGeom>
            <a:avLst/>
            <a:gdLst/>
            <a:ahLst/>
            <a:cxnLst/>
            <a:rect l="l" t="t" r="r" b="b"/>
            <a:pathLst>
              <a:path w="339725" h="2361565">
                <a:moveTo>
                  <a:pt x="0" y="0"/>
                </a:moveTo>
                <a:lnTo>
                  <a:pt x="116116" y="2361476"/>
                </a:lnTo>
                <a:lnTo>
                  <a:pt x="227674" y="2353975"/>
                </a:lnTo>
                <a:lnTo>
                  <a:pt x="339318" y="2348179"/>
                </a:lnTo>
                <a:lnTo>
                  <a:pt x="144805" y="258114"/>
                </a:lnTo>
                <a:lnTo>
                  <a:pt x="137129" y="196951"/>
                </a:lnTo>
                <a:lnTo>
                  <a:pt x="121453" y="141110"/>
                </a:lnTo>
                <a:lnTo>
                  <a:pt x="98839" y="92043"/>
                </a:lnTo>
                <a:lnTo>
                  <a:pt x="70350" y="51201"/>
                </a:lnTo>
                <a:lnTo>
                  <a:pt x="37049" y="20036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97009" y="3695786"/>
            <a:ext cx="396240" cy="2410460"/>
          </a:xfrm>
          <a:custGeom>
            <a:avLst/>
            <a:gdLst/>
            <a:ahLst/>
            <a:cxnLst/>
            <a:rect l="l" t="t" r="r" b="b"/>
            <a:pathLst>
              <a:path w="396239" h="2410460">
                <a:moveTo>
                  <a:pt x="235812" y="0"/>
                </a:moveTo>
                <a:lnTo>
                  <a:pt x="188048" y="7461"/>
                </a:lnTo>
                <a:lnTo>
                  <a:pt x="126561" y="52113"/>
                </a:lnTo>
                <a:lnTo>
                  <a:pt x="101974" y="87027"/>
                </a:lnTo>
                <a:lnTo>
                  <a:pt x="82369" y="128816"/>
                </a:lnTo>
                <a:lnTo>
                  <a:pt x="68404" y="176340"/>
                </a:lnTo>
                <a:lnTo>
                  <a:pt x="60735" y="228461"/>
                </a:lnTo>
                <a:lnTo>
                  <a:pt x="60020" y="284038"/>
                </a:lnTo>
                <a:lnTo>
                  <a:pt x="0" y="2409929"/>
                </a:lnTo>
                <a:lnTo>
                  <a:pt x="98852" y="2397009"/>
                </a:lnTo>
                <a:lnTo>
                  <a:pt x="197785" y="2385781"/>
                </a:lnTo>
                <a:lnTo>
                  <a:pt x="296796" y="2376166"/>
                </a:lnTo>
                <a:lnTo>
                  <a:pt x="395884" y="2368082"/>
                </a:lnTo>
                <a:lnTo>
                  <a:pt x="271284" y="7254"/>
                </a:lnTo>
                <a:lnTo>
                  <a:pt x="259678" y="3671"/>
                </a:lnTo>
                <a:lnTo>
                  <a:pt x="247840" y="1237"/>
                </a:lnTo>
                <a:lnTo>
                  <a:pt x="235812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75742" y="3414917"/>
            <a:ext cx="690245" cy="511175"/>
          </a:xfrm>
          <a:custGeom>
            <a:avLst/>
            <a:gdLst/>
            <a:ahLst/>
            <a:cxnLst/>
            <a:rect l="l" t="t" r="r" b="b"/>
            <a:pathLst>
              <a:path w="690245" h="511175">
                <a:moveTo>
                  <a:pt x="0" y="0"/>
                </a:moveTo>
                <a:lnTo>
                  <a:pt x="614299" y="510832"/>
                </a:lnTo>
                <a:lnTo>
                  <a:pt x="690194" y="295732"/>
                </a:lnTo>
                <a:lnTo>
                  <a:pt x="0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18164" y="3193934"/>
            <a:ext cx="576580" cy="697865"/>
          </a:xfrm>
          <a:custGeom>
            <a:avLst/>
            <a:gdLst/>
            <a:ahLst/>
            <a:cxnLst/>
            <a:rect l="l" t="t" r="r" b="b"/>
            <a:pathLst>
              <a:path w="576579" h="697864">
                <a:moveTo>
                  <a:pt x="0" y="0"/>
                </a:moveTo>
                <a:lnTo>
                  <a:pt x="525513" y="697306"/>
                </a:lnTo>
                <a:lnTo>
                  <a:pt x="576186" y="375259"/>
                </a:lnTo>
                <a:lnTo>
                  <a:pt x="0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119739" y="3687376"/>
            <a:ext cx="287020" cy="907415"/>
          </a:xfrm>
          <a:custGeom>
            <a:avLst/>
            <a:gdLst/>
            <a:ahLst/>
            <a:cxnLst/>
            <a:rect l="l" t="t" r="r" b="b"/>
            <a:pathLst>
              <a:path w="287020" h="907414">
                <a:moveTo>
                  <a:pt x="0" y="0"/>
                </a:moveTo>
                <a:lnTo>
                  <a:pt x="12954" y="315849"/>
                </a:lnTo>
                <a:lnTo>
                  <a:pt x="286600" y="907313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55049" y="3587503"/>
            <a:ext cx="158750" cy="806450"/>
          </a:xfrm>
          <a:custGeom>
            <a:avLst/>
            <a:gdLst/>
            <a:ahLst/>
            <a:cxnLst/>
            <a:rect l="l" t="t" r="r" b="b"/>
            <a:pathLst>
              <a:path w="158750" h="806450">
                <a:moveTo>
                  <a:pt x="0" y="0"/>
                </a:moveTo>
                <a:lnTo>
                  <a:pt x="25704" y="490423"/>
                </a:lnTo>
                <a:lnTo>
                  <a:pt x="158711" y="806246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5970689"/>
            <a:ext cx="9144000" cy="869315"/>
          </a:xfrm>
          <a:custGeom>
            <a:avLst/>
            <a:gdLst/>
            <a:ahLst/>
            <a:cxnLst/>
            <a:rect l="l" t="t" r="r" b="b"/>
            <a:pathLst>
              <a:path w="9144000" h="869315">
                <a:moveTo>
                  <a:pt x="0" y="869314"/>
                </a:moveTo>
                <a:lnTo>
                  <a:pt x="9144000" y="869314"/>
                </a:lnTo>
                <a:lnTo>
                  <a:pt x="9144000" y="0"/>
                </a:lnTo>
                <a:lnTo>
                  <a:pt x="0" y="0"/>
                </a:lnTo>
                <a:lnTo>
                  <a:pt x="0" y="8693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0" y="1685316"/>
            <a:ext cx="827405" cy="955040"/>
          </a:xfrm>
          <a:custGeom>
            <a:avLst/>
            <a:gdLst/>
            <a:ahLst/>
            <a:cxnLst/>
            <a:rect l="l" t="t" r="r" b="b"/>
            <a:pathLst>
              <a:path w="827405" h="955039">
                <a:moveTo>
                  <a:pt x="0" y="0"/>
                </a:moveTo>
                <a:lnTo>
                  <a:pt x="0" y="955027"/>
                </a:lnTo>
                <a:lnTo>
                  <a:pt x="827074" y="477520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0" y="1636254"/>
            <a:ext cx="828040" cy="956310"/>
          </a:xfrm>
          <a:custGeom>
            <a:avLst/>
            <a:gdLst/>
            <a:ahLst/>
            <a:cxnLst/>
            <a:rect l="l" t="t" r="r" b="b"/>
            <a:pathLst>
              <a:path w="828040" h="956310">
                <a:moveTo>
                  <a:pt x="0" y="0"/>
                </a:moveTo>
                <a:lnTo>
                  <a:pt x="0" y="956081"/>
                </a:lnTo>
                <a:lnTo>
                  <a:pt x="828001" y="478040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85744" y="2033278"/>
            <a:ext cx="51435" cy="262890"/>
          </a:xfrm>
          <a:custGeom>
            <a:avLst/>
            <a:gdLst/>
            <a:ahLst/>
            <a:cxnLst/>
            <a:rect l="l" t="t" r="r" b="b"/>
            <a:pathLst>
              <a:path w="51435" h="262889">
                <a:moveTo>
                  <a:pt x="50990" y="241655"/>
                </a:moveTo>
                <a:lnTo>
                  <a:pt x="48986" y="251550"/>
                </a:lnTo>
                <a:lnTo>
                  <a:pt x="43521" y="257903"/>
                </a:lnTo>
                <a:lnTo>
                  <a:pt x="35415" y="261291"/>
                </a:lnTo>
                <a:lnTo>
                  <a:pt x="25488" y="262293"/>
                </a:lnTo>
                <a:lnTo>
                  <a:pt x="15564" y="261291"/>
                </a:lnTo>
                <a:lnTo>
                  <a:pt x="7462" y="257903"/>
                </a:lnTo>
                <a:lnTo>
                  <a:pt x="2002" y="251550"/>
                </a:lnTo>
                <a:lnTo>
                  <a:pt x="0" y="241655"/>
                </a:lnTo>
                <a:lnTo>
                  <a:pt x="0" y="20637"/>
                </a:lnTo>
                <a:lnTo>
                  <a:pt x="2002" y="10742"/>
                </a:lnTo>
                <a:lnTo>
                  <a:pt x="7462" y="4389"/>
                </a:lnTo>
                <a:lnTo>
                  <a:pt x="15564" y="1001"/>
                </a:lnTo>
                <a:lnTo>
                  <a:pt x="25488" y="0"/>
                </a:lnTo>
                <a:lnTo>
                  <a:pt x="35415" y="1001"/>
                </a:lnTo>
                <a:lnTo>
                  <a:pt x="43521" y="4389"/>
                </a:lnTo>
                <a:lnTo>
                  <a:pt x="48986" y="10742"/>
                </a:lnTo>
                <a:lnTo>
                  <a:pt x="50990" y="20637"/>
                </a:lnTo>
                <a:lnTo>
                  <a:pt x="50990" y="241655"/>
                </a:lnTo>
                <a:close/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00921" y="2020629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20624" y="0"/>
                </a:lnTo>
              </a:path>
            </a:pathLst>
          </a:custGeom>
          <a:ln w="25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87980" y="1916375"/>
            <a:ext cx="46990" cy="96520"/>
          </a:xfrm>
          <a:custGeom>
            <a:avLst/>
            <a:gdLst/>
            <a:ahLst/>
            <a:cxnLst/>
            <a:rect l="l" t="t" r="r" b="b"/>
            <a:pathLst>
              <a:path w="46989" h="96519">
                <a:moveTo>
                  <a:pt x="21323" y="0"/>
                </a:moveTo>
                <a:lnTo>
                  <a:pt x="30800" y="11809"/>
                </a:lnTo>
                <a:lnTo>
                  <a:pt x="38592" y="24845"/>
                </a:lnTo>
                <a:lnTo>
                  <a:pt x="44026" y="39156"/>
                </a:lnTo>
                <a:lnTo>
                  <a:pt x="46431" y="54787"/>
                </a:lnTo>
                <a:lnTo>
                  <a:pt x="45977" y="68917"/>
                </a:lnTo>
                <a:lnTo>
                  <a:pt x="42716" y="82465"/>
                </a:lnTo>
                <a:lnTo>
                  <a:pt x="35454" y="92601"/>
                </a:lnTo>
                <a:lnTo>
                  <a:pt x="22999" y="96494"/>
                </a:lnTo>
                <a:lnTo>
                  <a:pt x="13712" y="94736"/>
                </a:lnTo>
                <a:lnTo>
                  <a:pt x="6365" y="89849"/>
                </a:lnTo>
                <a:lnTo>
                  <a:pt x="1586" y="82071"/>
                </a:lnTo>
                <a:lnTo>
                  <a:pt x="0" y="71640"/>
                </a:lnTo>
                <a:lnTo>
                  <a:pt x="1524" y="60154"/>
                </a:lnTo>
                <a:lnTo>
                  <a:pt x="5184" y="49798"/>
                </a:lnTo>
                <a:lnTo>
                  <a:pt x="10297" y="40149"/>
                </a:lnTo>
                <a:lnTo>
                  <a:pt x="16179" y="30784"/>
                </a:lnTo>
                <a:lnTo>
                  <a:pt x="19776" y="24308"/>
                </a:lnTo>
                <a:lnTo>
                  <a:pt x="23018" y="15892"/>
                </a:lnTo>
                <a:lnTo>
                  <a:pt x="24127" y="7226"/>
                </a:lnTo>
                <a:lnTo>
                  <a:pt x="21323" y="0"/>
                </a:lnTo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 txBox="1"/>
          <p:nvPr/>
        </p:nvSpPr>
        <p:spPr>
          <a:xfrm>
            <a:off x="987753" y="1746250"/>
            <a:ext cx="7440930" cy="39934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1400" spc="-60" dirty="0" smtClean="0">
                <a:solidFill>
                  <a:srgbClr val="FFFFFF"/>
                </a:solidFill>
                <a:latin typeface="Arial"/>
                <a:cs typeface="Arial"/>
              </a:rPr>
              <a:t>Dear</a:t>
            </a:r>
            <a:r>
              <a:rPr sz="1400" spc="-16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5" dirty="0" smtClean="0">
                <a:solidFill>
                  <a:srgbClr val="FFFFFF"/>
                </a:solidFill>
                <a:latin typeface="Arial"/>
                <a:cs typeface="Arial"/>
              </a:rPr>
              <a:t>Lord</a:t>
            </a:r>
            <a:endParaRPr sz="1400" dirty="0" smtClean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900"/>
              </a:spcBef>
            </a:pPr>
            <a:r>
              <a:rPr sz="1400" spc="-40" dirty="0" smtClean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1400" spc="-7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400" spc="-7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0" dirty="0" smtClean="0">
                <a:solidFill>
                  <a:srgbClr val="FFFFFF"/>
                </a:solidFill>
                <a:latin typeface="Arial"/>
                <a:cs typeface="Arial"/>
              </a:rPr>
              <a:t>hearts</a:t>
            </a:r>
            <a:r>
              <a:rPr sz="1400" spc="-7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30" dirty="0" smtClean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7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7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5" dirty="0" smtClean="0">
                <a:solidFill>
                  <a:srgbClr val="FFFFFF"/>
                </a:solidFill>
                <a:latin typeface="Arial"/>
                <a:cs typeface="Arial"/>
              </a:rPr>
              <a:t>needs</a:t>
            </a:r>
            <a:r>
              <a:rPr sz="1400" spc="-7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" dirty="0" smtClean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7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400" spc="-7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Arial"/>
                <a:cs typeface="Arial"/>
              </a:rPr>
              <a:t>world.</a:t>
            </a:r>
            <a:endParaRPr sz="1400" dirty="0" smtClean="0">
              <a:latin typeface="Arial"/>
              <a:cs typeface="Arial"/>
            </a:endParaRPr>
          </a:p>
          <a:p>
            <a:pPr marL="12700" marR="2948940">
              <a:lnSpc>
                <a:spcPct val="100000"/>
              </a:lnSpc>
            </a:pPr>
            <a:r>
              <a:rPr sz="1400" spc="-70" dirty="0" smtClean="0">
                <a:solidFill>
                  <a:srgbClr val="FFFFFF"/>
                </a:solidFill>
                <a:latin typeface="Arial"/>
                <a:cs typeface="Arial"/>
              </a:rPr>
              <a:t>Give</a:t>
            </a:r>
            <a:r>
              <a:rPr sz="1400" spc="-2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75" dirty="0" smtClean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400" spc="-2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2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5" dirty="0" smtClean="0">
                <a:solidFill>
                  <a:srgbClr val="FFFFFF"/>
                </a:solidFill>
                <a:latin typeface="Arial"/>
                <a:cs typeface="Arial"/>
              </a:rPr>
              <a:t>courage</a:t>
            </a:r>
            <a:r>
              <a:rPr sz="1400" spc="-2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30" dirty="0" smtClean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400" spc="-2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0" dirty="0" smtClean="0">
                <a:solidFill>
                  <a:srgbClr val="FFFFFF"/>
                </a:solidFill>
                <a:latin typeface="Arial"/>
                <a:cs typeface="Arial"/>
              </a:rPr>
              <a:t>reach</a:t>
            </a:r>
            <a:r>
              <a:rPr sz="1400" spc="-2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0" dirty="0" smtClean="0">
                <a:solidFill>
                  <a:srgbClr val="FFFFFF"/>
                </a:solidFill>
                <a:latin typeface="Arial"/>
                <a:cs typeface="Arial"/>
              </a:rPr>
              <a:t>outbeyond</a:t>
            </a:r>
            <a:r>
              <a:rPr sz="1400" spc="-2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400" spc="-2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Arial"/>
                <a:cs typeface="Arial"/>
              </a:rPr>
              <a:t>comfortable  </a:t>
            </a:r>
            <a:r>
              <a:rPr sz="1400" spc="-40" dirty="0" smtClean="0">
                <a:solidFill>
                  <a:srgbClr val="FFFFFF"/>
                </a:solidFill>
                <a:latin typeface="Arial"/>
                <a:cs typeface="Arial"/>
              </a:rPr>
              <a:t>lives</a:t>
            </a:r>
            <a:r>
              <a:rPr sz="1400" spc="-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 smtClean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spc="-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Arial"/>
                <a:cs typeface="Arial"/>
              </a:rPr>
              <a:t>look</a:t>
            </a:r>
            <a:r>
              <a:rPr sz="1400" spc="-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5" dirty="0" smtClean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1400" spc="-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 smtClean="0">
                <a:solidFill>
                  <a:srgbClr val="FFFFFF"/>
                </a:solidFill>
                <a:latin typeface="Arial"/>
                <a:cs typeface="Arial"/>
              </a:rPr>
              <a:t>suffering</a:t>
            </a:r>
            <a:r>
              <a:rPr sz="1400" spc="-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75" dirty="0" smtClean="0">
                <a:solidFill>
                  <a:srgbClr val="FFFFFF"/>
                </a:solidFill>
                <a:latin typeface="Arial"/>
                <a:cs typeface="Arial"/>
              </a:rPr>
              <a:t>faces</a:t>
            </a:r>
            <a:r>
              <a:rPr sz="1400" spc="-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" dirty="0" smtClean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5" dirty="0" smtClean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400" spc="-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 smtClean="0">
                <a:solidFill>
                  <a:srgbClr val="FFFFFF"/>
                </a:solidFill>
                <a:latin typeface="Arial"/>
                <a:cs typeface="Arial"/>
              </a:rPr>
              <a:t>people.</a:t>
            </a:r>
            <a:endParaRPr sz="140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1400" dirty="0" smtClean="0">
              <a:latin typeface="Times New Roman"/>
              <a:cs typeface="Times New Roman"/>
            </a:endParaRPr>
          </a:p>
          <a:p>
            <a:pPr marL="12700" marR="3658870">
              <a:lnSpc>
                <a:spcPct val="100000"/>
              </a:lnSpc>
            </a:pPr>
            <a:r>
              <a:rPr sz="1400" spc="-135" dirty="0" smtClean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1400" spc="-65" dirty="0" smtClean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400" spc="-5" dirty="0" smtClean="0">
                <a:solidFill>
                  <a:srgbClr val="FFFFFF"/>
                </a:solidFill>
                <a:latin typeface="Arial"/>
                <a:cs typeface="Arial"/>
              </a:rPr>
              <a:t>grateful </a:t>
            </a:r>
            <a:r>
              <a:rPr sz="1400" dirty="0" smtClean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400" spc="5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spc="-30" dirty="0" smtClean="0">
                <a:solidFill>
                  <a:srgbClr val="FFFFFF"/>
                </a:solidFill>
                <a:latin typeface="Arial"/>
                <a:cs typeface="Arial"/>
              </a:rPr>
              <a:t>abundance </a:t>
            </a:r>
            <a:r>
              <a:rPr sz="1400" spc="10" dirty="0" smtClean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28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40" dirty="0" smtClean="0">
                <a:solidFill>
                  <a:srgbClr val="FFFFFF"/>
                </a:solidFill>
                <a:latin typeface="Arial"/>
                <a:cs typeface="Arial"/>
              </a:rPr>
              <a:t>blessings  </a:t>
            </a:r>
            <a:r>
              <a:rPr sz="1400" spc="-25" dirty="0" smtClean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spc="-15" dirty="0" smtClean="0">
                <a:solidFill>
                  <a:srgbClr val="FFFFFF"/>
                </a:solidFill>
                <a:latin typeface="Arial"/>
                <a:cs typeface="Arial"/>
              </a:rPr>
              <a:t>insights </a:t>
            </a:r>
            <a:r>
              <a:rPr sz="1400" spc="-20" dirty="0" smtClean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1400" spc="-55" dirty="0" smtClean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1400" spc="-15" dirty="0" smtClean="0">
                <a:solidFill>
                  <a:srgbClr val="FFFFFF"/>
                </a:solidFill>
                <a:latin typeface="Arial"/>
                <a:cs typeface="Arial"/>
              </a:rPr>
              <a:t>given</a:t>
            </a:r>
            <a:r>
              <a:rPr sz="1400" spc="-26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90" dirty="0" smtClean="0">
                <a:solidFill>
                  <a:srgbClr val="FFFFFF"/>
                </a:solidFill>
                <a:latin typeface="Arial"/>
                <a:cs typeface="Arial"/>
              </a:rPr>
              <a:t>us.</a:t>
            </a:r>
            <a:endParaRPr sz="140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00" dirty="0" smtClean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400" spc="-20" dirty="0" smtClean="0">
                <a:solidFill>
                  <a:srgbClr val="FFFFFF"/>
                </a:solidFill>
                <a:latin typeface="Arial"/>
                <a:cs typeface="Arial"/>
              </a:rPr>
              <a:t>Strengthen </a:t>
            </a:r>
            <a:r>
              <a:rPr sz="1400" spc="-75" dirty="0" smtClean="0">
                <a:solidFill>
                  <a:srgbClr val="FFFFFF"/>
                </a:solidFill>
                <a:latin typeface="Arial"/>
                <a:cs typeface="Arial"/>
              </a:rPr>
              <a:t>us </a:t>
            </a:r>
            <a:r>
              <a:rPr sz="1400" spc="30" dirty="0" smtClean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400" spc="-25" dirty="0" smtClean="0">
                <a:solidFill>
                  <a:srgbClr val="FFFFFF"/>
                </a:solidFill>
                <a:latin typeface="Arial"/>
                <a:cs typeface="Arial"/>
              </a:rPr>
              <a:t>act </a:t>
            </a:r>
            <a:r>
              <a:rPr sz="1400" spc="-130" dirty="0" smtClean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400" spc="-15" dirty="0" smtClean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400" spc="-10" dirty="0" smtClean="0">
                <a:solidFill>
                  <a:srgbClr val="FFFFFF"/>
                </a:solidFill>
                <a:latin typeface="Arial"/>
                <a:cs typeface="Arial"/>
              </a:rPr>
              <a:t>instruments </a:t>
            </a:r>
            <a:r>
              <a:rPr sz="1400" spc="10" dirty="0" smtClean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27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 smtClean="0">
                <a:solidFill>
                  <a:srgbClr val="FFFFFF"/>
                </a:solidFill>
                <a:latin typeface="Arial"/>
                <a:cs typeface="Arial"/>
              </a:rPr>
              <a:t>caring</a:t>
            </a:r>
            <a:endParaRPr sz="1400" dirty="0" smtClean="0">
              <a:latin typeface="Arial"/>
              <a:cs typeface="Arial"/>
            </a:endParaRPr>
          </a:p>
          <a:p>
            <a:pPr marL="12700" marR="2949575">
              <a:lnSpc>
                <a:spcPct val="100000"/>
              </a:lnSpc>
            </a:pPr>
            <a:r>
              <a:rPr sz="1400" spc="10" dirty="0" smtClean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400" spc="-114" dirty="0" smtClean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400" spc="15" dirty="0" smtClean="0">
                <a:solidFill>
                  <a:srgbClr val="FFFFFF"/>
                </a:solidFill>
                <a:latin typeface="Arial"/>
                <a:cs typeface="Arial"/>
              </a:rPr>
              <a:t>world </a:t>
            </a:r>
            <a:r>
              <a:rPr sz="1400" spc="-25" dirty="0" smtClean="0">
                <a:solidFill>
                  <a:srgbClr val="FFFFFF"/>
                </a:solidFill>
                <a:latin typeface="Arial"/>
                <a:cs typeface="Arial"/>
              </a:rPr>
              <a:t>where </a:t>
            </a:r>
            <a:r>
              <a:rPr sz="1400" spc="-10" dirty="0" smtClean="0">
                <a:solidFill>
                  <a:srgbClr val="FFFFFF"/>
                </a:solidFill>
                <a:latin typeface="Arial"/>
                <a:cs typeface="Arial"/>
              </a:rPr>
              <a:t>injustice </a:t>
            </a:r>
            <a:r>
              <a:rPr sz="1400" spc="-25" dirty="0" smtClean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spc="-30" dirty="0" smtClean="0">
                <a:solidFill>
                  <a:srgbClr val="FFFFFF"/>
                </a:solidFill>
                <a:latin typeface="Arial"/>
                <a:cs typeface="Arial"/>
              </a:rPr>
              <a:t>disregard </a:t>
            </a:r>
            <a:r>
              <a:rPr sz="1400" dirty="0" smtClean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400" spc="5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spc="-60" dirty="0" smtClean="0">
                <a:solidFill>
                  <a:srgbClr val="FFFFFF"/>
                </a:solidFill>
                <a:latin typeface="Arial"/>
                <a:cs typeface="Arial"/>
              </a:rPr>
              <a:t>sacred  </a:t>
            </a:r>
            <a:r>
              <a:rPr sz="1400" spc="-15" dirty="0" smtClean="0">
                <a:solidFill>
                  <a:srgbClr val="FFFFFF"/>
                </a:solidFill>
                <a:latin typeface="Arial"/>
                <a:cs typeface="Arial"/>
              </a:rPr>
              <a:t>human</a:t>
            </a:r>
            <a:r>
              <a:rPr sz="1400" spc="-7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0" dirty="0" smtClean="0">
                <a:solidFill>
                  <a:srgbClr val="FFFFFF"/>
                </a:solidFill>
                <a:latin typeface="Arial"/>
                <a:cs typeface="Arial"/>
              </a:rPr>
              <a:t>dignity</a:t>
            </a:r>
            <a:r>
              <a:rPr sz="1400" spc="-7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" dirty="0" smtClean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7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5" dirty="0" smtClean="0">
                <a:solidFill>
                  <a:srgbClr val="FFFFFF"/>
                </a:solidFill>
                <a:latin typeface="Arial"/>
                <a:cs typeface="Arial"/>
              </a:rPr>
              <a:t>every</a:t>
            </a:r>
            <a:r>
              <a:rPr sz="1400" spc="-7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0" dirty="0" smtClean="0">
                <a:solidFill>
                  <a:srgbClr val="FFFFFF"/>
                </a:solidFill>
                <a:latin typeface="Arial"/>
                <a:cs typeface="Arial"/>
              </a:rPr>
              <a:t>person</a:t>
            </a:r>
            <a:r>
              <a:rPr sz="1400" spc="-7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65" dirty="0" smtClean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400" spc="-7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0" dirty="0" smtClean="0">
                <a:solidFill>
                  <a:srgbClr val="FFFFFF"/>
                </a:solidFill>
                <a:latin typeface="Arial"/>
                <a:cs typeface="Arial"/>
              </a:rPr>
              <a:t>often</a:t>
            </a:r>
            <a:r>
              <a:rPr sz="1400" spc="-7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7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30" dirty="0" smtClean="0">
                <a:solidFill>
                  <a:srgbClr val="FFFFFF"/>
                </a:solidFill>
                <a:latin typeface="Arial"/>
                <a:cs typeface="Arial"/>
              </a:rPr>
              <a:t>rule.</a:t>
            </a:r>
            <a:endParaRPr sz="140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1400" dirty="0" smtClean="0">
              <a:latin typeface="Times New Roman"/>
              <a:cs typeface="Times New Roman"/>
            </a:endParaRPr>
          </a:p>
          <a:p>
            <a:pPr marL="12700" marR="2948940" algn="just">
              <a:lnSpc>
                <a:spcPct val="100000"/>
              </a:lnSpc>
            </a:pPr>
            <a:r>
              <a:rPr sz="1400" spc="-65" dirty="0" smtClean="0">
                <a:solidFill>
                  <a:srgbClr val="FFFFFF"/>
                </a:solidFill>
                <a:latin typeface="Arial"/>
                <a:cs typeface="Arial"/>
              </a:rPr>
              <a:t>Create </a:t>
            </a:r>
            <a:r>
              <a:rPr sz="1400" spc="10" dirty="0" smtClean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400" spc="-75" dirty="0" smtClean="0">
                <a:solidFill>
                  <a:srgbClr val="FFFFFF"/>
                </a:solidFill>
                <a:latin typeface="Arial"/>
                <a:cs typeface="Arial"/>
              </a:rPr>
              <a:t>us </a:t>
            </a:r>
            <a:r>
              <a:rPr sz="1400" spc="-30" dirty="0" smtClean="0">
                <a:solidFill>
                  <a:srgbClr val="FFFFFF"/>
                </a:solidFill>
                <a:latin typeface="Arial"/>
                <a:cs typeface="Arial"/>
              </a:rPr>
              <a:t>hearts </a:t>
            </a:r>
            <a:r>
              <a:rPr sz="1400" spc="-40" dirty="0" smtClean="0">
                <a:solidFill>
                  <a:srgbClr val="FFFFFF"/>
                </a:solidFill>
                <a:latin typeface="Arial"/>
                <a:cs typeface="Arial"/>
              </a:rPr>
              <a:t>ready </a:t>
            </a:r>
            <a:r>
              <a:rPr sz="1400" dirty="0" smtClean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400" spc="-15" dirty="0" smtClean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400" spc="-35" dirty="0" smtClean="0">
                <a:solidFill>
                  <a:srgbClr val="FFFFFF"/>
                </a:solidFill>
                <a:latin typeface="Arial"/>
                <a:cs typeface="Arial"/>
              </a:rPr>
              <a:t>vineyard, </a:t>
            </a:r>
            <a:r>
              <a:rPr sz="1400" spc="-20" dirty="0" smtClean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spc="-40" dirty="0" smtClean="0">
                <a:solidFill>
                  <a:srgbClr val="FFFFFF"/>
                </a:solidFill>
                <a:latin typeface="Arial"/>
                <a:cs typeface="Arial"/>
              </a:rPr>
              <a:t>hands  </a:t>
            </a:r>
            <a:r>
              <a:rPr sz="1400" spc="-30" dirty="0" smtClean="0">
                <a:solidFill>
                  <a:srgbClr val="FFFFFF"/>
                </a:solidFill>
                <a:latin typeface="Arial"/>
                <a:cs typeface="Arial"/>
              </a:rPr>
              <a:t>able </a:t>
            </a:r>
            <a:r>
              <a:rPr sz="1400" spc="30" dirty="0" smtClean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400" spc="-5" dirty="0" smtClean="0">
                <a:solidFill>
                  <a:srgbClr val="FFFFFF"/>
                </a:solidFill>
                <a:latin typeface="Arial"/>
                <a:cs typeface="Arial"/>
              </a:rPr>
              <a:t>work </a:t>
            </a:r>
            <a:r>
              <a:rPr sz="1400" dirty="0" smtClean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400" spc="-40" dirty="0" smtClean="0">
                <a:solidFill>
                  <a:srgbClr val="FFFFFF"/>
                </a:solidFill>
                <a:latin typeface="Arial"/>
                <a:cs typeface="Arial"/>
              </a:rPr>
              <a:t>you. </a:t>
            </a:r>
            <a:r>
              <a:rPr sz="1400" spc="-70" dirty="0" smtClean="0">
                <a:solidFill>
                  <a:srgbClr val="FFFFFF"/>
                </a:solidFill>
                <a:latin typeface="Arial"/>
                <a:cs typeface="Arial"/>
              </a:rPr>
              <a:t>Send </a:t>
            </a:r>
            <a:r>
              <a:rPr sz="1400" spc="-15" dirty="0" smtClean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400" spc="5" dirty="0" smtClean="0">
                <a:solidFill>
                  <a:srgbClr val="FFFFFF"/>
                </a:solidFill>
                <a:latin typeface="Arial"/>
                <a:cs typeface="Arial"/>
              </a:rPr>
              <a:t>spirit </a:t>
            </a:r>
            <a:r>
              <a:rPr sz="1400" spc="25" dirty="0" smtClean="0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sz="1400" dirty="0" smtClean="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sz="1400" spc="-40" dirty="0" smtClean="0">
                <a:solidFill>
                  <a:srgbClr val="FFFFFF"/>
                </a:solidFill>
                <a:latin typeface="Arial"/>
                <a:cs typeface="Arial"/>
              </a:rPr>
              <a:t>lives </a:t>
            </a:r>
            <a:r>
              <a:rPr sz="1400" spc="30" dirty="0" smtClean="0">
                <a:solidFill>
                  <a:srgbClr val="FFFFFF"/>
                </a:solidFill>
                <a:latin typeface="Arial"/>
                <a:cs typeface="Arial"/>
              </a:rPr>
              <a:t>to  </a:t>
            </a:r>
            <a:r>
              <a:rPr sz="1400" spc="-50" dirty="0" smtClean="0">
                <a:solidFill>
                  <a:srgbClr val="FFFFFF"/>
                </a:solidFill>
                <a:latin typeface="Arial"/>
                <a:cs typeface="Arial"/>
              </a:rPr>
              <a:t>make </a:t>
            </a:r>
            <a:r>
              <a:rPr sz="1400" spc="-75" dirty="0" smtClean="0">
                <a:solidFill>
                  <a:srgbClr val="FFFFFF"/>
                </a:solidFill>
                <a:latin typeface="Arial"/>
                <a:cs typeface="Arial"/>
              </a:rPr>
              <a:t>us </a:t>
            </a:r>
            <a:r>
              <a:rPr sz="1400" spc="5" dirty="0" smtClean="0">
                <a:solidFill>
                  <a:srgbClr val="FFFFFF"/>
                </a:solidFill>
                <a:latin typeface="Arial"/>
                <a:cs typeface="Arial"/>
              </a:rPr>
              <a:t>loving </a:t>
            </a:r>
            <a:r>
              <a:rPr sz="1400" spc="-10" dirty="0" smtClean="0">
                <a:solidFill>
                  <a:srgbClr val="FFFFFF"/>
                </a:solidFill>
                <a:latin typeface="Arial"/>
                <a:cs typeface="Arial"/>
              </a:rPr>
              <a:t>women </a:t>
            </a:r>
            <a:r>
              <a:rPr sz="1400" spc="-25" dirty="0" smtClean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spc="-20" dirty="0" smtClean="0">
                <a:solidFill>
                  <a:srgbClr val="FFFFFF"/>
                </a:solidFill>
                <a:latin typeface="Arial"/>
                <a:cs typeface="Arial"/>
              </a:rPr>
              <a:t>men </a:t>
            </a:r>
            <a:r>
              <a:rPr sz="1400" spc="-80" dirty="0" smtClean="0">
                <a:solidFill>
                  <a:srgbClr val="FFFFFF"/>
                </a:solidFill>
                <a:latin typeface="Arial"/>
                <a:cs typeface="Arial"/>
              </a:rPr>
              <a:t>so </a:t>
            </a:r>
            <a:r>
              <a:rPr sz="1400" spc="-15" dirty="0" smtClean="0">
                <a:solidFill>
                  <a:srgbClr val="FFFFFF"/>
                </a:solidFill>
                <a:latin typeface="Arial"/>
                <a:cs typeface="Arial"/>
              </a:rPr>
              <a:t>your Kingdom </a:t>
            </a:r>
            <a:r>
              <a:rPr sz="1400" spc="30" dirty="0" smtClean="0">
                <a:solidFill>
                  <a:srgbClr val="FFFFFF"/>
                </a:solidFill>
                <a:latin typeface="Arial"/>
                <a:cs typeface="Arial"/>
              </a:rPr>
              <a:t>will  </a:t>
            </a:r>
            <a:r>
              <a:rPr sz="1400" spc="-25" dirty="0" smtClean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1400" spc="-30" dirty="0" smtClean="0">
                <a:solidFill>
                  <a:srgbClr val="FFFFFF"/>
                </a:solidFill>
                <a:latin typeface="Arial"/>
                <a:cs typeface="Arial"/>
              </a:rPr>
              <a:t>established </a:t>
            </a:r>
            <a:r>
              <a:rPr sz="1400" dirty="0" smtClean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400" spc="-10" dirty="0" smtClean="0">
                <a:solidFill>
                  <a:srgbClr val="FFFFFF"/>
                </a:solidFill>
                <a:latin typeface="Arial"/>
                <a:cs typeface="Arial"/>
              </a:rPr>
              <a:t>earth </a:t>
            </a:r>
            <a:r>
              <a:rPr sz="1400" spc="-130" dirty="0" smtClean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400" spc="50" dirty="0" smtClean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400" spc="-3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65" dirty="0" smtClean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400" spc="10" dirty="0" smtClean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400" spc="-50" dirty="0" smtClean="0">
                <a:solidFill>
                  <a:srgbClr val="FFFFFF"/>
                </a:solidFill>
                <a:latin typeface="Arial"/>
                <a:cs typeface="Arial"/>
              </a:rPr>
              <a:t>heaven.</a:t>
            </a:r>
            <a:endParaRPr lang="en-GB" sz="1400" spc="-5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2948940" algn="just">
              <a:lnSpc>
                <a:spcPct val="100000"/>
              </a:lnSpc>
            </a:pPr>
            <a:endParaRPr lang="en-GB" sz="1400" spc="-5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2948940" algn="just">
              <a:lnSpc>
                <a:spcPct val="100000"/>
              </a:lnSpc>
            </a:pPr>
            <a:r>
              <a:rPr lang="en-GB" sz="1400" spc="-50" dirty="0" smtClean="0">
                <a:solidFill>
                  <a:srgbClr val="FFFFFF"/>
                </a:solidFill>
                <a:latin typeface="Arial"/>
                <a:cs typeface="Arial"/>
              </a:rPr>
              <a:t>Amen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6096000" y="984250"/>
            <a:ext cx="2334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CLOSING PRAYER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88" name="Picture 187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0" y="1651504"/>
            <a:ext cx="6135370" cy="4090670"/>
          </a:xfrm>
          <a:custGeom>
            <a:avLst/>
            <a:gdLst/>
            <a:ahLst/>
            <a:cxnLst/>
            <a:rect l="l" t="t" r="r" b="b"/>
            <a:pathLst>
              <a:path w="6135370" h="4090670">
                <a:moveTo>
                  <a:pt x="5471706" y="0"/>
                </a:moveTo>
                <a:lnTo>
                  <a:pt x="0" y="0"/>
                </a:lnTo>
                <a:lnTo>
                  <a:pt x="0" y="4090504"/>
                </a:lnTo>
                <a:lnTo>
                  <a:pt x="6135306" y="4090504"/>
                </a:lnTo>
                <a:lnTo>
                  <a:pt x="6132042" y="365137"/>
                </a:lnTo>
                <a:lnTo>
                  <a:pt x="5471706" y="0"/>
                </a:lnTo>
                <a:close/>
              </a:path>
            </a:pathLst>
          </a:custGeom>
          <a:solidFill>
            <a:srgbClr val="F0C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 txBox="1"/>
          <p:nvPr/>
        </p:nvSpPr>
        <p:spPr>
          <a:xfrm>
            <a:off x="959299" y="1898650"/>
            <a:ext cx="7469505" cy="35326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242435">
              <a:lnSpc>
                <a:spcPct val="100000"/>
              </a:lnSpc>
              <a:spcBef>
                <a:spcPts val="955"/>
              </a:spcBef>
            </a:pPr>
            <a:r>
              <a:rPr sz="1700" spc="-45" dirty="0" smtClean="0">
                <a:solidFill>
                  <a:srgbClr val="231F20"/>
                </a:solidFill>
                <a:latin typeface="Arial"/>
                <a:cs typeface="Arial"/>
              </a:rPr>
              <a:t>My</a:t>
            </a:r>
            <a:r>
              <a:rPr sz="1700" spc="-12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soul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proclaims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Arial"/>
                <a:cs typeface="Arial"/>
              </a:rPr>
              <a:t>you,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10" dirty="0">
                <a:solidFill>
                  <a:srgbClr val="231F20"/>
                </a:solidFill>
                <a:latin typeface="Arial"/>
                <a:cs typeface="Arial"/>
              </a:rPr>
              <a:t>mighty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231F20"/>
                </a:solidFill>
                <a:latin typeface="Arial"/>
                <a:cs typeface="Arial"/>
              </a:rPr>
              <a:t>God, 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my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spirit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70" dirty="0">
                <a:solidFill>
                  <a:srgbClr val="231F20"/>
                </a:solidFill>
                <a:latin typeface="Arial"/>
                <a:cs typeface="Arial"/>
              </a:rPr>
              <a:t>sings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75" dirty="0">
                <a:solidFill>
                  <a:srgbClr val="231F20"/>
                </a:solidFill>
                <a:latin typeface="Arial"/>
                <a:cs typeface="Arial"/>
              </a:rPr>
              <a:t>praise.</a:t>
            </a:r>
            <a:endParaRPr sz="1700" dirty="0">
              <a:latin typeface="Arial"/>
              <a:cs typeface="Arial"/>
            </a:endParaRPr>
          </a:p>
          <a:p>
            <a:pPr marL="12700" marR="4688205">
              <a:lnSpc>
                <a:spcPct val="100000"/>
              </a:lnSpc>
            </a:pPr>
            <a:r>
              <a:rPr sz="1700" spc="-13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231F20"/>
                </a:solidFill>
                <a:latin typeface="Arial"/>
                <a:cs typeface="Arial"/>
              </a:rPr>
              <a:t>look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85" dirty="0">
                <a:solidFill>
                  <a:srgbClr val="231F20"/>
                </a:solidFill>
                <a:latin typeface="Arial"/>
                <a:cs typeface="Arial"/>
              </a:rPr>
              <a:t>me,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40" dirty="0">
                <a:solidFill>
                  <a:srgbClr val="231F20"/>
                </a:solidFill>
                <a:latin typeface="Arial"/>
                <a:cs typeface="Arial"/>
              </a:rPr>
              <a:t>lift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Arial"/>
                <a:cs typeface="Arial"/>
              </a:rPr>
              <a:t>me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Arial"/>
                <a:cs typeface="Arial"/>
              </a:rPr>
              <a:t>up, 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700" spc="-70" dirty="0">
                <a:solidFill>
                  <a:srgbClr val="231F20"/>
                </a:solidFill>
                <a:latin typeface="Arial"/>
                <a:cs typeface="Arial"/>
              </a:rPr>
              <a:t>gladness </a:t>
            </a:r>
            <a:r>
              <a:rPr sz="1700" spc="-20" dirty="0">
                <a:solidFill>
                  <a:srgbClr val="231F20"/>
                </a:solidFill>
                <a:latin typeface="Arial"/>
                <a:cs typeface="Arial"/>
              </a:rPr>
              <a:t>fills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my</a:t>
            </a:r>
            <a:r>
              <a:rPr sz="1700" spc="-3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10" dirty="0">
                <a:solidFill>
                  <a:srgbClr val="231F20"/>
                </a:solidFill>
                <a:latin typeface="Arial"/>
                <a:cs typeface="Arial"/>
              </a:rPr>
              <a:t>days.</a:t>
            </a:r>
            <a:endParaRPr sz="1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7"/>
              </a:spcBef>
            </a:pPr>
            <a:endParaRPr sz="1350" dirty="0">
              <a:latin typeface="Times New Roman"/>
              <a:cs typeface="Times New Roman"/>
            </a:endParaRPr>
          </a:p>
          <a:p>
            <a:pPr marL="12700" marR="4478655">
              <a:lnSpc>
                <a:spcPct val="100000"/>
              </a:lnSpc>
            </a:pPr>
            <a:r>
              <a:rPr sz="1700" spc="-25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nations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now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231F20"/>
                </a:solidFill>
                <a:latin typeface="Arial"/>
                <a:cs typeface="Arial"/>
              </a:rPr>
              <a:t>share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my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joy;  </a:t>
            </a:r>
            <a:r>
              <a:rPr sz="1700" spc="-3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gifts</a:t>
            </a:r>
            <a:r>
              <a:rPr sz="1700" spc="-3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1700" spc="-75" dirty="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sz="1700" spc="-20" dirty="0">
                <a:solidFill>
                  <a:srgbClr val="231F20"/>
                </a:solidFill>
                <a:latin typeface="Arial"/>
                <a:cs typeface="Arial"/>
              </a:rPr>
              <a:t>outpoured.</a:t>
            </a:r>
            <a:endParaRPr sz="1700" dirty="0">
              <a:latin typeface="Arial"/>
              <a:cs typeface="Arial"/>
            </a:endParaRPr>
          </a:p>
          <a:p>
            <a:pPr marL="12700" marR="4217035">
              <a:lnSpc>
                <a:spcPct val="100000"/>
              </a:lnSpc>
            </a:pPr>
            <a:r>
              <a:rPr sz="1700" spc="-105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1700" spc="25" dirty="0">
                <a:solidFill>
                  <a:srgbClr val="231F20"/>
                </a:solidFill>
                <a:latin typeface="Arial"/>
                <a:cs typeface="Arial"/>
              </a:rPr>
              <a:t>little</a:t>
            </a:r>
            <a:r>
              <a:rPr sz="1700" spc="-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one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1700" spc="-75" dirty="0">
                <a:solidFill>
                  <a:srgbClr val="231F20"/>
                </a:solidFill>
                <a:latin typeface="Arial"/>
                <a:cs typeface="Arial"/>
              </a:rPr>
              <a:t>have </a:t>
            </a:r>
            <a:r>
              <a:rPr sz="1700" spc="-55" dirty="0">
                <a:solidFill>
                  <a:srgbClr val="231F20"/>
                </a:solidFill>
                <a:latin typeface="Arial"/>
                <a:cs typeface="Arial"/>
              </a:rPr>
              <a:t>made great;  </a:t>
            </a:r>
            <a:r>
              <a:rPr sz="1700" spc="-70" dirty="0">
                <a:solidFill>
                  <a:srgbClr val="231F20"/>
                </a:solidFill>
                <a:latin typeface="Arial"/>
                <a:cs typeface="Arial"/>
              </a:rPr>
              <a:t>I </a:t>
            </a:r>
            <a:r>
              <a:rPr sz="1700" spc="-25" dirty="0">
                <a:solidFill>
                  <a:srgbClr val="231F20"/>
                </a:solidFill>
                <a:latin typeface="Arial"/>
                <a:cs typeface="Arial"/>
              </a:rPr>
              <a:t>magnify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my</a:t>
            </a:r>
            <a:r>
              <a:rPr sz="1700" spc="-3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231F20"/>
                </a:solidFill>
                <a:latin typeface="Arial"/>
                <a:cs typeface="Arial"/>
              </a:rPr>
              <a:t>God.</a:t>
            </a:r>
            <a:endParaRPr sz="1700" dirty="0">
              <a:latin typeface="Arial"/>
              <a:cs typeface="Arial"/>
            </a:endParaRPr>
          </a:p>
          <a:p>
            <a:pPr marL="12700" marR="4254500">
              <a:lnSpc>
                <a:spcPct val="100000"/>
              </a:lnSpc>
              <a:spcBef>
                <a:spcPts val="1400"/>
              </a:spcBef>
            </a:pPr>
            <a:r>
              <a:rPr sz="1700" spc="-105" dirty="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those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who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love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holy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75" dirty="0">
                <a:solidFill>
                  <a:srgbClr val="231F20"/>
                </a:solidFill>
                <a:latin typeface="Arial"/>
                <a:cs typeface="Arial"/>
              </a:rPr>
              <a:t>name,  </a:t>
            </a:r>
            <a:r>
              <a:rPr sz="1700" spc="-3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0" dirty="0">
                <a:solidFill>
                  <a:srgbClr val="231F20"/>
                </a:solidFill>
                <a:latin typeface="Arial"/>
                <a:cs typeface="Arial"/>
              </a:rPr>
              <a:t>mercy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25" dirty="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Arial"/>
                <a:cs typeface="Arial"/>
              </a:rPr>
              <a:t>die.</a:t>
            </a:r>
            <a:endParaRPr sz="1700" dirty="0">
              <a:latin typeface="Arial"/>
              <a:cs typeface="Arial"/>
            </a:endParaRPr>
          </a:p>
          <a:p>
            <a:pPr marL="12700" marR="3580129">
              <a:lnSpc>
                <a:spcPct val="100000"/>
              </a:lnSpc>
            </a:pPr>
            <a:r>
              <a:rPr sz="1700" spc="-105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231F20"/>
                </a:solidFill>
                <a:latin typeface="Arial"/>
                <a:cs typeface="Arial"/>
              </a:rPr>
              <a:t>strong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15" dirty="0">
                <a:solidFill>
                  <a:srgbClr val="231F20"/>
                </a:solidFill>
                <a:latin typeface="Arial"/>
                <a:cs typeface="Arial"/>
              </a:rPr>
              <a:t>right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5" dirty="0">
                <a:solidFill>
                  <a:srgbClr val="231F20"/>
                </a:solidFill>
                <a:latin typeface="Arial"/>
                <a:cs typeface="Arial"/>
              </a:rPr>
              <a:t>arm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231F20"/>
                </a:solidFill>
                <a:latin typeface="Arial"/>
                <a:cs typeface="Arial"/>
              </a:rPr>
              <a:t>puts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down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proud 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lifts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lowly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231F20"/>
                </a:solidFill>
                <a:latin typeface="Arial"/>
                <a:cs typeface="Arial"/>
              </a:rPr>
              <a:t>high.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307039" y="1534579"/>
            <a:ext cx="3643292" cy="5305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0" y="1697421"/>
            <a:ext cx="815340" cy="941069"/>
          </a:xfrm>
          <a:custGeom>
            <a:avLst/>
            <a:gdLst/>
            <a:ahLst/>
            <a:cxnLst/>
            <a:rect l="l" t="t" r="r" b="b"/>
            <a:pathLst>
              <a:path w="815340" h="941069">
                <a:moveTo>
                  <a:pt x="0" y="0"/>
                </a:moveTo>
                <a:lnTo>
                  <a:pt x="0" y="940968"/>
                </a:lnTo>
                <a:lnTo>
                  <a:pt x="814895" y="470484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0" y="1648358"/>
            <a:ext cx="815975" cy="942340"/>
          </a:xfrm>
          <a:custGeom>
            <a:avLst/>
            <a:gdLst/>
            <a:ahLst/>
            <a:cxnLst/>
            <a:rect l="l" t="t" r="r" b="b"/>
            <a:pathLst>
              <a:path w="815975" h="942339">
                <a:moveTo>
                  <a:pt x="0" y="0"/>
                </a:moveTo>
                <a:lnTo>
                  <a:pt x="0" y="942022"/>
                </a:lnTo>
                <a:lnTo>
                  <a:pt x="815822" y="471004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73566" y="2038355"/>
            <a:ext cx="51435" cy="262890"/>
          </a:xfrm>
          <a:custGeom>
            <a:avLst/>
            <a:gdLst/>
            <a:ahLst/>
            <a:cxnLst/>
            <a:rect l="l" t="t" r="r" b="b"/>
            <a:pathLst>
              <a:path w="51435" h="262889">
                <a:moveTo>
                  <a:pt x="50990" y="241655"/>
                </a:moveTo>
                <a:lnTo>
                  <a:pt x="48986" y="251550"/>
                </a:lnTo>
                <a:lnTo>
                  <a:pt x="43521" y="257903"/>
                </a:lnTo>
                <a:lnTo>
                  <a:pt x="35415" y="261291"/>
                </a:lnTo>
                <a:lnTo>
                  <a:pt x="25488" y="262293"/>
                </a:lnTo>
                <a:lnTo>
                  <a:pt x="15564" y="261291"/>
                </a:lnTo>
                <a:lnTo>
                  <a:pt x="7462" y="257903"/>
                </a:lnTo>
                <a:lnTo>
                  <a:pt x="2002" y="251550"/>
                </a:lnTo>
                <a:lnTo>
                  <a:pt x="0" y="241655"/>
                </a:lnTo>
                <a:lnTo>
                  <a:pt x="0" y="20637"/>
                </a:lnTo>
                <a:lnTo>
                  <a:pt x="2002" y="10742"/>
                </a:lnTo>
                <a:lnTo>
                  <a:pt x="7462" y="4389"/>
                </a:lnTo>
                <a:lnTo>
                  <a:pt x="15564" y="1001"/>
                </a:lnTo>
                <a:lnTo>
                  <a:pt x="25488" y="0"/>
                </a:lnTo>
                <a:lnTo>
                  <a:pt x="35415" y="1001"/>
                </a:lnTo>
                <a:lnTo>
                  <a:pt x="43521" y="4389"/>
                </a:lnTo>
                <a:lnTo>
                  <a:pt x="48986" y="10742"/>
                </a:lnTo>
                <a:lnTo>
                  <a:pt x="50990" y="20637"/>
                </a:lnTo>
                <a:lnTo>
                  <a:pt x="50990" y="241655"/>
                </a:lnTo>
                <a:close/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88743" y="2025706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20624" y="0"/>
                </a:lnTo>
              </a:path>
            </a:pathLst>
          </a:custGeom>
          <a:ln w="25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75802" y="1921451"/>
            <a:ext cx="46990" cy="96520"/>
          </a:xfrm>
          <a:custGeom>
            <a:avLst/>
            <a:gdLst/>
            <a:ahLst/>
            <a:cxnLst/>
            <a:rect l="l" t="t" r="r" b="b"/>
            <a:pathLst>
              <a:path w="46989" h="96519">
                <a:moveTo>
                  <a:pt x="21323" y="0"/>
                </a:moveTo>
                <a:lnTo>
                  <a:pt x="30800" y="11809"/>
                </a:lnTo>
                <a:lnTo>
                  <a:pt x="38592" y="24845"/>
                </a:lnTo>
                <a:lnTo>
                  <a:pt x="44026" y="39156"/>
                </a:lnTo>
                <a:lnTo>
                  <a:pt x="46431" y="54787"/>
                </a:lnTo>
                <a:lnTo>
                  <a:pt x="45977" y="68917"/>
                </a:lnTo>
                <a:lnTo>
                  <a:pt x="42716" y="82465"/>
                </a:lnTo>
                <a:lnTo>
                  <a:pt x="35454" y="92601"/>
                </a:lnTo>
                <a:lnTo>
                  <a:pt x="22999" y="96494"/>
                </a:lnTo>
                <a:lnTo>
                  <a:pt x="13712" y="94736"/>
                </a:lnTo>
                <a:lnTo>
                  <a:pt x="6365" y="89849"/>
                </a:lnTo>
                <a:lnTo>
                  <a:pt x="1586" y="82071"/>
                </a:lnTo>
                <a:lnTo>
                  <a:pt x="0" y="71640"/>
                </a:lnTo>
                <a:lnTo>
                  <a:pt x="1524" y="60154"/>
                </a:lnTo>
                <a:lnTo>
                  <a:pt x="5184" y="49798"/>
                </a:lnTo>
                <a:lnTo>
                  <a:pt x="10297" y="40149"/>
                </a:lnTo>
                <a:lnTo>
                  <a:pt x="16179" y="30784"/>
                </a:lnTo>
                <a:lnTo>
                  <a:pt x="19776" y="24308"/>
                </a:lnTo>
                <a:lnTo>
                  <a:pt x="23018" y="15892"/>
                </a:lnTo>
                <a:lnTo>
                  <a:pt x="24127" y="7226"/>
                </a:lnTo>
                <a:lnTo>
                  <a:pt x="21323" y="0"/>
                </a:lnTo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Rectangle 152"/>
          <p:cNvSpPr/>
          <p:nvPr/>
        </p:nvSpPr>
        <p:spPr>
          <a:xfrm>
            <a:off x="6391379" y="1005269"/>
            <a:ext cx="2066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 MAGNIFICENT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54" name="Picture 153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0" y="1651504"/>
            <a:ext cx="6135370" cy="2744470"/>
          </a:xfrm>
          <a:custGeom>
            <a:avLst/>
            <a:gdLst/>
            <a:ahLst/>
            <a:cxnLst/>
            <a:rect l="l" t="t" r="r" b="b"/>
            <a:pathLst>
              <a:path w="6135370" h="2744470">
                <a:moveTo>
                  <a:pt x="5471706" y="0"/>
                </a:moveTo>
                <a:lnTo>
                  <a:pt x="0" y="0"/>
                </a:lnTo>
                <a:lnTo>
                  <a:pt x="0" y="2743949"/>
                </a:lnTo>
                <a:lnTo>
                  <a:pt x="6135306" y="2743949"/>
                </a:lnTo>
                <a:lnTo>
                  <a:pt x="6132042" y="365137"/>
                </a:lnTo>
                <a:lnTo>
                  <a:pt x="5471706" y="0"/>
                </a:lnTo>
                <a:close/>
              </a:path>
            </a:pathLst>
          </a:custGeom>
          <a:solidFill>
            <a:srgbClr val="F0C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 txBox="1"/>
          <p:nvPr/>
        </p:nvSpPr>
        <p:spPr>
          <a:xfrm>
            <a:off x="959299" y="1912233"/>
            <a:ext cx="7469505" cy="22724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175760">
              <a:lnSpc>
                <a:spcPct val="100000"/>
              </a:lnSpc>
            </a:pPr>
            <a:r>
              <a:rPr sz="1700" spc="-135" dirty="0" smtClean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700" spc="-11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20" dirty="0">
                <a:solidFill>
                  <a:srgbClr val="231F20"/>
                </a:solidFill>
                <a:latin typeface="Arial"/>
                <a:cs typeface="Arial"/>
              </a:rPr>
              <a:t>fill</a:t>
            </a:r>
            <a:r>
              <a:rPr sz="17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hungry</a:t>
            </a:r>
            <a:r>
              <a:rPr sz="17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30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17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good</a:t>
            </a:r>
            <a:r>
              <a:rPr sz="17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things, 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231F20"/>
                </a:solidFill>
                <a:latin typeface="Arial"/>
                <a:cs typeface="Arial"/>
              </a:rPr>
              <a:t>rich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Arial"/>
                <a:cs typeface="Arial"/>
              </a:rPr>
              <a:t>send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05" dirty="0">
                <a:solidFill>
                  <a:srgbClr val="231F20"/>
                </a:solidFill>
                <a:latin typeface="Arial"/>
                <a:cs typeface="Arial"/>
              </a:rPr>
              <a:t>away.</a:t>
            </a:r>
            <a:endParaRPr sz="1700" dirty="0">
              <a:latin typeface="Arial"/>
              <a:cs typeface="Arial"/>
            </a:endParaRPr>
          </a:p>
          <a:p>
            <a:pPr marL="12700" marR="4662805">
              <a:lnSpc>
                <a:spcPct val="100000"/>
              </a:lnSpc>
            </a:pPr>
            <a:r>
              <a:rPr sz="1700" spc="-105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promise </a:t>
            </a:r>
            <a:r>
              <a:rPr sz="1700" spc="-55" dirty="0">
                <a:solidFill>
                  <a:srgbClr val="231F20"/>
                </a:solidFill>
                <a:latin typeface="Arial"/>
                <a:cs typeface="Arial"/>
              </a:rPr>
              <a:t>made </a:t>
            </a:r>
            <a:r>
              <a:rPr sz="1700" spc="3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700" spc="-2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5" dirty="0">
                <a:solidFill>
                  <a:srgbClr val="231F20"/>
                </a:solidFill>
                <a:latin typeface="Arial"/>
                <a:cs typeface="Arial"/>
              </a:rPr>
              <a:t>Abraham  </a:t>
            </a:r>
            <a:r>
              <a:rPr sz="1700" spc="-80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filled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3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75" dirty="0">
                <a:solidFill>
                  <a:srgbClr val="231F20"/>
                </a:solidFill>
                <a:latin typeface="Arial"/>
                <a:cs typeface="Arial"/>
              </a:rPr>
              <a:t>endless</a:t>
            </a:r>
            <a:r>
              <a:rPr sz="17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95" dirty="0">
                <a:solidFill>
                  <a:srgbClr val="231F20"/>
                </a:solidFill>
                <a:latin typeface="Arial"/>
                <a:cs typeface="Arial"/>
              </a:rPr>
              <a:t>day.</a:t>
            </a:r>
            <a:endParaRPr sz="1700" dirty="0">
              <a:latin typeface="Arial"/>
              <a:cs typeface="Arial"/>
            </a:endParaRPr>
          </a:p>
          <a:p>
            <a:pPr marL="12700" marR="4342765">
              <a:lnSpc>
                <a:spcPct val="100000"/>
              </a:lnSpc>
              <a:spcBef>
                <a:spcPts val="1400"/>
              </a:spcBef>
            </a:pPr>
            <a:r>
              <a:rPr sz="1700" spc="-80" dirty="0">
                <a:solidFill>
                  <a:srgbClr val="231F20"/>
                </a:solidFill>
                <a:latin typeface="Arial"/>
                <a:cs typeface="Arial"/>
              </a:rPr>
              <a:t>Then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31F20"/>
                </a:solidFill>
                <a:latin typeface="Arial"/>
                <a:cs typeface="Arial"/>
              </a:rPr>
              <a:t>let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231F20"/>
                </a:solidFill>
                <a:latin typeface="Arial"/>
                <a:cs typeface="Arial"/>
              </a:rPr>
              <a:t>nations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65" dirty="0">
                <a:solidFill>
                  <a:srgbClr val="231F20"/>
                </a:solidFill>
                <a:latin typeface="Arial"/>
                <a:cs typeface="Arial"/>
              </a:rPr>
              <a:t>praise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5" dirty="0">
                <a:solidFill>
                  <a:srgbClr val="231F20"/>
                </a:solidFill>
                <a:latin typeface="Arial"/>
                <a:cs typeface="Arial"/>
              </a:rPr>
              <a:t>our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90" dirty="0">
                <a:solidFill>
                  <a:srgbClr val="231F20"/>
                </a:solidFill>
                <a:latin typeface="Arial"/>
                <a:cs typeface="Arial"/>
              </a:rPr>
              <a:t>God, 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80" dirty="0">
                <a:solidFill>
                  <a:srgbClr val="231F20"/>
                </a:solidFill>
                <a:latin typeface="Arial"/>
                <a:cs typeface="Arial"/>
              </a:rPr>
              <a:t>Father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-1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05" dirty="0">
                <a:solidFill>
                  <a:srgbClr val="231F20"/>
                </a:solidFill>
                <a:latin typeface="Arial"/>
                <a:cs typeface="Arial"/>
              </a:rPr>
              <a:t>Son,</a:t>
            </a:r>
            <a:endParaRPr sz="1700" dirty="0">
              <a:latin typeface="Arial"/>
              <a:cs typeface="Arial"/>
            </a:endParaRPr>
          </a:p>
          <a:p>
            <a:pPr marL="12700" marR="4716780">
              <a:lnSpc>
                <a:spcPct val="100000"/>
              </a:lnSpc>
            </a:pPr>
            <a:r>
              <a:rPr sz="1700" spc="-10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25" dirty="0">
                <a:solidFill>
                  <a:srgbClr val="231F20"/>
                </a:solidFill>
                <a:latin typeface="Arial"/>
                <a:cs typeface="Arial"/>
              </a:rPr>
              <a:t>Spirit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30" dirty="0">
                <a:solidFill>
                  <a:srgbClr val="231F20"/>
                </a:solidFill>
                <a:latin typeface="Arial"/>
                <a:cs typeface="Arial"/>
              </a:rPr>
              <a:t>blest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231F20"/>
                </a:solidFill>
                <a:latin typeface="Arial"/>
                <a:cs typeface="Arial"/>
              </a:rPr>
              <a:t>who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60" dirty="0">
                <a:solidFill>
                  <a:srgbClr val="231F20"/>
                </a:solidFill>
                <a:latin typeface="Arial"/>
                <a:cs typeface="Arial"/>
              </a:rPr>
              <a:t>lives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17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114" dirty="0">
                <a:solidFill>
                  <a:srgbClr val="231F20"/>
                </a:solidFill>
                <a:latin typeface="Arial"/>
                <a:cs typeface="Arial"/>
              </a:rPr>
              <a:t>us,  </a:t>
            </a: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while </a:t>
            </a:r>
            <a:r>
              <a:rPr sz="1700" spc="-75" dirty="0">
                <a:solidFill>
                  <a:srgbClr val="231F20"/>
                </a:solidFill>
                <a:latin typeface="Arial"/>
                <a:cs typeface="Arial"/>
              </a:rPr>
              <a:t>endless </a:t>
            </a:r>
            <a:r>
              <a:rPr sz="1700" spc="-100" dirty="0">
                <a:solidFill>
                  <a:srgbClr val="231F20"/>
                </a:solidFill>
                <a:latin typeface="Arial"/>
                <a:cs typeface="Arial"/>
              </a:rPr>
              <a:t>ages</a:t>
            </a:r>
            <a:r>
              <a:rPr sz="1700" spc="-2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231F20"/>
                </a:solidFill>
                <a:latin typeface="Arial"/>
                <a:cs typeface="Arial"/>
              </a:rPr>
              <a:t>run.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307039" y="1534579"/>
            <a:ext cx="3643292" cy="5305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0" y="1697421"/>
            <a:ext cx="815340" cy="941069"/>
          </a:xfrm>
          <a:custGeom>
            <a:avLst/>
            <a:gdLst/>
            <a:ahLst/>
            <a:cxnLst/>
            <a:rect l="l" t="t" r="r" b="b"/>
            <a:pathLst>
              <a:path w="815340" h="941069">
                <a:moveTo>
                  <a:pt x="0" y="0"/>
                </a:moveTo>
                <a:lnTo>
                  <a:pt x="0" y="940968"/>
                </a:lnTo>
                <a:lnTo>
                  <a:pt x="814895" y="470484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0" y="1648358"/>
            <a:ext cx="815975" cy="942340"/>
          </a:xfrm>
          <a:custGeom>
            <a:avLst/>
            <a:gdLst/>
            <a:ahLst/>
            <a:cxnLst/>
            <a:rect l="l" t="t" r="r" b="b"/>
            <a:pathLst>
              <a:path w="815975" h="942339">
                <a:moveTo>
                  <a:pt x="0" y="0"/>
                </a:moveTo>
                <a:lnTo>
                  <a:pt x="0" y="942022"/>
                </a:lnTo>
                <a:lnTo>
                  <a:pt x="815822" y="471004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73566" y="2038355"/>
            <a:ext cx="51435" cy="262890"/>
          </a:xfrm>
          <a:custGeom>
            <a:avLst/>
            <a:gdLst/>
            <a:ahLst/>
            <a:cxnLst/>
            <a:rect l="l" t="t" r="r" b="b"/>
            <a:pathLst>
              <a:path w="51435" h="262889">
                <a:moveTo>
                  <a:pt x="50990" y="241655"/>
                </a:moveTo>
                <a:lnTo>
                  <a:pt x="48986" y="251550"/>
                </a:lnTo>
                <a:lnTo>
                  <a:pt x="43521" y="257903"/>
                </a:lnTo>
                <a:lnTo>
                  <a:pt x="35415" y="261291"/>
                </a:lnTo>
                <a:lnTo>
                  <a:pt x="25488" y="262293"/>
                </a:lnTo>
                <a:lnTo>
                  <a:pt x="15564" y="261291"/>
                </a:lnTo>
                <a:lnTo>
                  <a:pt x="7462" y="257903"/>
                </a:lnTo>
                <a:lnTo>
                  <a:pt x="2002" y="251550"/>
                </a:lnTo>
                <a:lnTo>
                  <a:pt x="0" y="241655"/>
                </a:lnTo>
                <a:lnTo>
                  <a:pt x="0" y="20637"/>
                </a:lnTo>
                <a:lnTo>
                  <a:pt x="2002" y="10742"/>
                </a:lnTo>
                <a:lnTo>
                  <a:pt x="7462" y="4389"/>
                </a:lnTo>
                <a:lnTo>
                  <a:pt x="15564" y="1001"/>
                </a:lnTo>
                <a:lnTo>
                  <a:pt x="25488" y="0"/>
                </a:lnTo>
                <a:lnTo>
                  <a:pt x="35415" y="1001"/>
                </a:lnTo>
                <a:lnTo>
                  <a:pt x="43521" y="4389"/>
                </a:lnTo>
                <a:lnTo>
                  <a:pt x="48986" y="10742"/>
                </a:lnTo>
                <a:lnTo>
                  <a:pt x="50990" y="20637"/>
                </a:lnTo>
                <a:lnTo>
                  <a:pt x="50990" y="241655"/>
                </a:lnTo>
                <a:close/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88743" y="2025706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20624" y="0"/>
                </a:lnTo>
              </a:path>
            </a:pathLst>
          </a:custGeom>
          <a:ln w="25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75802" y="1921451"/>
            <a:ext cx="46990" cy="96520"/>
          </a:xfrm>
          <a:custGeom>
            <a:avLst/>
            <a:gdLst/>
            <a:ahLst/>
            <a:cxnLst/>
            <a:rect l="l" t="t" r="r" b="b"/>
            <a:pathLst>
              <a:path w="46989" h="96519">
                <a:moveTo>
                  <a:pt x="21323" y="0"/>
                </a:moveTo>
                <a:lnTo>
                  <a:pt x="30800" y="11809"/>
                </a:lnTo>
                <a:lnTo>
                  <a:pt x="38592" y="24845"/>
                </a:lnTo>
                <a:lnTo>
                  <a:pt x="44026" y="39156"/>
                </a:lnTo>
                <a:lnTo>
                  <a:pt x="46431" y="54787"/>
                </a:lnTo>
                <a:lnTo>
                  <a:pt x="45977" y="68917"/>
                </a:lnTo>
                <a:lnTo>
                  <a:pt x="42716" y="82465"/>
                </a:lnTo>
                <a:lnTo>
                  <a:pt x="35454" y="92601"/>
                </a:lnTo>
                <a:lnTo>
                  <a:pt x="22999" y="96494"/>
                </a:lnTo>
                <a:lnTo>
                  <a:pt x="13712" y="94736"/>
                </a:lnTo>
                <a:lnTo>
                  <a:pt x="6365" y="89849"/>
                </a:lnTo>
                <a:lnTo>
                  <a:pt x="1586" y="82071"/>
                </a:lnTo>
                <a:lnTo>
                  <a:pt x="0" y="71640"/>
                </a:lnTo>
                <a:lnTo>
                  <a:pt x="1524" y="60154"/>
                </a:lnTo>
                <a:lnTo>
                  <a:pt x="5184" y="49798"/>
                </a:lnTo>
                <a:lnTo>
                  <a:pt x="10297" y="40149"/>
                </a:lnTo>
                <a:lnTo>
                  <a:pt x="16179" y="30784"/>
                </a:lnTo>
                <a:lnTo>
                  <a:pt x="19776" y="24308"/>
                </a:lnTo>
                <a:lnTo>
                  <a:pt x="23018" y="15892"/>
                </a:lnTo>
                <a:lnTo>
                  <a:pt x="24127" y="7226"/>
                </a:lnTo>
                <a:lnTo>
                  <a:pt x="21323" y="0"/>
                </a:lnTo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Rectangle 152"/>
          <p:cNvSpPr/>
          <p:nvPr/>
        </p:nvSpPr>
        <p:spPr>
          <a:xfrm>
            <a:off x="6391379" y="1005269"/>
            <a:ext cx="2066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 MAGNIFICENT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54" name="Picture 153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70741"/>
            <a:ext cx="6129655" cy="2423160"/>
          </a:xfrm>
          <a:custGeom>
            <a:avLst/>
            <a:gdLst/>
            <a:ahLst/>
            <a:cxnLst/>
            <a:rect l="l" t="t" r="r" b="b"/>
            <a:pathLst>
              <a:path w="6129655" h="2423160">
                <a:moveTo>
                  <a:pt x="5465876" y="0"/>
                </a:moveTo>
                <a:lnTo>
                  <a:pt x="0" y="0"/>
                </a:lnTo>
                <a:lnTo>
                  <a:pt x="0" y="2422639"/>
                </a:lnTo>
                <a:lnTo>
                  <a:pt x="6129489" y="2422639"/>
                </a:lnTo>
                <a:lnTo>
                  <a:pt x="6126226" y="365137"/>
                </a:lnTo>
                <a:lnTo>
                  <a:pt x="546587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01209" y="1553818"/>
            <a:ext cx="3643317" cy="52861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0" y="5863526"/>
            <a:ext cx="9144000" cy="976630"/>
          </a:xfrm>
          <a:custGeom>
            <a:avLst/>
            <a:gdLst/>
            <a:ahLst/>
            <a:cxnLst/>
            <a:rect l="l" t="t" r="r" b="b"/>
            <a:pathLst>
              <a:path w="9144000" h="976629">
                <a:moveTo>
                  <a:pt x="0" y="976477"/>
                </a:moveTo>
                <a:lnTo>
                  <a:pt x="9144000" y="976477"/>
                </a:lnTo>
                <a:lnTo>
                  <a:pt x="9144000" y="0"/>
                </a:lnTo>
                <a:lnTo>
                  <a:pt x="0" y="0"/>
                </a:lnTo>
                <a:lnTo>
                  <a:pt x="0" y="976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 txBox="1"/>
          <p:nvPr/>
        </p:nvSpPr>
        <p:spPr>
          <a:xfrm>
            <a:off x="444500" y="1875780"/>
            <a:ext cx="7964170" cy="3756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5145" algn="just">
              <a:lnSpc>
                <a:spcPct val="100000"/>
              </a:lnSpc>
            </a:pPr>
            <a:r>
              <a:rPr sz="1600" dirty="0" smtClean="0">
                <a:solidFill>
                  <a:srgbClr val="FFFFFF"/>
                </a:solidFill>
                <a:latin typeface="Arial"/>
                <a:cs typeface="Arial"/>
              </a:rPr>
              <a:t>SIDE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endParaRPr sz="1600" dirty="0">
              <a:latin typeface="Arial"/>
              <a:cs typeface="Arial"/>
            </a:endParaRPr>
          </a:p>
          <a:p>
            <a:pPr marL="524510" algn="just">
              <a:lnSpc>
                <a:spcPct val="100000"/>
              </a:lnSpc>
              <a:spcBef>
                <a:spcPts val="865"/>
              </a:spcBef>
            </a:pPr>
            <a:r>
              <a:rPr sz="1800" spc="-160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blessed 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God,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giver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peace,</a:t>
            </a:r>
            <a:endParaRPr sz="1800" dirty="0">
              <a:latin typeface="Arial"/>
              <a:cs typeface="Arial"/>
            </a:endParaRPr>
          </a:p>
          <a:p>
            <a:pPr marL="524510" algn="just">
              <a:lnSpc>
                <a:spcPct val="100000"/>
              </a:lnSpc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ruler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justice,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hope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people:</a:t>
            </a:r>
            <a:endParaRPr sz="1800" dirty="0">
              <a:latin typeface="Arial"/>
              <a:cs typeface="Arial"/>
            </a:endParaRPr>
          </a:p>
          <a:p>
            <a:pPr marL="524510" marR="2942590" algn="just">
              <a:lnSpc>
                <a:spcPct val="100000"/>
              </a:lnSpc>
            </a:pP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look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favour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upon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180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made 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which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Chosen 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One, </a:t>
            </a:r>
            <a:r>
              <a:rPr sz="1800" spc="-145" dirty="0">
                <a:solidFill>
                  <a:srgbClr val="FFFFFF"/>
                </a:solidFill>
                <a:latin typeface="Arial"/>
                <a:cs typeface="Arial"/>
              </a:rPr>
              <a:t>Jesus 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Christ,  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gave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his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life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might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endParaRPr sz="1800" dirty="0">
              <a:latin typeface="Arial"/>
              <a:cs typeface="Arial"/>
            </a:endParaRPr>
          </a:p>
          <a:p>
            <a:pPr marL="524510" algn="just">
              <a:lnSpc>
                <a:spcPct val="100000"/>
              </a:lnSpc>
            </a:pP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reconciled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another.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13335">
              <a:lnSpc>
                <a:spcPct val="100000"/>
              </a:lnSpc>
            </a:pPr>
            <a:r>
              <a:rPr sz="1600" dirty="0">
                <a:solidFill>
                  <a:srgbClr val="CE2731"/>
                </a:solidFill>
                <a:latin typeface="Arial"/>
                <a:cs typeface="Arial"/>
              </a:rPr>
              <a:t>SIDE TWO</a:t>
            </a:r>
            <a:endParaRPr sz="1600" dirty="0">
              <a:latin typeface="Arial"/>
              <a:cs typeface="Arial"/>
            </a:endParaRPr>
          </a:p>
          <a:p>
            <a:pPr marL="12700" marR="5045075">
              <a:lnSpc>
                <a:spcPct val="100000"/>
              </a:lnSpc>
              <a:spcBef>
                <a:spcPts val="720"/>
              </a:spcBef>
            </a:pPr>
            <a:r>
              <a:rPr sz="1800" spc="-135" dirty="0">
                <a:solidFill>
                  <a:srgbClr val="231F20"/>
                </a:solidFill>
                <a:latin typeface="Arial"/>
                <a:cs typeface="Arial"/>
              </a:rPr>
              <a:t>Bless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80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people</a:t>
            </a:r>
            <a:r>
              <a:rPr sz="180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80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1800" spc="-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planet,  </a:t>
            </a:r>
            <a:r>
              <a:rPr sz="1800" spc="1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live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65" dirty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one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family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800" spc="-85" dirty="0">
                <a:solidFill>
                  <a:srgbClr val="231F20"/>
                </a:solidFill>
                <a:latin typeface="Arial"/>
                <a:cs typeface="Arial"/>
              </a:rPr>
              <a:t>peace </a:t>
            </a:r>
            <a:r>
              <a:rPr sz="1800" spc="10" dirty="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1800" dirty="0">
                <a:solidFill>
                  <a:srgbClr val="231F20"/>
                </a:solidFill>
                <a:latin typeface="Arial"/>
                <a:cs typeface="Arial"/>
              </a:rPr>
              <a:t>intend </a:t>
            </a:r>
            <a:r>
              <a:rPr sz="1800" spc="-10" dirty="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800" spc="25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creation.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0" y="1720024"/>
            <a:ext cx="809625" cy="934719"/>
          </a:xfrm>
          <a:custGeom>
            <a:avLst/>
            <a:gdLst/>
            <a:ahLst/>
            <a:cxnLst/>
            <a:rect l="l" t="t" r="r" b="b"/>
            <a:pathLst>
              <a:path w="809625" h="934719">
                <a:moveTo>
                  <a:pt x="0" y="0"/>
                </a:moveTo>
                <a:lnTo>
                  <a:pt x="0" y="934237"/>
                </a:lnTo>
                <a:lnTo>
                  <a:pt x="809066" y="467118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0" y="1670961"/>
            <a:ext cx="810260" cy="935355"/>
          </a:xfrm>
          <a:custGeom>
            <a:avLst/>
            <a:gdLst/>
            <a:ahLst/>
            <a:cxnLst/>
            <a:rect l="l" t="t" r="r" b="b"/>
            <a:pathLst>
              <a:path w="810260" h="935355">
                <a:moveTo>
                  <a:pt x="0" y="0"/>
                </a:moveTo>
                <a:lnTo>
                  <a:pt x="0" y="935291"/>
                </a:lnTo>
                <a:lnTo>
                  <a:pt x="809993" y="467639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67745" y="2057591"/>
            <a:ext cx="51435" cy="262890"/>
          </a:xfrm>
          <a:custGeom>
            <a:avLst/>
            <a:gdLst/>
            <a:ahLst/>
            <a:cxnLst/>
            <a:rect l="l" t="t" r="r" b="b"/>
            <a:pathLst>
              <a:path w="51435" h="262889">
                <a:moveTo>
                  <a:pt x="50990" y="241655"/>
                </a:moveTo>
                <a:lnTo>
                  <a:pt x="48986" y="251550"/>
                </a:lnTo>
                <a:lnTo>
                  <a:pt x="43521" y="257903"/>
                </a:lnTo>
                <a:lnTo>
                  <a:pt x="35415" y="261291"/>
                </a:lnTo>
                <a:lnTo>
                  <a:pt x="25488" y="262293"/>
                </a:lnTo>
                <a:lnTo>
                  <a:pt x="15564" y="261291"/>
                </a:lnTo>
                <a:lnTo>
                  <a:pt x="7462" y="257903"/>
                </a:lnTo>
                <a:lnTo>
                  <a:pt x="2002" y="251550"/>
                </a:lnTo>
                <a:lnTo>
                  <a:pt x="0" y="241655"/>
                </a:lnTo>
                <a:lnTo>
                  <a:pt x="0" y="20637"/>
                </a:lnTo>
                <a:lnTo>
                  <a:pt x="2002" y="10742"/>
                </a:lnTo>
                <a:lnTo>
                  <a:pt x="7462" y="4389"/>
                </a:lnTo>
                <a:lnTo>
                  <a:pt x="15564" y="1001"/>
                </a:lnTo>
                <a:lnTo>
                  <a:pt x="25488" y="0"/>
                </a:lnTo>
                <a:lnTo>
                  <a:pt x="35415" y="1001"/>
                </a:lnTo>
                <a:lnTo>
                  <a:pt x="43521" y="4389"/>
                </a:lnTo>
                <a:lnTo>
                  <a:pt x="48986" y="10742"/>
                </a:lnTo>
                <a:lnTo>
                  <a:pt x="50990" y="20637"/>
                </a:lnTo>
                <a:lnTo>
                  <a:pt x="50990" y="241655"/>
                </a:lnTo>
                <a:close/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82921" y="2044942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20624" y="0"/>
                </a:lnTo>
              </a:path>
            </a:pathLst>
          </a:custGeom>
          <a:ln w="25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69980" y="1940688"/>
            <a:ext cx="46990" cy="96520"/>
          </a:xfrm>
          <a:custGeom>
            <a:avLst/>
            <a:gdLst/>
            <a:ahLst/>
            <a:cxnLst/>
            <a:rect l="l" t="t" r="r" b="b"/>
            <a:pathLst>
              <a:path w="46989" h="96519">
                <a:moveTo>
                  <a:pt x="21323" y="0"/>
                </a:moveTo>
                <a:lnTo>
                  <a:pt x="30800" y="11809"/>
                </a:lnTo>
                <a:lnTo>
                  <a:pt x="38592" y="24845"/>
                </a:lnTo>
                <a:lnTo>
                  <a:pt x="44026" y="39156"/>
                </a:lnTo>
                <a:lnTo>
                  <a:pt x="46431" y="54787"/>
                </a:lnTo>
                <a:lnTo>
                  <a:pt x="45977" y="68917"/>
                </a:lnTo>
                <a:lnTo>
                  <a:pt x="42716" y="82465"/>
                </a:lnTo>
                <a:lnTo>
                  <a:pt x="35454" y="92601"/>
                </a:lnTo>
                <a:lnTo>
                  <a:pt x="22999" y="96494"/>
                </a:lnTo>
                <a:lnTo>
                  <a:pt x="13712" y="94736"/>
                </a:lnTo>
                <a:lnTo>
                  <a:pt x="6365" y="89849"/>
                </a:lnTo>
                <a:lnTo>
                  <a:pt x="1586" y="82071"/>
                </a:lnTo>
                <a:lnTo>
                  <a:pt x="0" y="71640"/>
                </a:lnTo>
                <a:lnTo>
                  <a:pt x="1524" y="60154"/>
                </a:lnTo>
                <a:lnTo>
                  <a:pt x="5184" y="49798"/>
                </a:lnTo>
                <a:lnTo>
                  <a:pt x="10297" y="40149"/>
                </a:lnTo>
                <a:lnTo>
                  <a:pt x="16179" y="30784"/>
                </a:lnTo>
                <a:lnTo>
                  <a:pt x="19776" y="24308"/>
                </a:lnTo>
                <a:lnTo>
                  <a:pt x="23018" y="15892"/>
                </a:lnTo>
                <a:lnTo>
                  <a:pt x="24127" y="7226"/>
                </a:lnTo>
                <a:lnTo>
                  <a:pt x="21323" y="0"/>
                </a:lnTo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39"/>
          <p:cNvSpPr txBox="1"/>
          <p:nvPr/>
        </p:nvSpPr>
        <p:spPr>
          <a:xfrm>
            <a:off x="6553200" y="1064504"/>
            <a:ext cx="21634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600" dirty="0" smtClean="0">
                <a:solidFill>
                  <a:srgbClr val="FFFFFF"/>
                </a:solidFill>
                <a:latin typeface="Arial"/>
                <a:cs typeface="Arial"/>
              </a:rPr>
              <a:t>OPENING </a:t>
            </a:r>
            <a:r>
              <a:rPr sz="1600" dirty="0" smtClean="0">
                <a:solidFill>
                  <a:srgbClr val="FFFFFF"/>
                </a:solidFill>
                <a:latin typeface="Arial"/>
                <a:cs typeface="Arial"/>
              </a:rPr>
              <a:t>PRAYER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154" name="Picture 153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0" y="1683576"/>
            <a:ext cx="7009130" cy="3271520"/>
          </a:xfrm>
          <a:custGeom>
            <a:avLst/>
            <a:gdLst/>
            <a:ahLst/>
            <a:cxnLst/>
            <a:rect l="l" t="t" r="r" b="b"/>
            <a:pathLst>
              <a:path w="7009130" h="3271520">
                <a:moveTo>
                  <a:pt x="6234671" y="0"/>
                </a:moveTo>
                <a:lnTo>
                  <a:pt x="0" y="0"/>
                </a:lnTo>
                <a:lnTo>
                  <a:pt x="0" y="3271227"/>
                </a:lnTo>
                <a:lnTo>
                  <a:pt x="7009091" y="3271227"/>
                </a:lnTo>
                <a:lnTo>
                  <a:pt x="7007720" y="378599"/>
                </a:lnTo>
                <a:lnTo>
                  <a:pt x="6234671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0" y="1793903"/>
            <a:ext cx="827405" cy="955040"/>
          </a:xfrm>
          <a:custGeom>
            <a:avLst/>
            <a:gdLst/>
            <a:ahLst/>
            <a:cxnLst/>
            <a:rect l="l" t="t" r="r" b="b"/>
            <a:pathLst>
              <a:path w="827405" h="955039">
                <a:moveTo>
                  <a:pt x="0" y="0"/>
                </a:moveTo>
                <a:lnTo>
                  <a:pt x="0" y="955014"/>
                </a:lnTo>
                <a:lnTo>
                  <a:pt x="827074" y="477507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0" y="1744827"/>
            <a:ext cx="828040" cy="956310"/>
          </a:xfrm>
          <a:custGeom>
            <a:avLst/>
            <a:gdLst/>
            <a:ahLst/>
            <a:cxnLst/>
            <a:rect l="l" t="t" r="r" b="b"/>
            <a:pathLst>
              <a:path w="828040" h="956310">
                <a:moveTo>
                  <a:pt x="0" y="0"/>
                </a:moveTo>
                <a:lnTo>
                  <a:pt x="0" y="956081"/>
                </a:lnTo>
                <a:lnTo>
                  <a:pt x="828001" y="478040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85744" y="2141856"/>
            <a:ext cx="51435" cy="262890"/>
          </a:xfrm>
          <a:custGeom>
            <a:avLst/>
            <a:gdLst/>
            <a:ahLst/>
            <a:cxnLst/>
            <a:rect l="l" t="t" r="r" b="b"/>
            <a:pathLst>
              <a:path w="51435" h="262889">
                <a:moveTo>
                  <a:pt x="50990" y="241655"/>
                </a:moveTo>
                <a:lnTo>
                  <a:pt x="48986" y="251550"/>
                </a:lnTo>
                <a:lnTo>
                  <a:pt x="43521" y="257903"/>
                </a:lnTo>
                <a:lnTo>
                  <a:pt x="35415" y="261291"/>
                </a:lnTo>
                <a:lnTo>
                  <a:pt x="25488" y="262293"/>
                </a:lnTo>
                <a:lnTo>
                  <a:pt x="15564" y="261291"/>
                </a:lnTo>
                <a:lnTo>
                  <a:pt x="7462" y="257903"/>
                </a:lnTo>
                <a:lnTo>
                  <a:pt x="2002" y="251550"/>
                </a:lnTo>
                <a:lnTo>
                  <a:pt x="0" y="241655"/>
                </a:lnTo>
                <a:lnTo>
                  <a:pt x="0" y="20637"/>
                </a:lnTo>
                <a:lnTo>
                  <a:pt x="2002" y="10742"/>
                </a:lnTo>
                <a:lnTo>
                  <a:pt x="7462" y="4389"/>
                </a:lnTo>
                <a:lnTo>
                  <a:pt x="15564" y="1001"/>
                </a:lnTo>
                <a:lnTo>
                  <a:pt x="25488" y="0"/>
                </a:lnTo>
                <a:lnTo>
                  <a:pt x="35415" y="1001"/>
                </a:lnTo>
                <a:lnTo>
                  <a:pt x="43521" y="4389"/>
                </a:lnTo>
                <a:lnTo>
                  <a:pt x="48986" y="10742"/>
                </a:lnTo>
                <a:lnTo>
                  <a:pt x="50990" y="20637"/>
                </a:lnTo>
                <a:lnTo>
                  <a:pt x="50990" y="241655"/>
                </a:lnTo>
                <a:close/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00921" y="2129207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20624" y="0"/>
                </a:lnTo>
              </a:path>
            </a:pathLst>
          </a:custGeom>
          <a:ln w="25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87980" y="2024952"/>
            <a:ext cx="46990" cy="96520"/>
          </a:xfrm>
          <a:custGeom>
            <a:avLst/>
            <a:gdLst/>
            <a:ahLst/>
            <a:cxnLst/>
            <a:rect l="l" t="t" r="r" b="b"/>
            <a:pathLst>
              <a:path w="46989" h="96519">
                <a:moveTo>
                  <a:pt x="21323" y="0"/>
                </a:moveTo>
                <a:lnTo>
                  <a:pt x="30800" y="11809"/>
                </a:lnTo>
                <a:lnTo>
                  <a:pt x="38592" y="24845"/>
                </a:lnTo>
                <a:lnTo>
                  <a:pt x="44026" y="39156"/>
                </a:lnTo>
                <a:lnTo>
                  <a:pt x="46431" y="54787"/>
                </a:lnTo>
                <a:lnTo>
                  <a:pt x="45977" y="68917"/>
                </a:lnTo>
                <a:lnTo>
                  <a:pt x="42716" y="82465"/>
                </a:lnTo>
                <a:lnTo>
                  <a:pt x="35454" y="92601"/>
                </a:lnTo>
                <a:lnTo>
                  <a:pt x="22999" y="96494"/>
                </a:lnTo>
                <a:lnTo>
                  <a:pt x="13712" y="94736"/>
                </a:lnTo>
                <a:lnTo>
                  <a:pt x="6365" y="89849"/>
                </a:lnTo>
                <a:lnTo>
                  <a:pt x="1586" y="82071"/>
                </a:lnTo>
                <a:lnTo>
                  <a:pt x="0" y="71640"/>
                </a:lnTo>
                <a:lnTo>
                  <a:pt x="1524" y="60154"/>
                </a:lnTo>
                <a:lnTo>
                  <a:pt x="5184" y="49798"/>
                </a:lnTo>
                <a:lnTo>
                  <a:pt x="10297" y="40149"/>
                </a:lnTo>
                <a:lnTo>
                  <a:pt x="16179" y="30784"/>
                </a:lnTo>
                <a:lnTo>
                  <a:pt x="19776" y="24308"/>
                </a:lnTo>
                <a:lnTo>
                  <a:pt x="23018" y="15892"/>
                </a:lnTo>
                <a:lnTo>
                  <a:pt x="24127" y="7226"/>
                </a:lnTo>
                <a:lnTo>
                  <a:pt x="21323" y="0"/>
                </a:lnTo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 txBox="1"/>
          <p:nvPr/>
        </p:nvSpPr>
        <p:spPr>
          <a:xfrm>
            <a:off x="965300" y="1962741"/>
            <a:ext cx="4218940" cy="2631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Heavenly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Father,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GB" sz="2000" dirty="0" smtClean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000" dirty="0" smtClean="0">
                <a:solidFill>
                  <a:srgbClr val="FFFFFF"/>
                </a:solidFill>
                <a:latin typeface="Arial"/>
                <a:cs typeface="Arial"/>
              </a:rPr>
              <a:t>elp</a:t>
            </a:r>
            <a:r>
              <a:rPr sz="2000" spc="-1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30" dirty="0">
                <a:solidFill>
                  <a:srgbClr val="FFFFFF"/>
                </a:solidFill>
                <a:latin typeface="Arial"/>
                <a:cs typeface="Arial"/>
              </a:rPr>
              <a:t>see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eyes,</a:t>
            </a:r>
            <a:endParaRPr sz="2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judge 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the loving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heart 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your  </a:t>
            </a:r>
            <a:r>
              <a:rPr sz="2000" spc="-110" dirty="0">
                <a:solidFill>
                  <a:srgbClr val="FFFFFF"/>
                </a:solidFill>
                <a:latin typeface="Arial"/>
                <a:cs typeface="Arial"/>
              </a:rPr>
              <a:t>Son, </a:t>
            </a:r>
            <a:r>
              <a:rPr sz="2000" spc="-145" dirty="0">
                <a:solidFill>
                  <a:srgbClr val="FFFFFF"/>
                </a:solidFill>
                <a:latin typeface="Arial"/>
                <a:cs typeface="Arial"/>
              </a:rPr>
              <a:t>Jesus</a:t>
            </a:r>
            <a:r>
              <a:rPr sz="20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Christ,</a:t>
            </a:r>
            <a:endParaRPr sz="2000" dirty="0" smtClean="0">
              <a:latin typeface="Arial"/>
              <a:cs typeface="Arial"/>
            </a:endParaRPr>
          </a:p>
          <a:p>
            <a:pPr marL="12700" marR="7620">
              <a:lnSpc>
                <a:spcPct val="100000"/>
              </a:lnSpc>
            </a:pPr>
            <a:r>
              <a:rPr lang="en-GB" sz="2000" spc="-3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-35" dirty="0" smtClean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lang="en-GB" sz="2000" spc="-3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000" spc="-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through</a:t>
            </a:r>
            <a:r>
              <a:rPr sz="20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0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5" dirty="0" smtClean="0">
                <a:solidFill>
                  <a:srgbClr val="FFFFFF"/>
                </a:solidFill>
                <a:latin typeface="Arial"/>
                <a:cs typeface="Arial"/>
              </a:rPr>
              <a:t>Spirit</a:t>
            </a:r>
            <a:r>
              <a:rPr lang="en-GB" sz="2000" spc="-15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2000" spc="1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put</a:t>
            </a:r>
            <a:r>
              <a:rPr sz="20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love</a:t>
            </a:r>
            <a:r>
              <a:rPr sz="20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into 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action.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</a:pPr>
            <a:r>
              <a:rPr sz="2000" spc="-40" dirty="0">
                <a:solidFill>
                  <a:srgbClr val="FFFFFF"/>
                </a:solidFill>
                <a:latin typeface="Arial"/>
                <a:cs typeface="Arial"/>
              </a:rPr>
              <a:t>Amen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5365058" y="1568390"/>
            <a:ext cx="2363435" cy="48512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631940" y="4190719"/>
            <a:ext cx="369570" cy="359410"/>
          </a:xfrm>
          <a:custGeom>
            <a:avLst/>
            <a:gdLst/>
            <a:ahLst/>
            <a:cxnLst/>
            <a:rect l="l" t="t" r="r" b="b"/>
            <a:pathLst>
              <a:path w="369570" h="359410">
                <a:moveTo>
                  <a:pt x="194403" y="358877"/>
                </a:moveTo>
                <a:lnTo>
                  <a:pt x="144948" y="354964"/>
                </a:lnTo>
                <a:lnTo>
                  <a:pt x="99844" y="339117"/>
                </a:lnTo>
                <a:lnTo>
                  <a:pt x="60914" y="312923"/>
                </a:lnTo>
                <a:lnTo>
                  <a:pt x="30103" y="278113"/>
                </a:lnTo>
                <a:lnTo>
                  <a:pt x="9170" y="236206"/>
                </a:lnTo>
                <a:lnTo>
                  <a:pt x="0" y="188861"/>
                </a:lnTo>
                <a:lnTo>
                  <a:pt x="4024" y="140816"/>
                </a:lnTo>
                <a:lnTo>
                  <a:pt x="20332" y="96998"/>
                </a:lnTo>
                <a:lnTo>
                  <a:pt x="47255" y="59208"/>
                </a:lnTo>
                <a:lnTo>
                  <a:pt x="83127" y="29246"/>
                </a:lnTo>
                <a:lnTo>
                  <a:pt x="126278" y="8910"/>
                </a:lnTo>
                <a:lnTo>
                  <a:pt x="175041" y="0"/>
                </a:lnTo>
                <a:lnTo>
                  <a:pt x="224493" y="3909"/>
                </a:lnTo>
                <a:lnTo>
                  <a:pt x="264099" y="17821"/>
                </a:lnTo>
                <a:lnTo>
                  <a:pt x="176308" y="22291"/>
                </a:lnTo>
                <a:lnTo>
                  <a:pt x="125598" y="32907"/>
                </a:lnTo>
                <a:lnTo>
                  <a:pt x="82382" y="57481"/>
                </a:lnTo>
                <a:lnTo>
                  <a:pt x="49187" y="93286"/>
                </a:lnTo>
                <a:lnTo>
                  <a:pt x="28540" y="137598"/>
                </a:lnTo>
                <a:lnTo>
                  <a:pt x="22969" y="187692"/>
                </a:lnTo>
                <a:lnTo>
                  <a:pt x="33899" y="236933"/>
                </a:lnTo>
                <a:lnTo>
                  <a:pt x="59201" y="278898"/>
                </a:lnTo>
                <a:lnTo>
                  <a:pt x="96067" y="311133"/>
                </a:lnTo>
                <a:lnTo>
                  <a:pt x="141690" y="331183"/>
                </a:lnTo>
                <a:lnTo>
                  <a:pt x="193264" y="336592"/>
                </a:lnTo>
                <a:lnTo>
                  <a:pt x="281008" y="332125"/>
                </a:lnTo>
                <a:lnTo>
                  <a:pt x="243162" y="349964"/>
                </a:lnTo>
                <a:lnTo>
                  <a:pt x="194403" y="358877"/>
                </a:lnTo>
                <a:close/>
              </a:path>
              <a:path w="369570" h="359410">
                <a:moveTo>
                  <a:pt x="281008" y="332125"/>
                </a:moveTo>
                <a:lnTo>
                  <a:pt x="193264" y="336592"/>
                </a:lnTo>
                <a:lnTo>
                  <a:pt x="243957" y="325976"/>
                </a:lnTo>
                <a:lnTo>
                  <a:pt x="287156" y="301405"/>
                </a:lnTo>
                <a:lnTo>
                  <a:pt x="320336" y="265604"/>
                </a:lnTo>
                <a:lnTo>
                  <a:pt x="340973" y="221300"/>
                </a:lnTo>
                <a:lnTo>
                  <a:pt x="346540" y="171219"/>
                </a:lnTo>
                <a:lnTo>
                  <a:pt x="335614" y="121965"/>
                </a:lnTo>
                <a:lnTo>
                  <a:pt x="310323" y="79992"/>
                </a:lnTo>
                <a:lnTo>
                  <a:pt x="273472" y="47752"/>
                </a:lnTo>
                <a:lnTo>
                  <a:pt x="227865" y="27701"/>
                </a:lnTo>
                <a:lnTo>
                  <a:pt x="176308" y="22291"/>
                </a:lnTo>
                <a:lnTo>
                  <a:pt x="264099" y="17821"/>
                </a:lnTo>
                <a:lnTo>
                  <a:pt x="308500" y="45908"/>
                </a:lnTo>
                <a:lnTo>
                  <a:pt x="339348" y="80757"/>
                </a:lnTo>
                <a:lnTo>
                  <a:pt x="360286" y="122678"/>
                </a:lnTo>
                <a:lnTo>
                  <a:pt x="369459" y="170052"/>
                </a:lnTo>
                <a:lnTo>
                  <a:pt x="365432" y="218068"/>
                </a:lnTo>
                <a:lnTo>
                  <a:pt x="349119" y="261872"/>
                </a:lnTo>
                <a:lnTo>
                  <a:pt x="322190" y="299658"/>
                </a:lnTo>
                <a:lnTo>
                  <a:pt x="286315" y="329623"/>
                </a:lnTo>
                <a:lnTo>
                  <a:pt x="281008" y="332125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654910" y="4213009"/>
            <a:ext cx="323850" cy="314325"/>
          </a:xfrm>
          <a:custGeom>
            <a:avLst/>
            <a:gdLst/>
            <a:ahLst/>
            <a:cxnLst/>
            <a:rect l="l" t="t" r="r" b="b"/>
            <a:pathLst>
              <a:path w="323850" h="314325">
                <a:moveTo>
                  <a:pt x="170294" y="314301"/>
                </a:moveTo>
                <a:lnTo>
                  <a:pt x="118720" y="308892"/>
                </a:lnTo>
                <a:lnTo>
                  <a:pt x="73097" y="288842"/>
                </a:lnTo>
                <a:lnTo>
                  <a:pt x="36231" y="256607"/>
                </a:lnTo>
                <a:lnTo>
                  <a:pt x="10929" y="214642"/>
                </a:lnTo>
                <a:lnTo>
                  <a:pt x="0" y="165401"/>
                </a:lnTo>
                <a:lnTo>
                  <a:pt x="5570" y="115307"/>
                </a:lnTo>
                <a:lnTo>
                  <a:pt x="26217" y="70995"/>
                </a:lnTo>
                <a:lnTo>
                  <a:pt x="59412" y="35190"/>
                </a:lnTo>
                <a:lnTo>
                  <a:pt x="102628" y="10616"/>
                </a:lnTo>
                <a:lnTo>
                  <a:pt x="153338" y="0"/>
                </a:lnTo>
                <a:lnTo>
                  <a:pt x="204895" y="5410"/>
                </a:lnTo>
                <a:lnTo>
                  <a:pt x="250502" y="25461"/>
                </a:lnTo>
                <a:lnTo>
                  <a:pt x="287353" y="57701"/>
                </a:lnTo>
                <a:lnTo>
                  <a:pt x="312644" y="99674"/>
                </a:lnTo>
                <a:lnTo>
                  <a:pt x="323570" y="148928"/>
                </a:lnTo>
                <a:lnTo>
                  <a:pt x="318003" y="199009"/>
                </a:lnTo>
                <a:lnTo>
                  <a:pt x="297366" y="243313"/>
                </a:lnTo>
                <a:lnTo>
                  <a:pt x="264186" y="279114"/>
                </a:lnTo>
                <a:lnTo>
                  <a:pt x="220987" y="303685"/>
                </a:lnTo>
                <a:lnTo>
                  <a:pt x="170294" y="314301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797516" y="4403845"/>
            <a:ext cx="53340" cy="213360"/>
          </a:xfrm>
          <a:custGeom>
            <a:avLst/>
            <a:gdLst/>
            <a:ahLst/>
            <a:cxnLst/>
            <a:rect l="l" t="t" r="r" b="b"/>
            <a:pathLst>
              <a:path w="53340" h="213360">
                <a:moveTo>
                  <a:pt x="31964" y="212874"/>
                </a:moveTo>
                <a:lnTo>
                  <a:pt x="0" y="22254"/>
                </a:lnTo>
                <a:lnTo>
                  <a:pt x="325" y="12019"/>
                </a:lnTo>
                <a:lnTo>
                  <a:pt x="3198" y="5223"/>
                </a:lnTo>
                <a:lnTo>
                  <a:pt x="9405" y="1539"/>
                </a:lnTo>
                <a:lnTo>
                  <a:pt x="19755" y="0"/>
                </a:lnTo>
                <a:lnTo>
                  <a:pt x="31155" y="248"/>
                </a:lnTo>
                <a:lnTo>
                  <a:pt x="38483" y="3180"/>
                </a:lnTo>
                <a:lnTo>
                  <a:pt x="42561" y="9523"/>
                </a:lnTo>
                <a:lnTo>
                  <a:pt x="44211" y="20004"/>
                </a:lnTo>
                <a:lnTo>
                  <a:pt x="53341" y="188769"/>
                </a:lnTo>
                <a:lnTo>
                  <a:pt x="52528" y="199260"/>
                </a:lnTo>
                <a:lnTo>
                  <a:pt x="48758" y="206663"/>
                </a:lnTo>
                <a:lnTo>
                  <a:pt x="41935" y="211145"/>
                </a:lnTo>
                <a:lnTo>
                  <a:pt x="31964" y="2128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794868" y="4312689"/>
            <a:ext cx="42545" cy="78105"/>
          </a:xfrm>
          <a:custGeom>
            <a:avLst/>
            <a:gdLst/>
            <a:ahLst/>
            <a:cxnLst/>
            <a:rect l="l" t="t" r="r" b="b"/>
            <a:pathLst>
              <a:path w="42545" h="78104">
                <a:moveTo>
                  <a:pt x="19159" y="77502"/>
                </a:moveTo>
                <a:lnTo>
                  <a:pt x="10814" y="75225"/>
                </a:lnTo>
                <a:lnTo>
                  <a:pt x="4931" y="70650"/>
                </a:lnTo>
                <a:lnTo>
                  <a:pt x="1372" y="64112"/>
                </a:lnTo>
                <a:lnTo>
                  <a:pt x="0" y="55944"/>
                </a:lnTo>
                <a:lnTo>
                  <a:pt x="483" y="48765"/>
                </a:lnTo>
                <a:lnTo>
                  <a:pt x="2227" y="41866"/>
                </a:lnTo>
                <a:lnTo>
                  <a:pt x="4946" y="35211"/>
                </a:lnTo>
                <a:lnTo>
                  <a:pt x="8352" y="28763"/>
                </a:lnTo>
                <a:lnTo>
                  <a:pt x="12010" y="22132"/>
                </a:lnTo>
                <a:lnTo>
                  <a:pt x="15174" y="15265"/>
                </a:lnTo>
                <a:lnTo>
                  <a:pt x="17418" y="7957"/>
                </a:lnTo>
                <a:lnTo>
                  <a:pt x="18323" y="0"/>
                </a:lnTo>
                <a:lnTo>
                  <a:pt x="30645" y="12960"/>
                </a:lnTo>
                <a:lnTo>
                  <a:pt x="38748" y="27314"/>
                </a:lnTo>
                <a:lnTo>
                  <a:pt x="42280" y="43164"/>
                </a:lnTo>
                <a:lnTo>
                  <a:pt x="40887" y="60615"/>
                </a:lnTo>
                <a:lnTo>
                  <a:pt x="38248" y="68055"/>
                </a:lnTo>
                <a:lnTo>
                  <a:pt x="33839" y="73666"/>
                </a:lnTo>
                <a:lnTo>
                  <a:pt x="27522" y="76973"/>
                </a:lnTo>
                <a:lnTo>
                  <a:pt x="19159" y="77502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087814" y="4087100"/>
            <a:ext cx="369570" cy="359410"/>
          </a:xfrm>
          <a:custGeom>
            <a:avLst/>
            <a:gdLst/>
            <a:ahLst/>
            <a:cxnLst/>
            <a:rect l="l" t="t" r="r" b="b"/>
            <a:pathLst>
              <a:path w="369570" h="359410">
                <a:moveTo>
                  <a:pt x="194377" y="358877"/>
                </a:moveTo>
                <a:lnTo>
                  <a:pt x="144928" y="354963"/>
                </a:lnTo>
                <a:lnTo>
                  <a:pt x="99831" y="339113"/>
                </a:lnTo>
                <a:lnTo>
                  <a:pt x="60913" y="312925"/>
                </a:lnTo>
                <a:lnTo>
                  <a:pt x="30098" y="278106"/>
                </a:lnTo>
                <a:lnTo>
                  <a:pt x="9169" y="236200"/>
                </a:lnTo>
                <a:lnTo>
                  <a:pt x="0" y="188860"/>
                </a:lnTo>
                <a:lnTo>
                  <a:pt x="4023" y="140828"/>
                </a:lnTo>
                <a:lnTo>
                  <a:pt x="20329" y="97014"/>
                </a:lnTo>
                <a:lnTo>
                  <a:pt x="47248" y="59222"/>
                </a:lnTo>
                <a:lnTo>
                  <a:pt x="83114" y="29254"/>
                </a:lnTo>
                <a:lnTo>
                  <a:pt x="126259" y="8912"/>
                </a:lnTo>
                <a:lnTo>
                  <a:pt x="175016" y="0"/>
                </a:lnTo>
                <a:lnTo>
                  <a:pt x="224472" y="3912"/>
                </a:lnTo>
                <a:lnTo>
                  <a:pt x="264155" y="17855"/>
                </a:lnTo>
                <a:lnTo>
                  <a:pt x="176272" y="22329"/>
                </a:lnTo>
                <a:lnTo>
                  <a:pt x="125593" y="32940"/>
                </a:lnTo>
                <a:lnTo>
                  <a:pt x="82395" y="57503"/>
                </a:lnTo>
                <a:lnTo>
                  <a:pt x="49209" y="93297"/>
                </a:lnTo>
                <a:lnTo>
                  <a:pt x="28565" y="137600"/>
                </a:lnTo>
                <a:lnTo>
                  <a:pt x="22995" y="187689"/>
                </a:lnTo>
                <a:lnTo>
                  <a:pt x="33925" y="236935"/>
                </a:lnTo>
                <a:lnTo>
                  <a:pt x="59222" y="278902"/>
                </a:lnTo>
                <a:lnTo>
                  <a:pt x="96079" y="311135"/>
                </a:lnTo>
                <a:lnTo>
                  <a:pt x="141683" y="331183"/>
                </a:lnTo>
                <a:lnTo>
                  <a:pt x="193226" y="336592"/>
                </a:lnTo>
                <a:lnTo>
                  <a:pt x="280982" y="332125"/>
                </a:lnTo>
                <a:lnTo>
                  <a:pt x="243141" y="349963"/>
                </a:lnTo>
                <a:lnTo>
                  <a:pt x="194377" y="358877"/>
                </a:lnTo>
                <a:close/>
              </a:path>
              <a:path w="369570" h="359410">
                <a:moveTo>
                  <a:pt x="280982" y="332125"/>
                </a:moveTo>
                <a:lnTo>
                  <a:pt x="193226" y="336592"/>
                </a:lnTo>
                <a:lnTo>
                  <a:pt x="243935" y="325977"/>
                </a:lnTo>
                <a:lnTo>
                  <a:pt x="287151" y="301408"/>
                </a:lnTo>
                <a:lnTo>
                  <a:pt x="320347" y="265608"/>
                </a:lnTo>
                <a:lnTo>
                  <a:pt x="340994" y="221302"/>
                </a:lnTo>
                <a:lnTo>
                  <a:pt x="346565" y="171216"/>
                </a:lnTo>
                <a:lnTo>
                  <a:pt x="335635" y="121967"/>
                </a:lnTo>
                <a:lnTo>
                  <a:pt x="310334" y="80003"/>
                </a:lnTo>
                <a:lnTo>
                  <a:pt x="273468" y="47776"/>
                </a:lnTo>
                <a:lnTo>
                  <a:pt x="227845" y="27735"/>
                </a:lnTo>
                <a:lnTo>
                  <a:pt x="176272" y="22329"/>
                </a:lnTo>
                <a:lnTo>
                  <a:pt x="264155" y="17855"/>
                </a:lnTo>
                <a:lnTo>
                  <a:pt x="308481" y="45922"/>
                </a:lnTo>
                <a:lnTo>
                  <a:pt x="339326" y="80774"/>
                </a:lnTo>
                <a:lnTo>
                  <a:pt x="360262" y="122692"/>
                </a:lnTo>
                <a:lnTo>
                  <a:pt x="369434" y="170052"/>
                </a:lnTo>
                <a:lnTo>
                  <a:pt x="365407" y="218064"/>
                </a:lnTo>
                <a:lnTo>
                  <a:pt x="349096" y="261866"/>
                </a:lnTo>
                <a:lnTo>
                  <a:pt x="322169" y="299653"/>
                </a:lnTo>
                <a:lnTo>
                  <a:pt x="286295" y="329620"/>
                </a:lnTo>
                <a:lnTo>
                  <a:pt x="280982" y="332125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110809" y="4109432"/>
            <a:ext cx="323850" cy="314325"/>
          </a:xfrm>
          <a:custGeom>
            <a:avLst/>
            <a:gdLst/>
            <a:ahLst/>
            <a:cxnLst/>
            <a:rect l="l" t="t" r="r" b="b"/>
            <a:pathLst>
              <a:path w="323850" h="314325">
                <a:moveTo>
                  <a:pt x="170231" y="314263"/>
                </a:moveTo>
                <a:lnTo>
                  <a:pt x="118688" y="308853"/>
                </a:lnTo>
                <a:lnTo>
                  <a:pt x="73084" y="288805"/>
                </a:lnTo>
                <a:lnTo>
                  <a:pt x="36228" y="256569"/>
                </a:lnTo>
                <a:lnTo>
                  <a:pt x="10930" y="214599"/>
                </a:lnTo>
                <a:lnTo>
                  <a:pt x="0" y="165347"/>
                </a:lnTo>
                <a:lnTo>
                  <a:pt x="5571" y="115264"/>
                </a:lnTo>
                <a:lnTo>
                  <a:pt x="26214" y="70965"/>
                </a:lnTo>
                <a:lnTo>
                  <a:pt x="59401" y="35173"/>
                </a:lnTo>
                <a:lnTo>
                  <a:pt x="102598" y="10610"/>
                </a:lnTo>
                <a:lnTo>
                  <a:pt x="153277" y="0"/>
                </a:lnTo>
                <a:lnTo>
                  <a:pt x="204851" y="5405"/>
                </a:lnTo>
                <a:lnTo>
                  <a:pt x="250474" y="25445"/>
                </a:lnTo>
                <a:lnTo>
                  <a:pt x="287339" y="57671"/>
                </a:lnTo>
                <a:lnTo>
                  <a:pt x="312640" y="99631"/>
                </a:lnTo>
                <a:lnTo>
                  <a:pt x="323570" y="148874"/>
                </a:lnTo>
                <a:lnTo>
                  <a:pt x="317999" y="198966"/>
                </a:lnTo>
                <a:lnTo>
                  <a:pt x="297352" y="243275"/>
                </a:lnTo>
                <a:lnTo>
                  <a:pt x="264157" y="279077"/>
                </a:lnTo>
                <a:lnTo>
                  <a:pt x="220941" y="303647"/>
                </a:lnTo>
                <a:lnTo>
                  <a:pt x="170231" y="314263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253392" y="4300252"/>
            <a:ext cx="53340" cy="213360"/>
          </a:xfrm>
          <a:custGeom>
            <a:avLst/>
            <a:gdLst/>
            <a:ahLst/>
            <a:cxnLst/>
            <a:rect l="l" t="t" r="r" b="b"/>
            <a:pathLst>
              <a:path w="53340" h="213360">
                <a:moveTo>
                  <a:pt x="31952" y="212862"/>
                </a:moveTo>
                <a:lnTo>
                  <a:pt x="0" y="22241"/>
                </a:lnTo>
                <a:lnTo>
                  <a:pt x="319" y="12006"/>
                </a:lnTo>
                <a:lnTo>
                  <a:pt x="3187" y="5212"/>
                </a:lnTo>
                <a:lnTo>
                  <a:pt x="9393" y="1532"/>
                </a:lnTo>
                <a:lnTo>
                  <a:pt x="19743" y="0"/>
                </a:lnTo>
                <a:lnTo>
                  <a:pt x="31143" y="241"/>
                </a:lnTo>
                <a:lnTo>
                  <a:pt x="38472" y="3169"/>
                </a:lnTo>
                <a:lnTo>
                  <a:pt x="42554" y="9510"/>
                </a:lnTo>
                <a:lnTo>
                  <a:pt x="44211" y="19990"/>
                </a:lnTo>
                <a:lnTo>
                  <a:pt x="53341" y="188756"/>
                </a:lnTo>
                <a:lnTo>
                  <a:pt x="52528" y="199246"/>
                </a:lnTo>
                <a:lnTo>
                  <a:pt x="48757" y="206649"/>
                </a:lnTo>
                <a:lnTo>
                  <a:pt x="41930" y="211132"/>
                </a:lnTo>
                <a:lnTo>
                  <a:pt x="31952" y="212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250730" y="4209085"/>
            <a:ext cx="42545" cy="78105"/>
          </a:xfrm>
          <a:custGeom>
            <a:avLst/>
            <a:gdLst/>
            <a:ahLst/>
            <a:cxnLst/>
            <a:rect l="l" t="t" r="r" b="b"/>
            <a:pathLst>
              <a:path w="42545" h="78104">
                <a:moveTo>
                  <a:pt x="19159" y="77502"/>
                </a:moveTo>
                <a:lnTo>
                  <a:pt x="10819" y="75225"/>
                </a:lnTo>
                <a:lnTo>
                  <a:pt x="4936" y="70650"/>
                </a:lnTo>
                <a:lnTo>
                  <a:pt x="1374" y="64112"/>
                </a:lnTo>
                <a:lnTo>
                  <a:pt x="0" y="55944"/>
                </a:lnTo>
                <a:lnTo>
                  <a:pt x="483" y="48765"/>
                </a:lnTo>
                <a:lnTo>
                  <a:pt x="2229" y="41866"/>
                </a:lnTo>
                <a:lnTo>
                  <a:pt x="4951" y="35211"/>
                </a:lnTo>
                <a:lnTo>
                  <a:pt x="8364" y="28762"/>
                </a:lnTo>
                <a:lnTo>
                  <a:pt x="12016" y="22132"/>
                </a:lnTo>
                <a:lnTo>
                  <a:pt x="15175" y="15265"/>
                </a:lnTo>
                <a:lnTo>
                  <a:pt x="17419" y="7957"/>
                </a:lnTo>
                <a:lnTo>
                  <a:pt x="18323" y="0"/>
                </a:lnTo>
                <a:lnTo>
                  <a:pt x="30652" y="12960"/>
                </a:lnTo>
                <a:lnTo>
                  <a:pt x="38758" y="27314"/>
                </a:lnTo>
                <a:lnTo>
                  <a:pt x="42287" y="43164"/>
                </a:lnTo>
                <a:lnTo>
                  <a:pt x="40887" y="60615"/>
                </a:lnTo>
                <a:lnTo>
                  <a:pt x="38253" y="68053"/>
                </a:lnTo>
                <a:lnTo>
                  <a:pt x="33844" y="73661"/>
                </a:lnTo>
                <a:lnTo>
                  <a:pt x="27523" y="76967"/>
                </a:lnTo>
                <a:lnTo>
                  <a:pt x="19159" y="77502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551732" y="3987769"/>
            <a:ext cx="369570" cy="359410"/>
          </a:xfrm>
          <a:custGeom>
            <a:avLst/>
            <a:gdLst/>
            <a:ahLst/>
            <a:cxnLst/>
            <a:rect l="l" t="t" r="r" b="b"/>
            <a:pathLst>
              <a:path w="369570" h="359410">
                <a:moveTo>
                  <a:pt x="194403" y="358877"/>
                </a:moveTo>
                <a:lnTo>
                  <a:pt x="144956" y="354963"/>
                </a:lnTo>
                <a:lnTo>
                  <a:pt x="99855" y="339113"/>
                </a:lnTo>
                <a:lnTo>
                  <a:pt x="60930" y="312926"/>
                </a:lnTo>
                <a:lnTo>
                  <a:pt x="30108" y="278107"/>
                </a:lnTo>
                <a:lnTo>
                  <a:pt x="9171" y="236201"/>
                </a:lnTo>
                <a:lnTo>
                  <a:pt x="0" y="188861"/>
                </a:lnTo>
                <a:lnTo>
                  <a:pt x="4025" y="140816"/>
                </a:lnTo>
                <a:lnTo>
                  <a:pt x="20337" y="96998"/>
                </a:lnTo>
                <a:lnTo>
                  <a:pt x="47265" y="59208"/>
                </a:lnTo>
                <a:lnTo>
                  <a:pt x="83138" y="29245"/>
                </a:lnTo>
                <a:lnTo>
                  <a:pt x="126287" y="8909"/>
                </a:lnTo>
                <a:lnTo>
                  <a:pt x="175041" y="0"/>
                </a:lnTo>
                <a:lnTo>
                  <a:pt x="224498" y="3909"/>
                </a:lnTo>
                <a:lnTo>
                  <a:pt x="264139" y="17832"/>
                </a:lnTo>
                <a:lnTo>
                  <a:pt x="176321" y="22303"/>
                </a:lnTo>
                <a:lnTo>
                  <a:pt x="125616" y="32918"/>
                </a:lnTo>
                <a:lnTo>
                  <a:pt x="82409" y="57488"/>
                </a:lnTo>
                <a:lnTo>
                  <a:pt x="49225" y="93289"/>
                </a:lnTo>
                <a:lnTo>
                  <a:pt x="28587" y="137597"/>
                </a:lnTo>
                <a:lnTo>
                  <a:pt x="23020" y="187689"/>
                </a:lnTo>
                <a:lnTo>
                  <a:pt x="33946" y="236936"/>
                </a:lnTo>
                <a:lnTo>
                  <a:pt x="59238" y="278902"/>
                </a:lnTo>
                <a:lnTo>
                  <a:pt x="96093" y="311136"/>
                </a:lnTo>
                <a:lnTo>
                  <a:pt x="141707" y="331183"/>
                </a:lnTo>
                <a:lnTo>
                  <a:pt x="193277" y="336591"/>
                </a:lnTo>
                <a:lnTo>
                  <a:pt x="281011" y="332125"/>
                </a:lnTo>
                <a:lnTo>
                  <a:pt x="243168" y="349963"/>
                </a:lnTo>
                <a:lnTo>
                  <a:pt x="194403" y="358877"/>
                </a:lnTo>
                <a:close/>
              </a:path>
              <a:path w="369570" h="359410">
                <a:moveTo>
                  <a:pt x="281011" y="332125"/>
                </a:moveTo>
                <a:lnTo>
                  <a:pt x="193277" y="336591"/>
                </a:lnTo>
                <a:lnTo>
                  <a:pt x="243970" y="325977"/>
                </a:lnTo>
                <a:lnTo>
                  <a:pt x="287169" y="301408"/>
                </a:lnTo>
                <a:lnTo>
                  <a:pt x="320349" y="265609"/>
                </a:lnTo>
                <a:lnTo>
                  <a:pt x="340986" y="221304"/>
                </a:lnTo>
                <a:lnTo>
                  <a:pt x="346553" y="171218"/>
                </a:lnTo>
                <a:lnTo>
                  <a:pt x="335626" y="121966"/>
                </a:lnTo>
                <a:lnTo>
                  <a:pt x="310336" y="79996"/>
                </a:lnTo>
                <a:lnTo>
                  <a:pt x="273485" y="47760"/>
                </a:lnTo>
                <a:lnTo>
                  <a:pt x="227878" y="27711"/>
                </a:lnTo>
                <a:lnTo>
                  <a:pt x="176321" y="22303"/>
                </a:lnTo>
                <a:lnTo>
                  <a:pt x="264139" y="17832"/>
                </a:lnTo>
                <a:lnTo>
                  <a:pt x="308511" y="45908"/>
                </a:lnTo>
                <a:lnTo>
                  <a:pt x="339360" y="80756"/>
                </a:lnTo>
                <a:lnTo>
                  <a:pt x="360298" y="122678"/>
                </a:lnTo>
                <a:lnTo>
                  <a:pt x="369472" y="170051"/>
                </a:lnTo>
                <a:lnTo>
                  <a:pt x="365444" y="218063"/>
                </a:lnTo>
                <a:lnTo>
                  <a:pt x="349131" y="261865"/>
                </a:lnTo>
                <a:lnTo>
                  <a:pt x="322201" y="299653"/>
                </a:lnTo>
                <a:lnTo>
                  <a:pt x="286323" y="329620"/>
                </a:lnTo>
                <a:lnTo>
                  <a:pt x="281011" y="332125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574752" y="4010072"/>
            <a:ext cx="323850" cy="314325"/>
          </a:xfrm>
          <a:custGeom>
            <a:avLst/>
            <a:gdLst/>
            <a:ahLst/>
            <a:cxnLst/>
            <a:rect l="l" t="t" r="r" b="b"/>
            <a:pathLst>
              <a:path w="323850" h="314325">
                <a:moveTo>
                  <a:pt x="170257" y="314288"/>
                </a:moveTo>
                <a:lnTo>
                  <a:pt x="118687" y="308880"/>
                </a:lnTo>
                <a:lnTo>
                  <a:pt x="73073" y="288832"/>
                </a:lnTo>
                <a:lnTo>
                  <a:pt x="36218" y="256596"/>
                </a:lnTo>
                <a:lnTo>
                  <a:pt x="10926" y="214626"/>
                </a:lnTo>
                <a:lnTo>
                  <a:pt x="0" y="165374"/>
                </a:lnTo>
                <a:lnTo>
                  <a:pt x="5567" y="115288"/>
                </a:lnTo>
                <a:lnTo>
                  <a:pt x="26205" y="70983"/>
                </a:lnTo>
                <a:lnTo>
                  <a:pt x="59389" y="35184"/>
                </a:lnTo>
                <a:lnTo>
                  <a:pt x="102596" y="10614"/>
                </a:lnTo>
                <a:lnTo>
                  <a:pt x="153301" y="0"/>
                </a:lnTo>
                <a:lnTo>
                  <a:pt x="204858" y="5408"/>
                </a:lnTo>
                <a:lnTo>
                  <a:pt x="250465" y="25456"/>
                </a:lnTo>
                <a:lnTo>
                  <a:pt x="287315" y="57690"/>
                </a:lnTo>
                <a:lnTo>
                  <a:pt x="312606" y="99656"/>
                </a:lnTo>
                <a:lnTo>
                  <a:pt x="323532" y="148902"/>
                </a:lnTo>
                <a:lnTo>
                  <a:pt x="317965" y="198994"/>
                </a:lnTo>
                <a:lnTo>
                  <a:pt x="297329" y="243303"/>
                </a:lnTo>
                <a:lnTo>
                  <a:pt x="264149" y="279104"/>
                </a:lnTo>
                <a:lnTo>
                  <a:pt x="220950" y="303674"/>
                </a:lnTo>
                <a:lnTo>
                  <a:pt x="170257" y="314288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7717322" y="4200895"/>
            <a:ext cx="53975" cy="213360"/>
          </a:xfrm>
          <a:custGeom>
            <a:avLst/>
            <a:gdLst/>
            <a:ahLst/>
            <a:cxnLst/>
            <a:rect l="l" t="t" r="r" b="b"/>
            <a:pathLst>
              <a:path w="53975" h="213360">
                <a:moveTo>
                  <a:pt x="31964" y="212874"/>
                </a:moveTo>
                <a:lnTo>
                  <a:pt x="0" y="22254"/>
                </a:lnTo>
                <a:lnTo>
                  <a:pt x="325" y="12019"/>
                </a:lnTo>
                <a:lnTo>
                  <a:pt x="3198" y="5223"/>
                </a:lnTo>
                <a:lnTo>
                  <a:pt x="9405" y="1539"/>
                </a:lnTo>
                <a:lnTo>
                  <a:pt x="19755" y="0"/>
                </a:lnTo>
                <a:lnTo>
                  <a:pt x="31155" y="248"/>
                </a:lnTo>
                <a:lnTo>
                  <a:pt x="38483" y="3180"/>
                </a:lnTo>
                <a:lnTo>
                  <a:pt x="42561" y="9523"/>
                </a:lnTo>
                <a:lnTo>
                  <a:pt x="44211" y="20004"/>
                </a:lnTo>
                <a:lnTo>
                  <a:pt x="53354" y="188769"/>
                </a:lnTo>
                <a:lnTo>
                  <a:pt x="52533" y="199259"/>
                </a:lnTo>
                <a:lnTo>
                  <a:pt x="48759" y="206663"/>
                </a:lnTo>
                <a:lnTo>
                  <a:pt x="41936" y="211145"/>
                </a:lnTo>
                <a:lnTo>
                  <a:pt x="31964" y="2128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7714672" y="4109739"/>
            <a:ext cx="42545" cy="78105"/>
          </a:xfrm>
          <a:custGeom>
            <a:avLst/>
            <a:gdLst/>
            <a:ahLst/>
            <a:cxnLst/>
            <a:rect l="l" t="t" r="r" b="b"/>
            <a:pathLst>
              <a:path w="42545" h="78104">
                <a:moveTo>
                  <a:pt x="19159" y="77502"/>
                </a:moveTo>
                <a:lnTo>
                  <a:pt x="10814" y="75225"/>
                </a:lnTo>
                <a:lnTo>
                  <a:pt x="4931" y="70650"/>
                </a:lnTo>
                <a:lnTo>
                  <a:pt x="1372" y="64112"/>
                </a:lnTo>
                <a:lnTo>
                  <a:pt x="0" y="55944"/>
                </a:lnTo>
                <a:lnTo>
                  <a:pt x="483" y="48765"/>
                </a:lnTo>
                <a:lnTo>
                  <a:pt x="2227" y="41866"/>
                </a:lnTo>
                <a:lnTo>
                  <a:pt x="4946" y="35211"/>
                </a:lnTo>
                <a:lnTo>
                  <a:pt x="8352" y="28763"/>
                </a:lnTo>
                <a:lnTo>
                  <a:pt x="12010" y="22132"/>
                </a:lnTo>
                <a:lnTo>
                  <a:pt x="15174" y="15265"/>
                </a:lnTo>
                <a:lnTo>
                  <a:pt x="17418" y="7957"/>
                </a:lnTo>
                <a:lnTo>
                  <a:pt x="18323" y="0"/>
                </a:lnTo>
                <a:lnTo>
                  <a:pt x="30652" y="12960"/>
                </a:lnTo>
                <a:lnTo>
                  <a:pt x="38758" y="27314"/>
                </a:lnTo>
                <a:lnTo>
                  <a:pt x="42287" y="43164"/>
                </a:lnTo>
                <a:lnTo>
                  <a:pt x="40887" y="60615"/>
                </a:lnTo>
                <a:lnTo>
                  <a:pt x="38253" y="68053"/>
                </a:lnTo>
                <a:lnTo>
                  <a:pt x="33844" y="73661"/>
                </a:lnTo>
                <a:lnTo>
                  <a:pt x="27523" y="76967"/>
                </a:lnTo>
                <a:lnTo>
                  <a:pt x="19159" y="77502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7980119" y="3940752"/>
            <a:ext cx="369570" cy="359410"/>
          </a:xfrm>
          <a:custGeom>
            <a:avLst/>
            <a:gdLst/>
            <a:ahLst/>
            <a:cxnLst/>
            <a:rect l="l" t="t" r="r" b="b"/>
            <a:pathLst>
              <a:path w="369570" h="359410">
                <a:moveTo>
                  <a:pt x="194403" y="358877"/>
                </a:moveTo>
                <a:lnTo>
                  <a:pt x="144948" y="354964"/>
                </a:lnTo>
                <a:lnTo>
                  <a:pt x="99844" y="339117"/>
                </a:lnTo>
                <a:lnTo>
                  <a:pt x="60917" y="312927"/>
                </a:lnTo>
                <a:lnTo>
                  <a:pt x="30103" y="278113"/>
                </a:lnTo>
                <a:lnTo>
                  <a:pt x="9170" y="236206"/>
                </a:lnTo>
                <a:lnTo>
                  <a:pt x="0" y="188861"/>
                </a:lnTo>
                <a:lnTo>
                  <a:pt x="4024" y="140820"/>
                </a:lnTo>
                <a:lnTo>
                  <a:pt x="20332" y="97004"/>
                </a:lnTo>
                <a:lnTo>
                  <a:pt x="47255" y="59213"/>
                </a:lnTo>
                <a:lnTo>
                  <a:pt x="83127" y="29249"/>
                </a:lnTo>
                <a:lnTo>
                  <a:pt x="126278" y="8910"/>
                </a:lnTo>
                <a:lnTo>
                  <a:pt x="175041" y="0"/>
                </a:lnTo>
                <a:lnTo>
                  <a:pt x="224497" y="3910"/>
                </a:lnTo>
                <a:lnTo>
                  <a:pt x="264130" y="17832"/>
                </a:lnTo>
                <a:lnTo>
                  <a:pt x="176296" y="22304"/>
                </a:lnTo>
                <a:lnTo>
                  <a:pt x="125596" y="32919"/>
                </a:lnTo>
                <a:lnTo>
                  <a:pt x="82393" y="57488"/>
                </a:lnTo>
                <a:lnTo>
                  <a:pt x="49211" y="93290"/>
                </a:lnTo>
                <a:lnTo>
                  <a:pt x="28574" y="137598"/>
                </a:lnTo>
                <a:lnTo>
                  <a:pt x="23008" y="187690"/>
                </a:lnTo>
                <a:lnTo>
                  <a:pt x="33934" y="236936"/>
                </a:lnTo>
                <a:lnTo>
                  <a:pt x="59225" y="278903"/>
                </a:lnTo>
                <a:lnTo>
                  <a:pt x="96078" y="311136"/>
                </a:lnTo>
                <a:lnTo>
                  <a:pt x="141688" y="331184"/>
                </a:lnTo>
                <a:lnTo>
                  <a:pt x="193251" y="336592"/>
                </a:lnTo>
                <a:lnTo>
                  <a:pt x="281014" y="332124"/>
                </a:lnTo>
                <a:lnTo>
                  <a:pt x="243167" y="349964"/>
                </a:lnTo>
                <a:lnTo>
                  <a:pt x="194403" y="358877"/>
                </a:lnTo>
                <a:close/>
              </a:path>
              <a:path w="369570" h="359410">
                <a:moveTo>
                  <a:pt x="281014" y="332124"/>
                </a:moveTo>
                <a:lnTo>
                  <a:pt x="193251" y="336592"/>
                </a:lnTo>
                <a:lnTo>
                  <a:pt x="243950" y="325978"/>
                </a:lnTo>
                <a:lnTo>
                  <a:pt x="287153" y="301409"/>
                </a:lnTo>
                <a:lnTo>
                  <a:pt x="320336" y="265609"/>
                </a:lnTo>
                <a:lnTo>
                  <a:pt x="340973" y="221305"/>
                </a:lnTo>
                <a:lnTo>
                  <a:pt x="346540" y="171219"/>
                </a:lnTo>
                <a:lnTo>
                  <a:pt x="335614" y="121967"/>
                </a:lnTo>
                <a:lnTo>
                  <a:pt x="310322" y="79996"/>
                </a:lnTo>
                <a:lnTo>
                  <a:pt x="273469" y="47761"/>
                </a:lnTo>
                <a:lnTo>
                  <a:pt x="227859" y="27712"/>
                </a:lnTo>
                <a:lnTo>
                  <a:pt x="176296" y="22304"/>
                </a:lnTo>
                <a:lnTo>
                  <a:pt x="264130" y="17832"/>
                </a:lnTo>
                <a:lnTo>
                  <a:pt x="308505" y="45913"/>
                </a:lnTo>
                <a:lnTo>
                  <a:pt x="339351" y="80763"/>
                </a:lnTo>
                <a:lnTo>
                  <a:pt x="360287" y="122683"/>
                </a:lnTo>
                <a:lnTo>
                  <a:pt x="369459" y="170052"/>
                </a:lnTo>
                <a:lnTo>
                  <a:pt x="365433" y="218068"/>
                </a:lnTo>
                <a:lnTo>
                  <a:pt x="349122" y="261872"/>
                </a:lnTo>
                <a:lnTo>
                  <a:pt x="322195" y="299658"/>
                </a:lnTo>
                <a:lnTo>
                  <a:pt x="286320" y="329623"/>
                </a:lnTo>
                <a:lnTo>
                  <a:pt x="281014" y="332124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003127" y="3963058"/>
            <a:ext cx="323850" cy="314325"/>
          </a:xfrm>
          <a:custGeom>
            <a:avLst/>
            <a:gdLst/>
            <a:ahLst/>
            <a:cxnLst/>
            <a:rect l="l" t="t" r="r" b="b"/>
            <a:pathLst>
              <a:path w="323850" h="314325">
                <a:moveTo>
                  <a:pt x="170244" y="314288"/>
                </a:moveTo>
                <a:lnTo>
                  <a:pt x="118680" y="308880"/>
                </a:lnTo>
                <a:lnTo>
                  <a:pt x="73070" y="288831"/>
                </a:lnTo>
                <a:lnTo>
                  <a:pt x="36218" y="256596"/>
                </a:lnTo>
                <a:lnTo>
                  <a:pt x="10926" y="214625"/>
                </a:lnTo>
                <a:lnTo>
                  <a:pt x="0" y="165373"/>
                </a:lnTo>
                <a:lnTo>
                  <a:pt x="5567" y="115287"/>
                </a:lnTo>
                <a:lnTo>
                  <a:pt x="26204" y="70982"/>
                </a:lnTo>
                <a:lnTo>
                  <a:pt x="59386" y="35183"/>
                </a:lnTo>
                <a:lnTo>
                  <a:pt x="102589" y="10614"/>
                </a:lnTo>
                <a:lnTo>
                  <a:pt x="153288" y="0"/>
                </a:lnTo>
                <a:lnTo>
                  <a:pt x="204852" y="5408"/>
                </a:lnTo>
                <a:lnTo>
                  <a:pt x="250462" y="25455"/>
                </a:lnTo>
                <a:lnTo>
                  <a:pt x="287315" y="57689"/>
                </a:lnTo>
                <a:lnTo>
                  <a:pt x="312606" y="99656"/>
                </a:lnTo>
                <a:lnTo>
                  <a:pt x="323532" y="148902"/>
                </a:lnTo>
                <a:lnTo>
                  <a:pt x="317965" y="198994"/>
                </a:lnTo>
                <a:lnTo>
                  <a:pt x="297328" y="243302"/>
                </a:lnTo>
                <a:lnTo>
                  <a:pt x="264146" y="279103"/>
                </a:lnTo>
                <a:lnTo>
                  <a:pt x="220943" y="303673"/>
                </a:lnTo>
                <a:lnTo>
                  <a:pt x="170244" y="314288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145708" y="4153892"/>
            <a:ext cx="53340" cy="213360"/>
          </a:xfrm>
          <a:custGeom>
            <a:avLst/>
            <a:gdLst/>
            <a:ahLst/>
            <a:cxnLst/>
            <a:rect l="l" t="t" r="r" b="b"/>
            <a:pathLst>
              <a:path w="53340" h="213360">
                <a:moveTo>
                  <a:pt x="31952" y="212862"/>
                </a:moveTo>
                <a:lnTo>
                  <a:pt x="0" y="22241"/>
                </a:lnTo>
                <a:lnTo>
                  <a:pt x="319" y="12006"/>
                </a:lnTo>
                <a:lnTo>
                  <a:pt x="3187" y="5212"/>
                </a:lnTo>
                <a:lnTo>
                  <a:pt x="9393" y="1532"/>
                </a:lnTo>
                <a:lnTo>
                  <a:pt x="19743" y="0"/>
                </a:lnTo>
                <a:lnTo>
                  <a:pt x="31143" y="241"/>
                </a:lnTo>
                <a:lnTo>
                  <a:pt x="38472" y="3169"/>
                </a:lnTo>
                <a:lnTo>
                  <a:pt x="42554" y="9510"/>
                </a:lnTo>
                <a:lnTo>
                  <a:pt x="44211" y="19990"/>
                </a:lnTo>
                <a:lnTo>
                  <a:pt x="53342" y="188769"/>
                </a:lnTo>
                <a:lnTo>
                  <a:pt x="52528" y="199252"/>
                </a:lnTo>
                <a:lnTo>
                  <a:pt x="48757" y="206651"/>
                </a:lnTo>
                <a:lnTo>
                  <a:pt x="41930" y="211132"/>
                </a:lnTo>
                <a:lnTo>
                  <a:pt x="31952" y="212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143047" y="4062724"/>
            <a:ext cx="42545" cy="78105"/>
          </a:xfrm>
          <a:custGeom>
            <a:avLst/>
            <a:gdLst/>
            <a:ahLst/>
            <a:cxnLst/>
            <a:rect l="l" t="t" r="r" b="b"/>
            <a:pathLst>
              <a:path w="42545" h="78104">
                <a:moveTo>
                  <a:pt x="19159" y="77502"/>
                </a:moveTo>
                <a:lnTo>
                  <a:pt x="10819" y="75225"/>
                </a:lnTo>
                <a:lnTo>
                  <a:pt x="4936" y="70650"/>
                </a:lnTo>
                <a:lnTo>
                  <a:pt x="1374" y="64112"/>
                </a:lnTo>
                <a:lnTo>
                  <a:pt x="0" y="55944"/>
                </a:lnTo>
                <a:lnTo>
                  <a:pt x="485" y="48765"/>
                </a:lnTo>
                <a:lnTo>
                  <a:pt x="2234" y="41866"/>
                </a:lnTo>
                <a:lnTo>
                  <a:pt x="4957" y="35211"/>
                </a:lnTo>
                <a:lnTo>
                  <a:pt x="8364" y="28762"/>
                </a:lnTo>
                <a:lnTo>
                  <a:pt x="12016" y="22132"/>
                </a:lnTo>
                <a:lnTo>
                  <a:pt x="15175" y="15265"/>
                </a:lnTo>
                <a:lnTo>
                  <a:pt x="17419" y="7957"/>
                </a:lnTo>
                <a:lnTo>
                  <a:pt x="18323" y="0"/>
                </a:lnTo>
                <a:lnTo>
                  <a:pt x="30652" y="12960"/>
                </a:lnTo>
                <a:lnTo>
                  <a:pt x="38758" y="27314"/>
                </a:lnTo>
                <a:lnTo>
                  <a:pt x="42287" y="43164"/>
                </a:lnTo>
                <a:lnTo>
                  <a:pt x="40887" y="60615"/>
                </a:lnTo>
                <a:lnTo>
                  <a:pt x="38253" y="68053"/>
                </a:lnTo>
                <a:lnTo>
                  <a:pt x="33844" y="73661"/>
                </a:lnTo>
                <a:lnTo>
                  <a:pt x="27523" y="76967"/>
                </a:lnTo>
                <a:lnTo>
                  <a:pt x="19159" y="77502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293970" y="4695099"/>
            <a:ext cx="160020" cy="374650"/>
          </a:xfrm>
          <a:custGeom>
            <a:avLst/>
            <a:gdLst/>
            <a:ahLst/>
            <a:cxnLst/>
            <a:rect l="l" t="t" r="r" b="b"/>
            <a:pathLst>
              <a:path w="160020" h="374650">
                <a:moveTo>
                  <a:pt x="159663" y="374534"/>
                </a:moveTo>
                <a:lnTo>
                  <a:pt x="16638" y="148342"/>
                </a:lnTo>
                <a:lnTo>
                  <a:pt x="0" y="0"/>
                </a:lnTo>
                <a:lnTo>
                  <a:pt x="159663" y="374534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088786" y="4219693"/>
            <a:ext cx="324485" cy="379095"/>
          </a:xfrm>
          <a:custGeom>
            <a:avLst/>
            <a:gdLst/>
            <a:ahLst/>
            <a:cxnLst/>
            <a:rect l="l" t="t" r="r" b="b"/>
            <a:pathLst>
              <a:path w="324484" h="379095">
                <a:moveTo>
                  <a:pt x="291447" y="378710"/>
                </a:moveTo>
                <a:lnTo>
                  <a:pt x="0" y="0"/>
                </a:lnTo>
                <a:lnTo>
                  <a:pt x="324449" y="211755"/>
                </a:lnTo>
                <a:lnTo>
                  <a:pt x="291447" y="37871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648118" y="4282385"/>
            <a:ext cx="393065" cy="377190"/>
          </a:xfrm>
          <a:custGeom>
            <a:avLst/>
            <a:gdLst/>
            <a:ahLst/>
            <a:cxnLst/>
            <a:rect l="l" t="t" r="r" b="b"/>
            <a:pathLst>
              <a:path w="393065" h="377189">
                <a:moveTo>
                  <a:pt x="344015" y="377102"/>
                </a:moveTo>
                <a:lnTo>
                  <a:pt x="0" y="0"/>
                </a:lnTo>
                <a:lnTo>
                  <a:pt x="392785" y="211048"/>
                </a:lnTo>
                <a:lnTo>
                  <a:pt x="344015" y="377102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330362" y="4156313"/>
            <a:ext cx="233045" cy="278765"/>
          </a:xfrm>
          <a:custGeom>
            <a:avLst/>
            <a:gdLst/>
            <a:ahLst/>
            <a:cxnLst/>
            <a:rect l="l" t="t" r="r" b="b"/>
            <a:pathLst>
              <a:path w="233045" h="278764">
                <a:moveTo>
                  <a:pt x="116377" y="278262"/>
                </a:moveTo>
                <a:lnTo>
                  <a:pt x="67401" y="270315"/>
                </a:lnTo>
                <a:lnTo>
                  <a:pt x="34557" y="249109"/>
                </a:lnTo>
                <a:lnTo>
                  <a:pt x="4362" y="183075"/>
                </a:lnTo>
                <a:lnTo>
                  <a:pt x="0" y="112464"/>
                </a:lnTo>
                <a:lnTo>
                  <a:pt x="9082" y="68719"/>
                </a:lnTo>
                <a:lnTo>
                  <a:pt x="33968" y="32977"/>
                </a:lnTo>
                <a:lnTo>
                  <a:pt x="70909" y="8862"/>
                </a:lnTo>
                <a:lnTo>
                  <a:pt x="116156" y="0"/>
                </a:lnTo>
                <a:lnTo>
                  <a:pt x="161410" y="8826"/>
                </a:lnTo>
                <a:lnTo>
                  <a:pt x="198386" y="32901"/>
                </a:lnTo>
                <a:lnTo>
                  <a:pt x="223329" y="68613"/>
                </a:lnTo>
                <a:lnTo>
                  <a:pt x="232486" y="112353"/>
                </a:lnTo>
                <a:lnTo>
                  <a:pt x="226583" y="153429"/>
                </a:lnTo>
                <a:lnTo>
                  <a:pt x="210113" y="197539"/>
                </a:lnTo>
                <a:lnTo>
                  <a:pt x="184983" y="237701"/>
                </a:lnTo>
                <a:lnTo>
                  <a:pt x="153102" y="266936"/>
                </a:lnTo>
                <a:lnTo>
                  <a:pt x="116377" y="278262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462275" y="4432401"/>
            <a:ext cx="222250" cy="1524000"/>
          </a:xfrm>
          <a:custGeom>
            <a:avLst/>
            <a:gdLst/>
            <a:ahLst/>
            <a:cxnLst/>
            <a:rect l="l" t="t" r="r" b="b"/>
            <a:pathLst>
              <a:path w="222250" h="1524000">
                <a:moveTo>
                  <a:pt x="221687" y="1516429"/>
                </a:moveTo>
                <a:lnTo>
                  <a:pt x="82928" y="1523493"/>
                </a:lnTo>
                <a:lnTo>
                  <a:pt x="0" y="0"/>
                </a:lnTo>
                <a:lnTo>
                  <a:pt x="35508" y="21835"/>
                </a:lnTo>
                <a:lnTo>
                  <a:pt x="64718" y="58562"/>
                </a:lnTo>
                <a:lnTo>
                  <a:pt x="85272" y="107039"/>
                </a:lnTo>
                <a:lnTo>
                  <a:pt x="94818" y="164123"/>
                </a:lnTo>
                <a:lnTo>
                  <a:pt x="221687" y="1516429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283478" y="4427762"/>
            <a:ext cx="262255" cy="1541780"/>
          </a:xfrm>
          <a:custGeom>
            <a:avLst/>
            <a:gdLst/>
            <a:ahLst/>
            <a:cxnLst/>
            <a:rect l="l" t="t" r="r" b="b"/>
            <a:pathLst>
              <a:path w="262254" h="1541779">
                <a:moveTo>
                  <a:pt x="261725" y="1528136"/>
                </a:moveTo>
                <a:lnTo>
                  <a:pt x="0" y="1541461"/>
                </a:lnTo>
                <a:lnTo>
                  <a:pt x="40452" y="180636"/>
                </a:lnTo>
                <a:lnTo>
                  <a:pt x="43413" y="125111"/>
                </a:lnTo>
                <a:lnTo>
                  <a:pt x="57369" y="76311"/>
                </a:lnTo>
                <a:lnTo>
                  <a:pt x="80556" y="37210"/>
                </a:lnTo>
                <a:lnTo>
                  <a:pt x="111213" y="10782"/>
                </a:lnTo>
                <a:lnTo>
                  <a:pt x="155556" y="0"/>
                </a:lnTo>
                <a:lnTo>
                  <a:pt x="163428" y="793"/>
                </a:lnTo>
                <a:lnTo>
                  <a:pt x="171179" y="2351"/>
                </a:lnTo>
                <a:lnTo>
                  <a:pt x="178796" y="4642"/>
                </a:lnTo>
                <a:lnTo>
                  <a:pt x="261725" y="1528136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975565" y="4219693"/>
            <a:ext cx="226695" cy="271780"/>
          </a:xfrm>
          <a:custGeom>
            <a:avLst/>
            <a:gdLst/>
            <a:ahLst/>
            <a:cxnLst/>
            <a:rect l="l" t="t" r="r" b="b"/>
            <a:pathLst>
              <a:path w="226695" h="271779">
                <a:moveTo>
                  <a:pt x="113438" y="271217"/>
                </a:moveTo>
                <a:lnTo>
                  <a:pt x="58125" y="260251"/>
                </a:lnTo>
                <a:lnTo>
                  <a:pt x="24559" y="231814"/>
                </a:lnTo>
                <a:lnTo>
                  <a:pt x="7306" y="192705"/>
                </a:lnTo>
                <a:lnTo>
                  <a:pt x="931" y="149724"/>
                </a:lnTo>
                <a:lnTo>
                  <a:pt x="0" y="109670"/>
                </a:lnTo>
                <a:lnTo>
                  <a:pt x="8856" y="67007"/>
                </a:lnTo>
                <a:lnTo>
                  <a:pt x="33116" y="32149"/>
                </a:lnTo>
                <a:lnTo>
                  <a:pt x="69121" y="8634"/>
                </a:lnTo>
                <a:lnTo>
                  <a:pt x="113216" y="0"/>
                </a:lnTo>
                <a:lnTo>
                  <a:pt x="157367" y="8583"/>
                </a:lnTo>
                <a:lnTo>
                  <a:pt x="193427" y="32048"/>
                </a:lnTo>
                <a:lnTo>
                  <a:pt x="217743" y="66857"/>
                </a:lnTo>
                <a:lnTo>
                  <a:pt x="226656" y="109473"/>
                </a:lnTo>
                <a:lnTo>
                  <a:pt x="220911" y="149540"/>
                </a:lnTo>
                <a:lnTo>
                  <a:pt x="204848" y="192555"/>
                </a:lnTo>
                <a:lnTo>
                  <a:pt x="180335" y="231711"/>
                </a:lnTo>
                <a:lnTo>
                  <a:pt x="149242" y="260201"/>
                </a:lnTo>
                <a:lnTo>
                  <a:pt x="113438" y="271217"/>
                </a:lnTo>
                <a:close/>
              </a:path>
            </a:pathLst>
          </a:custGeom>
          <a:solidFill>
            <a:srgbClr val="8058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104209" y="4488869"/>
            <a:ext cx="216535" cy="1485900"/>
          </a:xfrm>
          <a:custGeom>
            <a:avLst/>
            <a:gdLst/>
            <a:ahLst/>
            <a:cxnLst/>
            <a:rect l="l" t="t" r="r" b="b"/>
            <a:pathLst>
              <a:path w="216534" h="1485900">
                <a:moveTo>
                  <a:pt x="216103" y="1478475"/>
                </a:moveTo>
                <a:lnTo>
                  <a:pt x="80833" y="1485362"/>
                </a:lnTo>
                <a:lnTo>
                  <a:pt x="0" y="0"/>
                </a:lnTo>
                <a:lnTo>
                  <a:pt x="34594" y="21272"/>
                </a:lnTo>
                <a:lnTo>
                  <a:pt x="63061" y="57067"/>
                </a:lnTo>
                <a:lnTo>
                  <a:pt x="83099" y="104317"/>
                </a:lnTo>
                <a:lnTo>
                  <a:pt x="92405" y="159960"/>
                </a:lnTo>
                <a:lnTo>
                  <a:pt x="216103" y="1478475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929831" y="4484327"/>
            <a:ext cx="255270" cy="1503045"/>
          </a:xfrm>
          <a:custGeom>
            <a:avLst/>
            <a:gdLst/>
            <a:ahLst/>
            <a:cxnLst/>
            <a:rect l="l" t="t" r="r" b="b"/>
            <a:pathLst>
              <a:path w="255270" h="1503045">
                <a:moveTo>
                  <a:pt x="255206" y="1489903"/>
                </a:moveTo>
                <a:lnTo>
                  <a:pt x="0" y="1502895"/>
                </a:lnTo>
                <a:lnTo>
                  <a:pt x="39438" y="176075"/>
                </a:lnTo>
                <a:lnTo>
                  <a:pt x="42332" y="121961"/>
                </a:lnTo>
                <a:lnTo>
                  <a:pt x="55953" y="74394"/>
                </a:lnTo>
                <a:lnTo>
                  <a:pt x="78576" y="36276"/>
                </a:lnTo>
                <a:lnTo>
                  <a:pt x="108473" y="10511"/>
                </a:lnTo>
                <a:lnTo>
                  <a:pt x="143921" y="0"/>
                </a:lnTo>
                <a:lnTo>
                  <a:pt x="152071" y="95"/>
                </a:lnTo>
                <a:lnTo>
                  <a:pt x="160599" y="1080"/>
                </a:lnTo>
                <a:lnTo>
                  <a:pt x="169019" y="2810"/>
                </a:lnTo>
                <a:lnTo>
                  <a:pt x="176846" y="5139"/>
                </a:lnTo>
                <a:lnTo>
                  <a:pt x="255206" y="1489903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537476" y="4282388"/>
            <a:ext cx="221615" cy="265430"/>
          </a:xfrm>
          <a:custGeom>
            <a:avLst/>
            <a:gdLst/>
            <a:ahLst/>
            <a:cxnLst/>
            <a:rect l="l" t="t" r="r" b="b"/>
            <a:pathLst>
              <a:path w="221615" h="265429">
                <a:moveTo>
                  <a:pt x="110864" y="264986"/>
                </a:moveTo>
                <a:lnTo>
                  <a:pt x="56789" y="254280"/>
                </a:lnTo>
                <a:lnTo>
                  <a:pt x="23979" y="226482"/>
                </a:lnTo>
                <a:lnTo>
                  <a:pt x="7119" y="188246"/>
                </a:lnTo>
                <a:lnTo>
                  <a:pt x="898" y="146224"/>
                </a:lnTo>
                <a:lnTo>
                  <a:pt x="0" y="107071"/>
                </a:lnTo>
                <a:lnTo>
                  <a:pt x="8641" y="65411"/>
                </a:lnTo>
                <a:lnTo>
                  <a:pt x="32345" y="31381"/>
                </a:lnTo>
                <a:lnTo>
                  <a:pt x="67535" y="8428"/>
                </a:lnTo>
                <a:lnTo>
                  <a:pt x="110635" y="0"/>
                </a:lnTo>
                <a:lnTo>
                  <a:pt x="153746" y="8373"/>
                </a:lnTo>
                <a:lnTo>
                  <a:pt x="188972" y="31285"/>
                </a:lnTo>
                <a:lnTo>
                  <a:pt x="212732" y="65289"/>
                </a:lnTo>
                <a:lnTo>
                  <a:pt x="221445" y="106937"/>
                </a:lnTo>
                <a:lnTo>
                  <a:pt x="215833" y="146071"/>
                </a:lnTo>
                <a:lnTo>
                  <a:pt x="200151" y="188089"/>
                </a:lnTo>
                <a:lnTo>
                  <a:pt x="176217" y="226344"/>
                </a:lnTo>
                <a:lnTo>
                  <a:pt x="145849" y="254192"/>
                </a:lnTo>
                <a:lnTo>
                  <a:pt x="110864" y="264986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663128" y="4545353"/>
            <a:ext cx="211454" cy="1442085"/>
          </a:xfrm>
          <a:custGeom>
            <a:avLst/>
            <a:gdLst/>
            <a:ahLst/>
            <a:cxnLst/>
            <a:rect l="l" t="t" r="r" b="b"/>
            <a:pathLst>
              <a:path w="211454" h="1442085">
                <a:moveTo>
                  <a:pt x="210956" y="1441758"/>
                </a:moveTo>
                <a:lnTo>
                  <a:pt x="78326" y="1439367"/>
                </a:lnTo>
                <a:lnTo>
                  <a:pt x="0" y="0"/>
                </a:lnTo>
                <a:lnTo>
                  <a:pt x="33814" y="20806"/>
                </a:lnTo>
                <a:lnTo>
                  <a:pt x="61619" y="55792"/>
                </a:lnTo>
                <a:lnTo>
                  <a:pt x="81180" y="101958"/>
                </a:lnTo>
                <a:lnTo>
                  <a:pt x="90262" y="156305"/>
                </a:lnTo>
                <a:lnTo>
                  <a:pt x="210956" y="1441758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493396" y="4540937"/>
            <a:ext cx="248285" cy="1446530"/>
          </a:xfrm>
          <a:custGeom>
            <a:avLst/>
            <a:gdLst/>
            <a:ahLst/>
            <a:cxnLst/>
            <a:rect l="l" t="t" r="r" b="b"/>
            <a:pathLst>
              <a:path w="248284" h="1446529">
                <a:moveTo>
                  <a:pt x="248059" y="1443778"/>
                </a:moveTo>
                <a:lnTo>
                  <a:pt x="198407" y="1443471"/>
                </a:lnTo>
                <a:lnTo>
                  <a:pt x="99157" y="1443987"/>
                </a:lnTo>
                <a:lnTo>
                  <a:pt x="0" y="1446144"/>
                </a:lnTo>
                <a:lnTo>
                  <a:pt x="37893" y="172024"/>
                </a:lnTo>
                <a:lnTo>
                  <a:pt x="40721" y="119147"/>
                </a:lnTo>
                <a:lnTo>
                  <a:pt x="54030" y="72673"/>
                </a:lnTo>
                <a:lnTo>
                  <a:pt x="76133" y="35436"/>
                </a:lnTo>
                <a:lnTo>
                  <a:pt x="105343" y="10267"/>
                </a:lnTo>
                <a:lnTo>
                  <a:pt x="139975" y="0"/>
                </a:lnTo>
                <a:lnTo>
                  <a:pt x="147954" y="151"/>
                </a:lnTo>
                <a:lnTo>
                  <a:pt x="156294" y="1246"/>
                </a:lnTo>
                <a:lnTo>
                  <a:pt x="164520" y="3079"/>
                </a:lnTo>
                <a:lnTo>
                  <a:pt x="172153" y="5444"/>
                </a:lnTo>
                <a:lnTo>
                  <a:pt x="248059" y="1443778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107221" y="4375715"/>
            <a:ext cx="212090" cy="254000"/>
          </a:xfrm>
          <a:custGeom>
            <a:avLst/>
            <a:gdLst/>
            <a:ahLst/>
            <a:cxnLst/>
            <a:rect l="l" t="t" r="r" b="b"/>
            <a:pathLst>
              <a:path w="212090" h="254000">
                <a:moveTo>
                  <a:pt x="106085" y="253718"/>
                </a:moveTo>
                <a:lnTo>
                  <a:pt x="54348" y="243477"/>
                </a:lnTo>
                <a:lnTo>
                  <a:pt x="22950" y="216863"/>
                </a:lnTo>
                <a:lnTo>
                  <a:pt x="6813" y="180255"/>
                </a:lnTo>
                <a:lnTo>
                  <a:pt x="856" y="140035"/>
                </a:lnTo>
                <a:lnTo>
                  <a:pt x="0" y="102580"/>
                </a:lnTo>
                <a:lnTo>
                  <a:pt x="8281" y="62671"/>
                </a:lnTo>
                <a:lnTo>
                  <a:pt x="30962" y="30085"/>
                </a:lnTo>
                <a:lnTo>
                  <a:pt x="64623" y="8101"/>
                </a:lnTo>
                <a:lnTo>
                  <a:pt x="105840" y="0"/>
                </a:lnTo>
                <a:lnTo>
                  <a:pt x="147153" y="8040"/>
                </a:lnTo>
                <a:lnTo>
                  <a:pt x="180888" y="29992"/>
                </a:lnTo>
                <a:lnTo>
                  <a:pt x="203635" y="62556"/>
                </a:lnTo>
                <a:lnTo>
                  <a:pt x="211982" y="102431"/>
                </a:lnTo>
                <a:lnTo>
                  <a:pt x="203686" y="149936"/>
                </a:lnTo>
                <a:lnTo>
                  <a:pt x="181005" y="199269"/>
                </a:lnTo>
                <a:lnTo>
                  <a:pt x="147338" y="238005"/>
                </a:lnTo>
                <a:lnTo>
                  <a:pt x="106085" y="253718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227478" y="4627478"/>
            <a:ext cx="203200" cy="1369695"/>
          </a:xfrm>
          <a:custGeom>
            <a:avLst/>
            <a:gdLst/>
            <a:ahLst/>
            <a:cxnLst/>
            <a:rect l="l" t="t" r="r" b="b"/>
            <a:pathLst>
              <a:path w="203200" h="1369695">
                <a:moveTo>
                  <a:pt x="69326" y="1369668"/>
                </a:moveTo>
                <a:lnTo>
                  <a:pt x="0" y="0"/>
                </a:lnTo>
                <a:lnTo>
                  <a:pt x="32379" y="19902"/>
                </a:lnTo>
                <a:lnTo>
                  <a:pt x="59012" y="53383"/>
                </a:lnTo>
                <a:lnTo>
                  <a:pt x="77754" y="97599"/>
                </a:lnTo>
                <a:lnTo>
                  <a:pt x="86460" y="149708"/>
                </a:lnTo>
                <a:lnTo>
                  <a:pt x="202580" y="1361819"/>
                </a:lnTo>
                <a:lnTo>
                  <a:pt x="169254" y="1363515"/>
                </a:lnTo>
                <a:lnTo>
                  <a:pt x="102619" y="1367367"/>
                </a:lnTo>
                <a:lnTo>
                  <a:pt x="69326" y="1369668"/>
                </a:lnTo>
                <a:close/>
              </a:path>
              <a:path w="203200" h="1369695">
                <a:moveTo>
                  <a:pt x="202593" y="1361955"/>
                </a:moveTo>
                <a:lnTo>
                  <a:pt x="169254" y="1363515"/>
                </a:lnTo>
                <a:lnTo>
                  <a:pt x="202580" y="1361819"/>
                </a:lnTo>
                <a:lnTo>
                  <a:pt x="202593" y="1361955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065498" y="4623225"/>
            <a:ext cx="236854" cy="1398270"/>
          </a:xfrm>
          <a:custGeom>
            <a:avLst/>
            <a:gdLst/>
            <a:ahLst/>
            <a:cxnLst/>
            <a:rect l="l" t="t" r="r" b="b"/>
            <a:pathLst>
              <a:path w="236854" h="1398270">
                <a:moveTo>
                  <a:pt x="0" y="1397814"/>
                </a:moveTo>
                <a:lnTo>
                  <a:pt x="35849" y="164782"/>
                </a:lnTo>
                <a:lnTo>
                  <a:pt x="38547" y="114126"/>
                </a:lnTo>
                <a:lnTo>
                  <a:pt x="51270" y="69617"/>
                </a:lnTo>
                <a:lnTo>
                  <a:pt x="72411" y="33963"/>
                </a:lnTo>
                <a:lnTo>
                  <a:pt x="133516" y="41"/>
                </a:lnTo>
                <a:lnTo>
                  <a:pt x="141589" y="0"/>
                </a:lnTo>
                <a:lnTo>
                  <a:pt x="150919" y="1026"/>
                </a:lnTo>
                <a:lnTo>
                  <a:pt x="161113" y="3727"/>
                </a:lnTo>
                <a:lnTo>
                  <a:pt x="171783" y="8711"/>
                </a:lnTo>
                <a:lnTo>
                  <a:pt x="236372" y="1373547"/>
                </a:lnTo>
                <a:lnTo>
                  <a:pt x="189038" y="1377224"/>
                </a:lnTo>
                <a:lnTo>
                  <a:pt x="141734" y="1381466"/>
                </a:lnTo>
                <a:lnTo>
                  <a:pt x="94461" y="1386296"/>
                </a:lnTo>
                <a:lnTo>
                  <a:pt x="47217" y="1391738"/>
                </a:lnTo>
                <a:lnTo>
                  <a:pt x="0" y="1397814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754284" y="4460365"/>
            <a:ext cx="412115" cy="296545"/>
          </a:xfrm>
          <a:custGeom>
            <a:avLst/>
            <a:gdLst/>
            <a:ahLst/>
            <a:cxnLst/>
            <a:rect l="l" t="t" r="r" b="b"/>
            <a:pathLst>
              <a:path w="412115" h="296545">
                <a:moveTo>
                  <a:pt x="366770" y="296275"/>
                </a:moveTo>
                <a:lnTo>
                  <a:pt x="0" y="0"/>
                </a:lnTo>
                <a:lnTo>
                  <a:pt x="412071" y="171522"/>
                </a:lnTo>
                <a:lnTo>
                  <a:pt x="366770" y="296275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257250" y="4332191"/>
            <a:ext cx="344170" cy="404495"/>
          </a:xfrm>
          <a:custGeom>
            <a:avLst/>
            <a:gdLst/>
            <a:ahLst/>
            <a:cxnLst/>
            <a:rect l="l" t="t" r="r" b="b"/>
            <a:pathLst>
              <a:path w="344170" h="404495">
                <a:moveTo>
                  <a:pt x="313757" y="404432"/>
                </a:moveTo>
                <a:lnTo>
                  <a:pt x="0" y="0"/>
                </a:lnTo>
                <a:lnTo>
                  <a:pt x="344023" y="217650"/>
                </a:lnTo>
                <a:lnTo>
                  <a:pt x="313757" y="404432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735858" y="4622760"/>
            <a:ext cx="171450" cy="521970"/>
          </a:xfrm>
          <a:custGeom>
            <a:avLst/>
            <a:gdLst/>
            <a:ahLst/>
            <a:cxnLst/>
            <a:rect l="l" t="t" r="r" b="b"/>
            <a:pathLst>
              <a:path w="171450" h="521970">
                <a:moveTo>
                  <a:pt x="171109" y="521869"/>
                </a:moveTo>
                <a:lnTo>
                  <a:pt x="7714" y="178820"/>
                </a:lnTo>
                <a:lnTo>
                  <a:pt x="0" y="0"/>
                </a:lnTo>
                <a:lnTo>
                  <a:pt x="171109" y="521869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187938" y="4595955"/>
            <a:ext cx="95250" cy="467995"/>
          </a:xfrm>
          <a:custGeom>
            <a:avLst/>
            <a:gdLst/>
            <a:ahLst/>
            <a:cxnLst/>
            <a:rect l="l" t="t" r="r" b="b"/>
            <a:pathLst>
              <a:path w="95250" h="467995">
                <a:moveTo>
                  <a:pt x="94772" y="467629"/>
                </a:moveTo>
                <a:lnTo>
                  <a:pt x="15345" y="284448"/>
                </a:lnTo>
                <a:lnTo>
                  <a:pt x="0" y="0"/>
                </a:lnTo>
                <a:lnTo>
                  <a:pt x="94772" y="467629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0" y="5988697"/>
            <a:ext cx="9144000" cy="851535"/>
          </a:xfrm>
          <a:custGeom>
            <a:avLst/>
            <a:gdLst/>
            <a:ahLst/>
            <a:cxnLst/>
            <a:rect l="l" t="t" r="r" b="b"/>
            <a:pathLst>
              <a:path w="9144000" h="851534">
                <a:moveTo>
                  <a:pt x="0" y="851306"/>
                </a:moveTo>
                <a:lnTo>
                  <a:pt x="9144000" y="851306"/>
                </a:lnTo>
                <a:lnTo>
                  <a:pt x="9144000" y="0"/>
                </a:lnTo>
                <a:lnTo>
                  <a:pt x="0" y="0"/>
                </a:lnTo>
                <a:lnTo>
                  <a:pt x="0" y="8513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9" name="Picture 188" descr="caritas logos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0" y="1697430"/>
            <a:ext cx="6874509" cy="2423160"/>
          </a:xfrm>
          <a:custGeom>
            <a:avLst/>
            <a:gdLst/>
            <a:ahLst/>
            <a:cxnLst/>
            <a:rect l="l" t="t" r="r" b="b"/>
            <a:pathLst>
              <a:path w="6874509" h="2423160">
                <a:moveTo>
                  <a:pt x="6210795" y="0"/>
                </a:moveTo>
                <a:lnTo>
                  <a:pt x="0" y="0"/>
                </a:lnTo>
                <a:lnTo>
                  <a:pt x="0" y="2422639"/>
                </a:lnTo>
                <a:lnTo>
                  <a:pt x="6874395" y="2422639"/>
                </a:lnTo>
                <a:lnTo>
                  <a:pt x="6871144" y="365137"/>
                </a:lnTo>
                <a:lnTo>
                  <a:pt x="6210795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>
            <a:spLocks noGrp="1"/>
          </p:cNvSpPr>
          <p:nvPr>
            <p:ph type="title"/>
          </p:nvPr>
        </p:nvSpPr>
        <p:spPr>
          <a:xfrm>
            <a:off x="1090410" y="2211894"/>
            <a:ext cx="4939030" cy="822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Give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unto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peoples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80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earth</a:t>
            </a:r>
            <a:endParaRPr sz="1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provide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food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abundantly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eat, 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desire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protect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shelter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every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family,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090410" y="1858012"/>
            <a:ext cx="119559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SIDE ONE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44500" y="3034854"/>
            <a:ext cx="6102985" cy="2533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58495" marR="508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hand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enable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those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left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behind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technology 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participate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fully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equality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changes</a:t>
            </a:r>
            <a:endParaRPr sz="1800" dirty="0">
              <a:latin typeface="Arial"/>
              <a:cs typeface="Arial"/>
            </a:endParaRPr>
          </a:p>
          <a:p>
            <a:pPr marL="658495">
              <a:lnSpc>
                <a:spcPct val="100000"/>
              </a:lnSpc>
            </a:pP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opportunities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future.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8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CE2731"/>
                </a:solidFill>
                <a:latin typeface="Arial"/>
                <a:cs typeface="Arial"/>
              </a:rPr>
              <a:t>SIDE TWO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sz="1800" spc="-140" dirty="0">
                <a:solidFill>
                  <a:srgbClr val="231F20"/>
                </a:solidFill>
                <a:latin typeface="Arial"/>
                <a:cs typeface="Arial"/>
              </a:rPr>
              <a:t>Teach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0" dirty="0">
                <a:solidFill>
                  <a:srgbClr val="231F20"/>
                </a:solidFill>
                <a:latin typeface="Arial"/>
                <a:cs typeface="Arial"/>
              </a:rPr>
              <a:t>us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seek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231F20"/>
                </a:solidFill>
                <a:latin typeface="Arial"/>
                <a:cs typeface="Arial"/>
              </a:rPr>
              <a:t>justice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231F20"/>
                </a:solidFill>
                <a:latin typeface="Arial"/>
                <a:cs typeface="Arial"/>
              </a:rPr>
              <a:t>put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231F20"/>
                </a:solidFill>
                <a:latin typeface="Arial"/>
                <a:cs typeface="Arial"/>
              </a:rPr>
              <a:t>aside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231F20"/>
                </a:solidFill>
                <a:latin typeface="Arial"/>
                <a:cs typeface="Arial"/>
              </a:rPr>
              <a:t>our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warring</a:t>
            </a:r>
            <a:r>
              <a:rPr sz="1800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14" dirty="0">
                <a:solidFill>
                  <a:srgbClr val="231F20"/>
                </a:solidFill>
                <a:latin typeface="Arial"/>
                <a:cs typeface="Arial"/>
              </a:rPr>
              <a:t>ways.</a:t>
            </a:r>
            <a:endParaRPr sz="1800" dirty="0">
              <a:latin typeface="Arial"/>
              <a:cs typeface="Arial"/>
            </a:endParaRPr>
          </a:p>
          <a:p>
            <a:pPr marL="12700" marR="1783714">
              <a:lnSpc>
                <a:spcPct val="100000"/>
              </a:lnSpc>
            </a:pP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Embolden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100" dirty="0">
                <a:solidFill>
                  <a:srgbClr val="231F20"/>
                </a:solidFill>
                <a:latin typeface="Arial"/>
                <a:cs typeface="Arial"/>
              </a:rPr>
              <a:t>us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95" dirty="0">
                <a:solidFill>
                  <a:srgbClr val="231F20"/>
                </a:solidFill>
                <a:latin typeface="Arial"/>
                <a:cs typeface="Arial"/>
              </a:rPr>
              <a:t>speak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231F20"/>
                </a:solidFill>
                <a:latin typeface="Arial"/>
                <a:cs typeface="Arial"/>
              </a:rPr>
              <a:t>out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against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231F20"/>
                </a:solidFill>
                <a:latin typeface="Arial"/>
                <a:cs typeface="Arial"/>
              </a:rPr>
              <a:t>evil</a:t>
            </a:r>
            <a:r>
              <a:rPr sz="180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231F20"/>
                </a:solidFill>
                <a:latin typeface="Arial"/>
                <a:cs typeface="Arial"/>
              </a:rPr>
              <a:t>that  </a:t>
            </a:r>
            <a:r>
              <a:rPr sz="1800" spc="-85" dirty="0">
                <a:solidFill>
                  <a:srgbClr val="231F20"/>
                </a:solidFill>
                <a:latin typeface="Arial"/>
                <a:cs typeface="Arial"/>
              </a:rPr>
              <a:t>oppresses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231F20"/>
                </a:solidFill>
                <a:latin typeface="Arial"/>
                <a:cs typeface="Arial"/>
              </a:rPr>
              <a:t>peoples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1800" spc="-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231F20"/>
                </a:solidFill>
                <a:latin typeface="Arial"/>
                <a:cs typeface="Arial"/>
              </a:rPr>
              <a:t>planet.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0" y="1750409"/>
            <a:ext cx="827405" cy="955040"/>
          </a:xfrm>
          <a:custGeom>
            <a:avLst/>
            <a:gdLst/>
            <a:ahLst/>
            <a:cxnLst/>
            <a:rect l="l" t="t" r="r" b="b"/>
            <a:pathLst>
              <a:path w="827405" h="955039">
                <a:moveTo>
                  <a:pt x="0" y="0"/>
                </a:moveTo>
                <a:lnTo>
                  <a:pt x="0" y="955027"/>
                </a:lnTo>
                <a:lnTo>
                  <a:pt x="827074" y="477507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0" y="1701335"/>
            <a:ext cx="828040" cy="956310"/>
          </a:xfrm>
          <a:custGeom>
            <a:avLst/>
            <a:gdLst/>
            <a:ahLst/>
            <a:cxnLst/>
            <a:rect l="l" t="t" r="r" b="b"/>
            <a:pathLst>
              <a:path w="828040" h="956310">
                <a:moveTo>
                  <a:pt x="0" y="0"/>
                </a:moveTo>
                <a:lnTo>
                  <a:pt x="0" y="956094"/>
                </a:lnTo>
                <a:lnTo>
                  <a:pt x="828001" y="478053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85744" y="2098370"/>
            <a:ext cx="51435" cy="262890"/>
          </a:xfrm>
          <a:custGeom>
            <a:avLst/>
            <a:gdLst/>
            <a:ahLst/>
            <a:cxnLst/>
            <a:rect l="l" t="t" r="r" b="b"/>
            <a:pathLst>
              <a:path w="51435" h="262889">
                <a:moveTo>
                  <a:pt x="50990" y="241655"/>
                </a:moveTo>
                <a:lnTo>
                  <a:pt x="48986" y="251550"/>
                </a:lnTo>
                <a:lnTo>
                  <a:pt x="43521" y="257903"/>
                </a:lnTo>
                <a:lnTo>
                  <a:pt x="35415" y="261291"/>
                </a:lnTo>
                <a:lnTo>
                  <a:pt x="25488" y="262293"/>
                </a:lnTo>
                <a:lnTo>
                  <a:pt x="15564" y="261291"/>
                </a:lnTo>
                <a:lnTo>
                  <a:pt x="7462" y="257903"/>
                </a:lnTo>
                <a:lnTo>
                  <a:pt x="2002" y="251550"/>
                </a:lnTo>
                <a:lnTo>
                  <a:pt x="0" y="241655"/>
                </a:lnTo>
                <a:lnTo>
                  <a:pt x="0" y="20637"/>
                </a:lnTo>
                <a:lnTo>
                  <a:pt x="2002" y="10742"/>
                </a:lnTo>
                <a:lnTo>
                  <a:pt x="7462" y="4389"/>
                </a:lnTo>
                <a:lnTo>
                  <a:pt x="15564" y="1001"/>
                </a:lnTo>
                <a:lnTo>
                  <a:pt x="25488" y="0"/>
                </a:lnTo>
                <a:lnTo>
                  <a:pt x="35415" y="1001"/>
                </a:lnTo>
                <a:lnTo>
                  <a:pt x="43521" y="4389"/>
                </a:lnTo>
                <a:lnTo>
                  <a:pt x="48986" y="10742"/>
                </a:lnTo>
                <a:lnTo>
                  <a:pt x="50990" y="20637"/>
                </a:lnTo>
                <a:lnTo>
                  <a:pt x="50990" y="241655"/>
                </a:lnTo>
                <a:close/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00921" y="2085721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20624" y="0"/>
                </a:lnTo>
              </a:path>
            </a:pathLst>
          </a:custGeom>
          <a:ln w="25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87980" y="1981466"/>
            <a:ext cx="46990" cy="96520"/>
          </a:xfrm>
          <a:custGeom>
            <a:avLst/>
            <a:gdLst/>
            <a:ahLst/>
            <a:cxnLst/>
            <a:rect l="l" t="t" r="r" b="b"/>
            <a:pathLst>
              <a:path w="46989" h="96519">
                <a:moveTo>
                  <a:pt x="21323" y="0"/>
                </a:moveTo>
                <a:lnTo>
                  <a:pt x="30800" y="11809"/>
                </a:lnTo>
                <a:lnTo>
                  <a:pt x="38592" y="24845"/>
                </a:lnTo>
                <a:lnTo>
                  <a:pt x="44026" y="39156"/>
                </a:lnTo>
                <a:lnTo>
                  <a:pt x="46431" y="54787"/>
                </a:lnTo>
                <a:lnTo>
                  <a:pt x="45977" y="68917"/>
                </a:lnTo>
                <a:lnTo>
                  <a:pt x="42716" y="82465"/>
                </a:lnTo>
                <a:lnTo>
                  <a:pt x="35454" y="92601"/>
                </a:lnTo>
                <a:lnTo>
                  <a:pt x="22999" y="96494"/>
                </a:lnTo>
                <a:lnTo>
                  <a:pt x="13712" y="94736"/>
                </a:lnTo>
                <a:lnTo>
                  <a:pt x="6365" y="89849"/>
                </a:lnTo>
                <a:lnTo>
                  <a:pt x="1586" y="82071"/>
                </a:lnTo>
                <a:lnTo>
                  <a:pt x="0" y="71640"/>
                </a:lnTo>
                <a:lnTo>
                  <a:pt x="1524" y="60154"/>
                </a:lnTo>
                <a:lnTo>
                  <a:pt x="5184" y="49798"/>
                </a:lnTo>
                <a:lnTo>
                  <a:pt x="10297" y="40149"/>
                </a:lnTo>
                <a:lnTo>
                  <a:pt x="16179" y="30784"/>
                </a:lnTo>
                <a:lnTo>
                  <a:pt x="19776" y="24308"/>
                </a:lnTo>
                <a:lnTo>
                  <a:pt x="23018" y="15892"/>
                </a:lnTo>
                <a:lnTo>
                  <a:pt x="24127" y="7226"/>
                </a:lnTo>
                <a:lnTo>
                  <a:pt x="21323" y="0"/>
                </a:lnTo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930863" y="4018305"/>
            <a:ext cx="207645" cy="578485"/>
          </a:xfrm>
          <a:custGeom>
            <a:avLst/>
            <a:gdLst/>
            <a:ahLst/>
            <a:cxnLst/>
            <a:rect l="l" t="t" r="r" b="b"/>
            <a:pathLst>
              <a:path w="207645" h="578485">
                <a:moveTo>
                  <a:pt x="0" y="0"/>
                </a:moveTo>
                <a:lnTo>
                  <a:pt x="36880" y="240690"/>
                </a:lnTo>
                <a:lnTo>
                  <a:pt x="207390" y="578104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354996" y="3420220"/>
            <a:ext cx="309880" cy="379730"/>
          </a:xfrm>
          <a:custGeom>
            <a:avLst/>
            <a:gdLst/>
            <a:ahLst/>
            <a:cxnLst/>
            <a:rect l="l" t="t" r="r" b="b"/>
            <a:pathLst>
              <a:path w="309879" h="379729">
                <a:moveTo>
                  <a:pt x="163426" y="0"/>
                </a:moveTo>
                <a:lnTo>
                  <a:pt x="114363" y="5287"/>
                </a:lnTo>
                <a:lnTo>
                  <a:pt x="70974" y="24855"/>
                </a:lnTo>
                <a:lnTo>
                  <a:pt x="35932" y="56304"/>
                </a:lnTo>
                <a:lnTo>
                  <a:pt x="11913" y="97235"/>
                </a:lnTo>
                <a:lnTo>
                  <a:pt x="1590" y="145249"/>
                </a:lnTo>
                <a:lnTo>
                  <a:pt x="0" y="184471"/>
                </a:lnTo>
                <a:lnTo>
                  <a:pt x="929" y="227310"/>
                </a:lnTo>
                <a:lnTo>
                  <a:pt x="7249" y="270440"/>
                </a:lnTo>
                <a:lnTo>
                  <a:pt x="21828" y="310537"/>
                </a:lnTo>
                <a:lnTo>
                  <a:pt x="47539" y="344273"/>
                </a:lnTo>
                <a:lnTo>
                  <a:pt x="87249" y="368323"/>
                </a:lnTo>
                <a:lnTo>
                  <a:pt x="143830" y="379361"/>
                </a:lnTo>
                <a:lnTo>
                  <a:pt x="185321" y="370587"/>
                </a:lnTo>
                <a:lnTo>
                  <a:pt x="223587" y="343540"/>
                </a:lnTo>
                <a:lnTo>
                  <a:pt x="256879" y="303652"/>
                </a:lnTo>
                <a:lnTo>
                  <a:pt x="283449" y="256352"/>
                </a:lnTo>
                <a:lnTo>
                  <a:pt x="301548" y="207071"/>
                </a:lnTo>
                <a:lnTo>
                  <a:pt x="309426" y="161239"/>
                </a:lnTo>
                <a:lnTo>
                  <a:pt x="304110" y="112402"/>
                </a:lnTo>
                <a:lnTo>
                  <a:pt x="284438" y="69207"/>
                </a:lnTo>
                <a:lnTo>
                  <a:pt x="252824" y="34305"/>
                </a:lnTo>
                <a:lnTo>
                  <a:pt x="211682" y="10352"/>
                </a:lnTo>
                <a:lnTo>
                  <a:pt x="16342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519566" y="3797696"/>
            <a:ext cx="185420" cy="2082800"/>
          </a:xfrm>
          <a:custGeom>
            <a:avLst/>
            <a:gdLst/>
            <a:ahLst/>
            <a:cxnLst/>
            <a:rect l="l" t="t" r="r" b="b"/>
            <a:pathLst>
              <a:path w="185420" h="2082800">
                <a:moveTo>
                  <a:pt x="0" y="0"/>
                </a:moveTo>
                <a:lnTo>
                  <a:pt x="901" y="2082711"/>
                </a:lnTo>
                <a:lnTo>
                  <a:pt x="185229" y="2082711"/>
                </a:lnTo>
                <a:lnTo>
                  <a:pt x="113779" y="230314"/>
                </a:lnTo>
                <a:lnTo>
                  <a:pt x="109910" y="176997"/>
                </a:lnTo>
                <a:lnTo>
                  <a:pt x="98871" y="127894"/>
                </a:lnTo>
                <a:lnTo>
                  <a:pt x="81511" y="84324"/>
                </a:lnTo>
                <a:lnTo>
                  <a:pt x="58680" y="47606"/>
                </a:lnTo>
                <a:lnTo>
                  <a:pt x="31226" y="19058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172911" y="3789197"/>
            <a:ext cx="347980" cy="2091689"/>
          </a:xfrm>
          <a:custGeom>
            <a:avLst/>
            <a:gdLst/>
            <a:ahLst/>
            <a:cxnLst/>
            <a:rect l="l" t="t" r="r" b="b"/>
            <a:pathLst>
              <a:path w="347979" h="2091689">
                <a:moveTo>
                  <a:pt x="305676" y="0"/>
                </a:moveTo>
                <a:lnTo>
                  <a:pt x="237581" y="24273"/>
                </a:lnTo>
                <a:lnTo>
                  <a:pt x="208839" y="52465"/>
                </a:lnTo>
                <a:lnTo>
                  <a:pt x="184871" y="89450"/>
                </a:lnTo>
                <a:lnTo>
                  <a:pt x="166602" y="133793"/>
                </a:lnTo>
                <a:lnTo>
                  <a:pt x="154962" y="184062"/>
                </a:lnTo>
                <a:lnTo>
                  <a:pt x="150875" y="238823"/>
                </a:lnTo>
                <a:lnTo>
                  <a:pt x="0" y="2091207"/>
                </a:lnTo>
                <a:lnTo>
                  <a:pt x="347560" y="2091207"/>
                </a:lnTo>
                <a:lnTo>
                  <a:pt x="346659" y="8496"/>
                </a:lnTo>
                <a:lnTo>
                  <a:pt x="336740" y="4843"/>
                </a:lnTo>
                <a:lnTo>
                  <a:pt x="326586" y="2181"/>
                </a:lnTo>
                <a:lnTo>
                  <a:pt x="316223" y="552"/>
                </a:lnTo>
                <a:lnTo>
                  <a:pt x="305676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880808" y="3481782"/>
            <a:ext cx="302260" cy="370205"/>
          </a:xfrm>
          <a:custGeom>
            <a:avLst/>
            <a:gdLst/>
            <a:ahLst/>
            <a:cxnLst/>
            <a:rect l="l" t="t" r="r" b="b"/>
            <a:pathLst>
              <a:path w="302259" h="370204">
                <a:moveTo>
                  <a:pt x="159322" y="0"/>
                </a:moveTo>
                <a:lnTo>
                  <a:pt x="111496" y="5157"/>
                </a:lnTo>
                <a:lnTo>
                  <a:pt x="69197" y="24239"/>
                </a:lnTo>
                <a:lnTo>
                  <a:pt x="35033" y="54907"/>
                </a:lnTo>
                <a:lnTo>
                  <a:pt x="11611" y="94825"/>
                </a:lnTo>
                <a:lnTo>
                  <a:pt x="1537" y="141655"/>
                </a:lnTo>
                <a:lnTo>
                  <a:pt x="0" y="179875"/>
                </a:lnTo>
                <a:lnTo>
                  <a:pt x="919" y="221618"/>
                </a:lnTo>
                <a:lnTo>
                  <a:pt x="7093" y="263644"/>
                </a:lnTo>
                <a:lnTo>
                  <a:pt x="21318" y="302713"/>
                </a:lnTo>
                <a:lnTo>
                  <a:pt x="46389" y="335584"/>
                </a:lnTo>
                <a:lnTo>
                  <a:pt x="85104" y="359017"/>
                </a:lnTo>
                <a:lnTo>
                  <a:pt x="140259" y="369773"/>
                </a:lnTo>
                <a:lnTo>
                  <a:pt x="180723" y="361252"/>
                </a:lnTo>
                <a:lnTo>
                  <a:pt x="218043" y="334902"/>
                </a:lnTo>
                <a:lnTo>
                  <a:pt x="250513" y="296019"/>
                </a:lnTo>
                <a:lnTo>
                  <a:pt x="276424" y="249898"/>
                </a:lnTo>
                <a:lnTo>
                  <a:pt x="294069" y="201834"/>
                </a:lnTo>
                <a:lnTo>
                  <a:pt x="301740" y="157124"/>
                </a:lnTo>
                <a:lnTo>
                  <a:pt x="296537" y="109543"/>
                </a:lnTo>
                <a:lnTo>
                  <a:pt x="277353" y="67442"/>
                </a:lnTo>
                <a:lnTo>
                  <a:pt x="246528" y="33418"/>
                </a:lnTo>
                <a:lnTo>
                  <a:pt x="206404" y="10071"/>
                </a:lnTo>
                <a:lnTo>
                  <a:pt x="159322" y="0"/>
                </a:lnTo>
                <a:close/>
              </a:path>
            </a:pathLst>
          </a:custGeom>
          <a:solidFill>
            <a:srgbClr val="9976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041332" y="3849818"/>
            <a:ext cx="180975" cy="2030730"/>
          </a:xfrm>
          <a:custGeom>
            <a:avLst/>
            <a:gdLst/>
            <a:ahLst/>
            <a:cxnLst/>
            <a:rect l="l" t="t" r="r" b="b"/>
            <a:pathLst>
              <a:path w="180975" h="2030729">
                <a:moveTo>
                  <a:pt x="0" y="0"/>
                </a:moveTo>
                <a:lnTo>
                  <a:pt x="901" y="2030590"/>
                </a:lnTo>
                <a:lnTo>
                  <a:pt x="180543" y="2030590"/>
                </a:lnTo>
                <a:lnTo>
                  <a:pt x="110883" y="224497"/>
                </a:lnTo>
                <a:lnTo>
                  <a:pt x="105488" y="162574"/>
                </a:lnTo>
                <a:lnTo>
                  <a:pt x="90261" y="106941"/>
                </a:lnTo>
                <a:lnTo>
                  <a:pt x="66644" y="59820"/>
                </a:lnTo>
                <a:lnTo>
                  <a:pt x="36076" y="23433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703338" y="3841508"/>
            <a:ext cx="339090" cy="2038985"/>
          </a:xfrm>
          <a:custGeom>
            <a:avLst/>
            <a:gdLst/>
            <a:ahLst/>
            <a:cxnLst/>
            <a:rect l="l" t="t" r="r" b="b"/>
            <a:pathLst>
              <a:path w="339090" h="2038985">
                <a:moveTo>
                  <a:pt x="298005" y="0"/>
                </a:moveTo>
                <a:lnTo>
                  <a:pt x="231611" y="23664"/>
                </a:lnTo>
                <a:lnTo>
                  <a:pt x="203589" y="51148"/>
                </a:lnTo>
                <a:lnTo>
                  <a:pt x="180221" y="87201"/>
                </a:lnTo>
                <a:lnTo>
                  <a:pt x="162410" y="130427"/>
                </a:lnTo>
                <a:lnTo>
                  <a:pt x="151062" y="179427"/>
                </a:lnTo>
                <a:lnTo>
                  <a:pt x="147078" y="232803"/>
                </a:lnTo>
                <a:lnTo>
                  <a:pt x="0" y="2038896"/>
                </a:lnTo>
                <a:lnTo>
                  <a:pt x="338899" y="2038896"/>
                </a:lnTo>
                <a:lnTo>
                  <a:pt x="337997" y="8305"/>
                </a:lnTo>
                <a:lnTo>
                  <a:pt x="328275" y="4741"/>
                </a:lnTo>
                <a:lnTo>
                  <a:pt x="318368" y="2138"/>
                </a:lnTo>
                <a:lnTo>
                  <a:pt x="308278" y="542"/>
                </a:lnTo>
                <a:lnTo>
                  <a:pt x="298005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296365" y="3536673"/>
            <a:ext cx="295275" cy="361315"/>
          </a:xfrm>
          <a:custGeom>
            <a:avLst/>
            <a:gdLst/>
            <a:ahLst/>
            <a:cxnLst/>
            <a:rect l="l" t="t" r="r" b="b"/>
            <a:pathLst>
              <a:path w="295275" h="361314">
                <a:moveTo>
                  <a:pt x="155685" y="0"/>
                </a:moveTo>
                <a:lnTo>
                  <a:pt x="108953" y="5027"/>
                </a:lnTo>
                <a:lnTo>
                  <a:pt x="67623" y="23649"/>
                </a:lnTo>
                <a:lnTo>
                  <a:pt x="34243" y="53586"/>
                </a:lnTo>
                <a:lnTo>
                  <a:pt x="11360" y="92560"/>
                </a:lnTo>
                <a:lnTo>
                  <a:pt x="1520" y="138290"/>
                </a:lnTo>
                <a:lnTo>
                  <a:pt x="0" y="175641"/>
                </a:lnTo>
                <a:lnTo>
                  <a:pt x="877" y="216446"/>
                </a:lnTo>
                <a:lnTo>
                  <a:pt x="6890" y="257533"/>
                </a:lnTo>
                <a:lnTo>
                  <a:pt x="20774" y="295731"/>
                </a:lnTo>
                <a:lnTo>
                  <a:pt x="45267" y="327868"/>
                </a:lnTo>
                <a:lnTo>
                  <a:pt x="83107" y="350774"/>
                </a:lnTo>
                <a:lnTo>
                  <a:pt x="137029" y="361276"/>
                </a:lnTo>
                <a:lnTo>
                  <a:pt x="176561" y="352916"/>
                </a:lnTo>
                <a:lnTo>
                  <a:pt x="213029" y="327152"/>
                </a:lnTo>
                <a:lnTo>
                  <a:pt x="244763" y="289156"/>
                </a:lnTo>
                <a:lnTo>
                  <a:pt x="270092" y="244097"/>
                </a:lnTo>
                <a:lnTo>
                  <a:pt x="287345" y="197144"/>
                </a:lnTo>
                <a:lnTo>
                  <a:pt x="294852" y="153466"/>
                </a:lnTo>
                <a:lnTo>
                  <a:pt x="289752" y="106972"/>
                </a:lnTo>
                <a:lnTo>
                  <a:pt x="270986" y="65845"/>
                </a:lnTo>
                <a:lnTo>
                  <a:pt x="240853" y="32619"/>
                </a:lnTo>
                <a:lnTo>
                  <a:pt x="201653" y="9826"/>
                </a:lnTo>
                <a:lnTo>
                  <a:pt x="155685" y="0"/>
                </a:lnTo>
                <a:close/>
              </a:path>
            </a:pathLst>
          </a:custGeom>
          <a:solidFill>
            <a:srgbClr val="5D3F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453151" y="3896207"/>
            <a:ext cx="176530" cy="1984375"/>
          </a:xfrm>
          <a:custGeom>
            <a:avLst/>
            <a:gdLst/>
            <a:ahLst/>
            <a:cxnLst/>
            <a:rect l="l" t="t" r="r" b="b"/>
            <a:pathLst>
              <a:path w="176529" h="1984375">
                <a:moveTo>
                  <a:pt x="0" y="0"/>
                </a:moveTo>
                <a:lnTo>
                  <a:pt x="914" y="1984197"/>
                </a:lnTo>
                <a:lnTo>
                  <a:pt x="176479" y="1984197"/>
                </a:lnTo>
                <a:lnTo>
                  <a:pt x="108432" y="219354"/>
                </a:lnTo>
                <a:lnTo>
                  <a:pt x="103155" y="158882"/>
                </a:lnTo>
                <a:lnTo>
                  <a:pt x="88263" y="104539"/>
                </a:lnTo>
                <a:lnTo>
                  <a:pt x="65166" y="58496"/>
                </a:lnTo>
                <a:lnTo>
                  <a:pt x="35275" y="22926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122941" y="3888117"/>
            <a:ext cx="331470" cy="2070100"/>
          </a:xfrm>
          <a:custGeom>
            <a:avLst/>
            <a:gdLst/>
            <a:ahLst/>
            <a:cxnLst/>
            <a:rect l="l" t="t" r="r" b="b"/>
            <a:pathLst>
              <a:path w="331470" h="2070100">
                <a:moveTo>
                  <a:pt x="291134" y="0"/>
                </a:moveTo>
                <a:lnTo>
                  <a:pt x="251939" y="8123"/>
                </a:lnTo>
                <a:lnTo>
                  <a:pt x="216711" y="31049"/>
                </a:lnTo>
                <a:lnTo>
                  <a:pt x="186859" y="66611"/>
                </a:lnTo>
                <a:lnTo>
                  <a:pt x="163793" y="112642"/>
                </a:lnTo>
                <a:lnTo>
                  <a:pt x="148920" y="166975"/>
                </a:lnTo>
                <a:lnTo>
                  <a:pt x="143649" y="227444"/>
                </a:lnTo>
                <a:lnTo>
                  <a:pt x="0" y="2069922"/>
                </a:lnTo>
                <a:lnTo>
                  <a:pt x="331127" y="1992287"/>
                </a:lnTo>
                <a:lnTo>
                  <a:pt x="330212" y="8089"/>
                </a:lnTo>
                <a:lnTo>
                  <a:pt x="291134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720272" y="3633709"/>
            <a:ext cx="282575" cy="346075"/>
          </a:xfrm>
          <a:custGeom>
            <a:avLst/>
            <a:gdLst/>
            <a:ahLst/>
            <a:cxnLst/>
            <a:rect l="l" t="t" r="r" b="b"/>
            <a:pathLst>
              <a:path w="282575" h="346075">
                <a:moveTo>
                  <a:pt x="149023" y="0"/>
                </a:moveTo>
                <a:lnTo>
                  <a:pt x="104298" y="4855"/>
                </a:lnTo>
                <a:lnTo>
                  <a:pt x="64741" y="22700"/>
                </a:lnTo>
                <a:lnTo>
                  <a:pt x="32789" y="51368"/>
                </a:lnTo>
                <a:lnTo>
                  <a:pt x="10879" y="88690"/>
                </a:lnTo>
                <a:lnTo>
                  <a:pt x="1449" y="132499"/>
                </a:lnTo>
                <a:lnTo>
                  <a:pt x="0" y="168227"/>
                </a:lnTo>
                <a:lnTo>
                  <a:pt x="846" y="207277"/>
                </a:lnTo>
                <a:lnTo>
                  <a:pt x="6607" y="246606"/>
                </a:lnTo>
                <a:lnTo>
                  <a:pt x="19902" y="283173"/>
                </a:lnTo>
                <a:lnTo>
                  <a:pt x="43348" y="313938"/>
                </a:lnTo>
                <a:lnTo>
                  <a:pt x="79563" y="335860"/>
                </a:lnTo>
                <a:lnTo>
                  <a:pt x="131167" y="345897"/>
                </a:lnTo>
                <a:lnTo>
                  <a:pt x="169001" y="337899"/>
                </a:lnTo>
                <a:lnTo>
                  <a:pt x="203904" y="313244"/>
                </a:lnTo>
                <a:lnTo>
                  <a:pt x="234279" y="276879"/>
                </a:lnTo>
                <a:lnTo>
                  <a:pt x="258528" y="233753"/>
                </a:lnTo>
                <a:lnTo>
                  <a:pt x="275054" y="188815"/>
                </a:lnTo>
                <a:lnTo>
                  <a:pt x="282259" y="147015"/>
                </a:lnTo>
                <a:lnTo>
                  <a:pt x="277388" y="102496"/>
                </a:lnTo>
                <a:lnTo>
                  <a:pt x="259427" y="63110"/>
                </a:lnTo>
                <a:lnTo>
                  <a:pt x="230578" y="31281"/>
                </a:lnTo>
                <a:lnTo>
                  <a:pt x="193043" y="9436"/>
                </a:lnTo>
                <a:lnTo>
                  <a:pt x="149023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868600" y="3977929"/>
            <a:ext cx="173355" cy="2126615"/>
          </a:xfrm>
          <a:custGeom>
            <a:avLst/>
            <a:gdLst/>
            <a:ahLst/>
            <a:cxnLst/>
            <a:rect l="l" t="t" r="r" b="b"/>
            <a:pathLst>
              <a:path w="173354" h="2126615">
                <a:moveTo>
                  <a:pt x="1739" y="0"/>
                </a:moveTo>
                <a:lnTo>
                  <a:pt x="0" y="2126424"/>
                </a:lnTo>
                <a:lnTo>
                  <a:pt x="173253" y="2034298"/>
                </a:lnTo>
                <a:lnTo>
                  <a:pt x="105536" y="210096"/>
                </a:lnTo>
                <a:lnTo>
                  <a:pt x="100486" y="152111"/>
                </a:lnTo>
                <a:lnTo>
                  <a:pt x="86235" y="100049"/>
                </a:lnTo>
                <a:lnTo>
                  <a:pt x="64128" y="55969"/>
                </a:lnTo>
                <a:lnTo>
                  <a:pt x="35514" y="21932"/>
                </a:lnTo>
                <a:lnTo>
                  <a:pt x="1739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541313" y="3970220"/>
            <a:ext cx="330200" cy="2217420"/>
          </a:xfrm>
          <a:custGeom>
            <a:avLst/>
            <a:gdLst/>
            <a:ahLst/>
            <a:cxnLst/>
            <a:rect l="l" t="t" r="r" b="b"/>
            <a:pathLst>
              <a:path w="330200" h="2217420">
                <a:moveTo>
                  <a:pt x="291630" y="0"/>
                </a:moveTo>
                <a:lnTo>
                  <a:pt x="254114" y="7775"/>
                </a:lnTo>
                <a:lnTo>
                  <a:pt x="220402" y="29721"/>
                </a:lnTo>
                <a:lnTo>
                  <a:pt x="191841" y="63768"/>
                </a:lnTo>
                <a:lnTo>
                  <a:pt x="169775" y="107844"/>
                </a:lnTo>
                <a:lnTo>
                  <a:pt x="155548" y="159880"/>
                </a:lnTo>
                <a:lnTo>
                  <a:pt x="150507" y="217804"/>
                </a:lnTo>
                <a:lnTo>
                  <a:pt x="0" y="2217369"/>
                </a:lnTo>
                <a:lnTo>
                  <a:pt x="329907" y="2023465"/>
                </a:lnTo>
                <a:lnTo>
                  <a:pt x="329031" y="7708"/>
                </a:lnTo>
                <a:lnTo>
                  <a:pt x="291630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316040" y="4031229"/>
            <a:ext cx="473075" cy="457834"/>
          </a:xfrm>
          <a:custGeom>
            <a:avLst/>
            <a:gdLst/>
            <a:ahLst/>
            <a:cxnLst/>
            <a:rect l="l" t="t" r="r" b="b"/>
            <a:pathLst>
              <a:path w="473075" h="457835">
                <a:moveTo>
                  <a:pt x="417080" y="0"/>
                </a:moveTo>
                <a:lnTo>
                  <a:pt x="0" y="457504"/>
                </a:lnTo>
                <a:lnTo>
                  <a:pt x="473036" y="86766"/>
                </a:lnTo>
                <a:lnTo>
                  <a:pt x="417080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135894" y="3970216"/>
            <a:ext cx="165100" cy="608965"/>
          </a:xfrm>
          <a:custGeom>
            <a:avLst/>
            <a:gdLst/>
            <a:ahLst/>
            <a:cxnLst/>
            <a:rect l="l" t="t" r="r" b="b"/>
            <a:pathLst>
              <a:path w="165100" h="608964">
                <a:moveTo>
                  <a:pt x="164757" y="0"/>
                </a:moveTo>
                <a:lnTo>
                  <a:pt x="0" y="608812"/>
                </a:lnTo>
                <a:lnTo>
                  <a:pt x="164757" y="259880"/>
                </a:lnTo>
                <a:lnTo>
                  <a:pt x="164757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541389" y="4000825"/>
            <a:ext cx="192405" cy="729615"/>
          </a:xfrm>
          <a:custGeom>
            <a:avLst/>
            <a:gdLst/>
            <a:ahLst/>
            <a:cxnLst/>
            <a:rect l="l" t="t" r="r" b="b"/>
            <a:pathLst>
              <a:path w="192404" h="729614">
                <a:moveTo>
                  <a:pt x="2857" y="0"/>
                </a:moveTo>
                <a:lnTo>
                  <a:pt x="0" y="250278"/>
                </a:lnTo>
                <a:lnTo>
                  <a:pt x="191897" y="729297"/>
                </a:lnTo>
                <a:lnTo>
                  <a:pt x="285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733289" y="3952326"/>
            <a:ext cx="147955" cy="777875"/>
          </a:xfrm>
          <a:custGeom>
            <a:avLst/>
            <a:gdLst/>
            <a:ahLst/>
            <a:cxnLst/>
            <a:rect l="l" t="t" r="r" b="b"/>
            <a:pathLst>
              <a:path w="147954" h="777875">
                <a:moveTo>
                  <a:pt x="139458" y="0"/>
                </a:moveTo>
                <a:lnTo>
                  <a:pt x="0" y="777798"/>
                </a:lnTo>
                <a:lnTo>
                  <a:pt x="147358" y="322313"/>
                </a:lnTo>
                <a:lnTo>
                  <a:pt x="139458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129798" y="3952326"/>
            <a:ext cx="92075" cy="644525"/>
          </a:xfrm>
          <a:custGeom>
            <a:avLst/>
            <a:gdLst/>
            <a:ahLst/>
            <a:cxnLst/>
            <a:rect l="l" t="t" r="r" b="b"/>
            <a:pathLst>
              <a:path w="92075" h="644525">
                <a:moveTo>
                  <a:pt x="0" y="0"/>
                </a:moveTo>
                <a:lnTo>
                  <a:pt x="0" y="388848"/>
                </a:lnTo>
                <a:lnTo>
                  <a:pt x="92075" y="644093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221874" y="3888121"/>
            <a:ext cx="133350" cy="708660"/>
          </a:xfrm>
          <a:custGeom>
            <a:avLst/>
            <a:gdLst/>
            <a:ahLst/>
            <a:cxnLst/>
            <a:rect l="l" t="t" r="r" b="b"/>
            <a:pathLst>
              <a:path w="133350" h="708660">
                <a:moveTo>
                  <a:pt x="124853" y="0"/>
                </a:moveTo>
                <a:lnTo>
                  <a:pt x="0" y="708291"/>
                </a:lnTo>
                <a:lnTo>
                  <a:pt x="133019" y="354177"/>
                </a:lnTo>
                <a:lnTo>
                  <a:pt x="124853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0" y="5872518"/>
            <a:ext cx="9144000" cy="967740"/>
          </a:xfrm>
          <a:custGeom>
            <a:avLst/>
            <a:gdLst/>
            <a:ahLst/>
            <a:cxnLst/>
            <a:rect l="l" t="t" r="r" b="b"/>
            <a:pathLst>
              <a:path w="9144000" h="967740">
                <a:moveTo>
                  <a:pt x="0" y="967486"/>
                </a:moveTo>
                <a:lnTo>
                  <a:pt x="9144000" y="967486"/>
                </a:lnTo>
                <a:lnTo>
                  <a:pt x="9144000" y="0"/>
                </a:lnTo>
                <a:lnTo>
                  <a:pt x="0" y="0"/>
                </a:lnTo>
                <a:lnTo>
                  <a:pt x="0" y="9674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4" name="Picture 123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81370"/>
            <a:ext cx="6400165" cy="2936240"/>
          </a:xfrm>
          <a:custGeom>
            <a:avLst/>
            <a:gdLst/>
            <a:ahLst/>
            <a:cxnLst/>
            <a:rect l="l" t="t" r="r" b="b"/>
            <a:pathLst>
              <a:path w="6400165" h="2936240">
                <a:moveTo>
                  <a:pt x="5736399" y="0"/>
                </a:moveTo>
                <a:lnTo>
                  <a:pt x="0" y="0"/>
                </a:lnTo>
                <a:lnTo>
                  <a:pt x="0" y="2935630"/>
                </a:lnTo>
                <a:lnTo>
                  <a:pt x="6399999" y="2935630"/>
                </a:lnTo>
                <a:lnTo>
                  <a:pt x="6396748" y="365137"/>
                </a:lnTo>
                <a:lnTo>
                  <a:pt x="573639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57990" y="3047354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92" y="0"/>
                </a:moveTo>
                <a:lnTo>
                  <a:pt x="247646" y="5750"/>
                </a:lnTo>
                <a:lnTo>
                  <a:pt x="204518" y="17781"/>
                </a:lnTo>
                <a:lnTo>
                  <a:pt x="164262" y="35591"/>
                </a:lnTo>
                <a:lnTo>
                  <a:pt x="127330" y="58673"/>
                </a:lnTo>
                <a:lnTo>
                  <a:pt x="94177" y="86526"/>
                </a:lnTo>
                <a:lnTo>
                  <a:pt x="65255" y="118645"/>
                </a:lnTo>
                <a:lnTo>
                  <a:pt x="41019" y="154526"/>
                </a:lnTo>
                <a:lnTo>
                  <a:pt x="21922" y="193667"/>
                </a:lnTo>
                <a:lnTo>
                  <a:pt x="8417" y="235562"/>
                </a:lnTo>
                <a:lnTo>
                  <a:pt x="959" y="279708"/>
                </a:lnTo>
                <a:lnTo>
                  <a:pt x="0" y="325602"/>
                </a:lnTo>
                <a:lnTo>
                  <a:pt x="5750" y="371121"/>
                </a:lnTo>
                <a:lnTo>
                  <a:pt x="17780" y="414229"/>
                </a:lnTo>
                <a:lnTo>
                  <a:pt x="35588" y="454473"/>
                </a:lnTo>
                <a:lnTo>
                  <a:pt x="58670" y="491398"/>
                </a:lnTo>
                <a:lnTo>
                  <a:pt x="86522" y="524549"/>
                </a:lnTo>
                <a:lnTo>
                  <a:pt x="118640" y="553471"/>
                </a:lnTo>
                <a:lnTo>
                  <a:pt x="154521" y="577710"/>
                </a:lnTo>
                <a:lnTo>
                  <a:pt x="193661" y="596812"/>
                </a:lnTo>
                <a:lnTo>
                  <a:pt x="235557" y="610321"/>
                </a:lnTo>
                <a:lnTo>
                  <a:pt x="279705" y="617783"/>
                </a:lnTo>
                <a:lnTo>
                  <a:pt x="325602" y="618744"/>
                </a:lnTo>
                <a:lnTo>
                  <a:pt x="371142" y="612992"/>
                </a:lnTo>
                <a:lnTo>
                  <a:pt x="414266" y="600957"/>
                </a:lnTo>
                <a:lnTo>
                  <a:pt x="454521" y="583143"/>
                </a:lnTo>
                <a:lnTo>
                  <a:pt x="459027" y="580326"/>
                </a:lnTo>
                <a:lnTo>
                  <a:pt x="323684" y="580326"/>
                </a:lnTo>
                <a:lnTo>
                  <a:pt x="274746" y="578511"/>
                </a:lnTo>
                <a:lnTo>
                  <a:pt x="228239" y="568325"/>
                </a:lnTo>
                <a:lnTo>
                  <a:pt x="184970" y="550495"/>
                </a:lnTo>
                <a:lnTo>
                  <a:pt x="145744" y="525745"/>
                </a:lnTo>
                <a:lnTo>
                  <a:pt x="111368" y="494801"/>
                </a:lnTo>
                <a:lnTo>
                  <a:pt x="82648" y="458388"/>
                </a:lnTo>
                <a:lnTo>
                  <a:pt x="60389" y="417233"/>
                </a:lnTo>
                <a:lnTo>
                  <a:pt x="45398" y="372060"/>
                </a:lnTo>
                <a:lnTo>
                  <a:pt x="38481" y="323596"/>
                </a:lnTo>
                <a:lnTo>
                  <a:pt x="40296" y="274662"/>
                </a:lnTo>
                <a:lnTo>
                  <a:pt x="50484" y="228160"/>
                </a:lnTo>
                <a:lnTo>
                  <a:pt x="68318" y="184896"/>
                </a:lnTo>
                <a:lnTo>
                  <a:pt x="93073" y="145676"/>
                </a:lnTo>
                <a:lnTo>
                  <a:pt x="124024" y="111306"/>
                </a:lnTo>
                <a:lnTo>
                  <a:pt x="160447" y="82590"/>
                </a:lnTo>
                <a:lnTo>
                  <a:pt x="201615" y="60335"/>
                </a:lnTo>
                <a:lnTo>
                  <a:pt x="246803" y="45346"/>
                </a:lnTo>
                <a:lnTo>
                  <a:pt x="295287" y="38430"/>
                </a:lnTo>
                <a:lnTo>
                  <a:pt x="458962" y="38430"/>
                </a:lnTo>
                <a:lnTo>
                  <a:pt x="425122" y="21920"/>
                </a:lnTo>
                <a:lnTo>
                  <a:pt x="383227" y="8416"/>
                </a:lnTo>
                <a:lnTo>
                  <a:pt x="339083" y="958"/>
                </a:lnTo>
                <a:lnTo>
                  <a:pt x="293192" y="0"/>
                </a:lnTo>
                <a:close/>
              </a:path>
              <a:path w="619125" h="619125">
                <a:moveTo>
                  <a:pt x="458962" y="38430"/>
                </a:moveTo>
                <a:lnTo>
                  <a:pt x="295287" y="38430"/>
                </a:lnTo>
                <a:lnTo>
                  <a:pt x="344209" y="40245"/>
                </a:lnTo>
                <a:lnTo>
                  <a:pt x="390701" y="50431"/>
                </a:lnTo>
                <a:lnTo>
                  <a:pt x="433956" y="68262"/>
                </a:lnTo>
                <a:lnTo>
                  <a:pt x="473169" y="93013"/>
                </a:lnTo>
                <a:lnTo>
                  <a:pt x="507535" y="123959"/>
                </a:lnTo>
                <a:lnTo>
                  <a:pt x="536247" y="160375"/>
                </a:lnTo>
                <a:lnTo>
                  <a:pt x="558499" y="201535"/>
                </a:lnTo>
                <a:lnTo>
                  <a:pt x="573486" y="246713"/>
                </a:lnTo>
                <a:lnTo>
                  <a:pt x="580402" y="295186"/>
                </a:lnTo>
                <a:lnTo>
                  <a:pt x="578588" y="344112"/>
                </a:lnTo>
                <a:lnTo>
                  <a:pt x="568403" y="390608"/>
                </a:lnTo>
                <a:lnTo>
                  <a:pt x="550574" y="433867"/>
                </a:lnTo>
                <a:lnTo>
                  <a:pt x="525826" y="473084"/>
                </a:lnTo>
                <a:lnTo>
                  <a:pt x="494884" y="507452"/>
                </a:lnTo>
                <a:lnTo>
                  <a:pt x="458474" y="536167"/>
                </a:lnTo>
                <a:lnTo>
                  <a:pt x="417320" y="558421"/>
                </a:lnTo>
                <a:lnTo>
                  <a:pt x="372149" y="573409"/>
                </a:lnTo>
                <a:lnTo>
                  <a:pt x="323684" y="580326"/>
                </a:lnTo>
                <a:lnTo>
                  <a:pt x="459027" y="580326"/>
                </a:lnTo>
                <a:lnTo>
                  <a:pt x="491452" y="560056"/>
                </a:lnTo>
                <a:lnTo>
                  <a:pt x="524607" y="532199"/>
                </a:lnTo>
                <a:lnTo>
                  <a:pt x="553530" y="500078"/>
                </a:lnTo>
                <a:lnTo>
                  <a:pt x="577768" y="464198"/>
                </a:lnTo>
                <a:lnTo>
                  <a:pt x="596868" y="425064"/>
                </a:lnTo>
                <a:lnTo>
                  <a:pt x="610374" y="383179"/>
                </a:lnTo>
                <a:lnTo>
                  <a:pt x="617835" y="339049"/>
                </a:lnTo>
                <a:lnTo>
                  <a:pt x="618794" y="293179"/>
                </a:lnTo>
                <a:lnTo>
                  <a:pt x="613044" y="247634"/>
                </a:lnTo>
                <a:lnTo>
                  <a:pt x="601011" y="204507"/>
                </a:lnTo>
                <a:lnTo>
                  <a:pt x="583201" y="164251"/>
                </a:lnTo>
                <a:lnTo>
                  <a:pt x="560117" y="127321"/>
                </a:lnTo>
                <a:lnTo>
                  <a:pt x="532264" y="94169"/>
                </a:lnTo>
                <a:lnTo>
                  <a:pt x="500144" y="65250"/>
                </a:lnTo>
                <a:lnTo>
                  <a:pt x="464262" y="41015"/>
                </a:lnTo>
                <a:lnTo>
                  <a:pt x="458962" y="38430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6466" y="3085785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89" h="542289">
                <a:moveTo>
                  <a:pt x="256806" y="0"/>
                </a:moveTo>
                <a:lnTo>
                  <a:pt x="208326" y="6916"/>
                </a:lnTo>
                <a:lnTo>
                  <a:pt x="163139" y="21905"/>
                </a:lnTo>
                <a:lnTo>
                  <a:pt x="121971" y="44160"/>
                </a:lnTo>
                <a:lnTo>
                  <a:pt x="85548" y="72875"/>
                </a:lnTo>
                <a:lnTo>
                  <a:pt x="54596" y="107246"/>
                </a:lnTo>
                <a:lnTo>
                  <a:pt x="29839" y="146466"/>
                </a:lnTo>
                <a:lnTo>
                  <a:pt x="12004" y="189730"/>
                </a:lnTo>
                <a:lnTo>
                  <a:pt x="1816" y="236231"/>
                </a:lnTo>
                <a:lnTo>
                  <a:pt x="0" y="285165"/>
                </a:lnTo>
                <a:lnTo>
                  <a:pt x="6917" y="333630"/>
                </a:lnTo>
                <a:lnTo>
                  <a:pt x="21908" y="378803"/>
                </a:lnTo>
                <a:lnTo>
                  <a:pt x="44167" y="419958"/>
                </a:lnTo>
                <a:lnTo>
                  <a:pt x="72887" y="456370"/>
                </a:lnTo>
                <a:lnTo>
                  <a:pt x="107263" y="487314"/>
                </a:lnTo>
                <a:lnTo>
                  <a:pt x="146489" y="512064"/>
                </a:lnTo>
                <a:lnTo>
                  <a:pt x="189758" y="529895"/>
                </a:lnTo>
                <a:lnTo>
                  <a:pt x="236265" y="540081"/>
                </a:lnTo>
                <a:lnTo>
                  <a:pt x="285203" y="541896"/>
                </a:lnTo>
                <a:lnTo>
                  <a:pt x="333671" y="534979"/>
                </a:lnTo>
                <a:lnTo>
                  <a:pt x="378844" y="519991"/>
                </a:lnTo>
                <a:lnTo>
                  <a:pt x="419998" y="497736"/>
                </a:lnTo>
                <a:lnTo>
                  <a:pt x="456408" y="469022"/>
                </a:lnTo>
                <a:lnTo>
                  <a:pt x="487349" y="434653"/>
                </a:lnTo>
                <a:lnTo>
                  <a:pt x="512096" y="395437"/>
                </a:lnTo>
                <a:lnTo>
                  <a:pt x="529924" y="352177"/>
                </a:lnTo>
                <a:lnTo>
                  <a:pt x="540107" y="305682"/>
                </a:lnTo>
                <a:lnTo>
                  <a:pt x="541921" y="256755"/>
                </a:lnTo>
                <a:lnTo>
                  <a:pt x="535005" y="208283"/>
                </a:lnTo>
                <a:lnTo>
                  <a:pt x="520018" y="163105"/>
                </a:lnTo>
                <a:lnTo>
                  <a:pt x="497766" y="121945"/>
                </a:lnTo>
                <a:lnTo>
                  <a:pt x="469054" y="85529"/>
                </a:lnTo>
                <a:lnTo>
                  <a:pt x="434688" y="54583"/>
                </a:lnTo>
                <a:lnTo>
                  <a:pt x="395475" y="29832"/>
                </a:lnTo>
                <a:lnTo>
                  <a:pt x="352220" y="12001"/>
                </a:lnTo>
                <a:lnTo>
                  <a:pt x="305728" y="1815"/>
                </a:lnTo>
                <a:lnTo>
                  <a:pt x="256806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35262" y="3414819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5" h="367029">
                <a:moveTo>
                  <a:pt x="33134" y="0"/>
                </a:moveTo>
                <a:lnTo>
                  <a:pt x="15796" y="2643"/>
                </a:lnTo>
                <a:lnTo>
                  <a:pt x="5399" y="8994"/>
                </a:lnTo>
                <a:lnTo>
                  <a:pt x="585" y="20713"/>
                </a:lnTo>
                <a:lnTo>
                  <a:pt x="0" y="39458"/>
                </a:lnTo>
                <a:lnTo>
                  <a:pt x="1834" y="75533"/>
                </a:lnTo>
                <a:lnTo>
                  <a:pt x="7556" y="183743"/>
                </a:lnTo>
                <a:lnTo>
                  <a:pt x="13203" y="291982"/>
                </a:lnTo>
                <a:lnTo>
                  <a:pt x="18174" y="346537"/>
                </a:lnTo>
                <a:lnTo>
                  <a:pt x="53568" y="367017"/>
                </a:lnTo>
                <a:lnTo>
                  <a:pt x="70273" y="364028"/>
                </a:lnTo>
                <a:lnTo>
                  <a:pt x="81707" y="356298"/>
                </a:lnTo>
                <a:lnTo>
                  <a:pt x="88028" y="343539"/>
                </a:lnTo>
                <a:lnTo>
                  <a:pt x="89395" y="325462"/>
                </a:lnTo>
                <a:lnTo>
                  <a:pt x="86912" y="276953"/>
                </a:lnTo>
                <a:lnTo>
                  <a:pt x="84403" y="228452"/>
                </a:lnTo>
                <a:lnTo>
                  <a:pt x="81868" y="179957"/>
                </a:lnTo>
                <a:lnTo>
                  <a:pt x="79307" y="131465"/>
                </a:lnTo>
                <a:lnTo>
                  <a:pt x="76719" y="82973"/>
                </a:lnTo>
                <a:lnTo>
                  <a:pt x="74104" y="34480"/>
                </a:lnTo>
                <a:lnTo>
                  <a:pt x="52223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30875" y="3257644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70" y="0"/>
                </a:moveTo>
                <a:lnTo>
                  <a:pt x="29161" y="13717"/>
                </a:lnTo>
                <a:lnTo>
                  <a:pt x="25409" y="26322"/>
                </a:lnTo>
                <a:lnTo>
                  <a:pt x="20119" y="38167"/>
                </a:lnTo>
                <a:lnTo>
                  <a:pt x="13995" y="49606"/>
                </a:lnTo>
                <a:lnTo>
                  <a:pt x="8281" y="60712"/>
                </a:lnTo>
                <a:lnTo>
                  <a:pt x="3725" y="72183"/>
                </a:lnTo>
                <a:lnTo>
                  <a:pt x="806" y="84078"/>
                </a:lnTo>
                <a:lnTo>
                  <a:pt x="0" y="96456"/>
                </a:lnTo>
                <a:lnTo>
                  <a:pt x="2292" y="110539"/>
                </a:lnTo>
                <a:lnTo>
                  <a:pt x="8253" y="121810"/>
                </a:lnTo>
                <a:lnTo>
                  <a:pt x="18107" y="129698"/>
                </a:lnTo>
                <a:lnTo>
                  <a:pt x="32080" y="133629"/>
                </a:lnTo>
                <a:lnTo>
                  <a:pt x="46082" y="132710"/>
                </a:lnTo>
                <a:lnTo>
                  <a:pt x="56668" y="127007"/>
                </a:lnTo>
                <a:lnTo>
                  <a:pt x="64057" y="117336"/>
                </a:lnTo>
                <a:lnTo>
                  <a:pt x="68465" y="104508"/>
                </a:lnTo>
                <a:lnTo>
                  <a:pt x="70813" y="74425"/>
                </a:lnTo>
                <a:lnTo>
                  <a:pt x="64898" y="47096"/>
                </a:lnTo>
                <a:lnTo>
                  <a:pt x="51318" y="22346"/>
                </a:lnTo>
                <a:lnTo>
                  <a:pt x="30670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21504" y="2868701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41" y="0"/>
                </a:moveTo>
                <a:lnTo>
                  <a:pt x="247599" y="5751"/>
                </a:lnTo>
                <a:lnTo>
                  <a:pt x="204477" y="17787"/>
                </a:lnTo>
                <a:lnTo>
                  <a:pt x="164226" y="35601"/>
                </a:lnTo>
                <a:lnTo>
                  <a:pt x="127300" y="58690"/>
                </a:lnTo>
                <a:lnTo>
                  <a:pt x="94153" y="86549"/>
                </a:lnTo>
                <a:lnTo>
                  <a:pt x="65238" y="118673"/>
                </a:lnTo>
                <a:lnTo>
                  <a:pt x="41007" y="154558"/>
                </a:lnTo>
                <a:lnTo>
                  <a:pt x="21915" y="193699"/>
                </a:lnTo>
                <a:lnTo>
                  <a:pt x="8414" y="235592"/>
                </a:lnTo>
                <a:lnTo>
                  <a:pt x="958" y="279732"/>
                </a:lnTo>
                <a:lnTo>
                  <a:pt x="0" y="325615"/>
                </a:lnTo>
                <a:lnTo>
                  <a:pt x="5749" y="371130"/>
                </a:lnTo>
                <a:lnTo>
                  <a:pt x="17777" y="414236"/>
                </a:lnTo>
                <a:lnTo>
                  <a:pt x="35581" y="454478"/>
                </a:lnTo>
                <a:lnTo>
                  <a:pt x="58658" y="491401"/>
                </a:lnTo>
                <a:lnTo>
                  <a:pt x="86504" y="524551"/>
                </a:lnTo>
                <a:lnTo>
                  <a:pt x="118616" y="553472"/>
                </a:lnTo>
                <a:lnTo>
                  <a:pt x="154491" y="577711"/>
                </a:lnTo>
                <a:lnTo>
                  <a:pt x="193625" y="596812"/>
                </a:lnTo>
                <a:lnTo>
                  <a:pt x="235515" y="610321"/>
                </a:lnTo>
                <a:lnTo>
                  <a:pt x="279659" y="617783"/>
                </a:lnTo>
                <a:lnTo>
                  <a:pt x="325551" y="618743"/>
                </a:lnTo>
                <a:lnTo>
                  <a:pt x="371097" y="612992"/>
                </a:lnTo>
                <a:lnTo>
                  <a:pt x="414224" y="600957"/>
                </a:lnTo>
                <a:lnTo>
                  <a:pt x="454479" y="583143"/>
                </a:lnTo>
                <a:lnTo>
                  <a:pt x="458985" y="580326"/>
                </a:lnTo>
                <a:lnTo>
                  <a:pt x="323634" y="580326"/>
                </a:lnTo>
                <a:lnTo>
                  <a:pt x="274725" y="578512"/>
                </a:lnTo>
                <a:lnTo>
                  <a:pt x="228242" y="568328"/>
                </a:lnTo>
                <a:lnTo>
                  <a:pt x="184991" y="550500"/>
                </a:lnTo>
                <a:lnTo>
                  <a:pt x="145778" y="525753"/>
                </a:lnTo>
                <a:lnTo>
                  <a:pt x="111410" y="494811"/>
                </a:lnTo>
                <a:lnTo>
                  <a:pt x="82695" y="458399"/>
                </a:lnTo>
                <a:lnTo>
                  <a:pt x="60439" y="417243"/>
                </a:lnTo>
                <a:lnTo>
                  <a:pt x="45449" y="372067"/>
                </a:lnTo>
                <a:lnTo>
                  <a:pt x="38531" y="323595"/>
                </a:lnTo>
                <a:lnTo>
                  <a:pt x="40347" y="274664"/>
                </a:lnTo>
                <a:lnTo>
                  <a:pt x="50533" y="228170"/>
                </a:lnTo>
                <a:lnTo>
                  <a:pt x="68365" y="184916"/>
                </a:lnTo>
                <a:lnTo>
                  <a:pt x="93115" y="145708"/>
                </a:lnTo>
                <a:lnTo>
                  <a:pt x="124058" y="111350"/>
                </a:lnTo>
                <a:lnTo>
                  <a:pt x="160467" y="82646"/>
                </a:lnTo>
                <a:lnTo>
                  <a:pt x="201618" y="60402"/>
                </a:lnTo>
                <a:lnTo>
                  <a:pt x="246783" y="45420"/>
                </a:lnTo>
                <a:lnTo>
                  <a:pt x="295236" y="38506"/>
                </a:lnTo>
                <a:lnTo>
                  <a:pt x="459038" y="38506"/>
                </a:lnTo>
                <a:lnTo>
                  <a:pt x="425080" y="21932"/>
                </a:lnTo>
                <a:lnTo>
                  <a:pt x="383185" y="8422"/>
                </a:lnTo>
                <a:lnTo>
                  <a:pt x="339037" y="960"/>
                </a:lnTo>
                <a:lnTo>
                  <a:pt x="293141" y="0"/>
                </a:lnTo>
                <a:close/>
              </a:path>
              <a:path w="619125" h="619125">
                <a:moveTo>
                  <a:pt x="459038" y="38506"/>
                </a:moveTo>
                <a:lnTo>
                  <a:pt x="295236" y="38506"/>
                </a:lnTo>
                <a:lnTo>
                  <a:pt x="344178" y="40315"/>
                </a:lnTo>
                <a:lnTo>
                  <a:pt x="390687" y="50492"/>
                </a:lnTo>
                <a:lnTo>
                  <a:pt x="433957" y="68313"/>
                </a:lnTo>
                <a:lnTo>
                  <a:pt x="473182" y="93054"/>
                </a:lnTo>
                <a:lnTo>
                  <a:pt x="507557" y="123989"/>
                </a:lnTo>
                <a:lnTo>
                  <a:pt x="536276" y="160396"/>
                </a:lnTo>
                <a:lnTo>
                  <a:pt x="558533" y="201549"/>
                </a:lnTo>
                <a:lnTo>
                  <a:pt x="573523" y="246725"/>
                </a:lnTo>
                <a:lnTo>
                  <a:pt x="580440" y="295198"/>
                </a:lnTo>
                <a:lnTo>
                  <a:pt x="578625" y="344124"/>
                </a:lnTo>
                <a:lnTo>
                  <a:pt x="568437" y="390619"/>
                </a:lnTo>
                <a:lnTo>
                  <a:pt x="550603" y="433876"/>
                </a:lnTo>
                <a:lnTo>
                  <a:pt x="525848" y="473091"/>
                </a:lnTo>
                <a:lnTo>
                  <a:pt x="494897" y="507458"/>
                </a:lnTo>
                <a:lnTo>
                  <a:pt x="458474" y="536170"/>
                </a:lnTo>
                <a:lnTo>
                  <a:pt x="417306" y="558423"/>
                </a:lnTo>
                <a:lnTo>
                  <a:pt x="372118" y="573410"/>
                </a:lnTo>
                <a:lnTo>
                  <a:pt x="323634" y="580326"/>
                </a:lnTo>
                <a:lnTo>
                  <a:pt x="458985" y="580326"/>
                </a:lnTo>
                <a:lnTo>
                  <a:pt x="491409" y="560056"/>
                </a:lnTo>
                <a:lnTo>
                  <a:pt x="524561" y="532199"/>
                </a:lnTo>
                <a:lnTo>
                  <a:pt x="553481" y="500078"/>
                </a:lnTo>
                <a:lnTo>
                  <a:pt x="577715" y="464198"/>
                </a:lnTo>
                <a:lnTo>
                  <a:pt x="596811" y="425064"/>
                </a:lnTo>
                <a:lnTo>
                  <a:pt x="610314" y="383179"/>
                </a:lnTo>
                <a:lnTo>
                  <a:pt x="617772" y="339049"/>
                </a:lnTo>
                <a:lnTo>
                  <a:pt x="618731" y="293179"/>
                </a:lnTo>
                <a:lnTo>
                  <a:pt x="612981" y="247651"/>
                </a:lnTo>
                <a:lnTo>
                  <a:pt x="600951" y="204535"/>
                </a:lnTo>
                <a:lnTo>
                  <a:pt x="583144" y="164284"/>
                </a:lnTo>
                <a:lnTo>
                  <a:pt x="560064" y="127355"/>
                </a:lnTo>
                <a:lnTo>
                  <a:pt x="532214" y="94200"/>
                </a:lnTo>
                <a:lnTo>
                  <a:pt x="500098" y="65275"/>
                </a:lnTo>
                <a:lnTo>
                  <a:pt x="464218" y="41034"/>
                </a:lnTo>
                <a:lnTo>
                  <a:pt x="459038" y="38506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60032" y="2907206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90" h="542289">
                <a:moveTo>
                  <a:pt x="256705" y="0"/>
                </a:moveTo>
                <a:lnTo>
                  <a:pt x="208254" y="6913"/>
                </a:lnTo>
                <a:lnTo>
                  <a:pt x="163091" y="21895"/>
                </a:lnTo>
                <a:lnTo>
                  <a:pt x="121941" y="44140"/>
                </a:lnTo>
                <a:lnTo>
                  <a:pt x="85531" y="72844"/>
                </a:lnTo>
                <a:lnTo>
                  <a:pt x="54587" y="107202"/>
                </a:lnTo>
                <a:lnTo>
                  <a:pt x="29836" y="146410"/>
                </a:lnTo>
                <a:lnTo>
                  <a:pt x="12003" y="189663"/>
                </a:lnTo>
                <a:lnTo>
                  <a:pt x="1815" y="236158"/>
                </a:lnTo>
                <a:lnTo>
                  <a:pt x="0" y="285089"/>
                </a:lnTo>
                <a:lnTo>
                  <a:pt x="6917" y="333560"/>
                </a:lnTo>
                <a:lnTo>
                  <a:pt x="21907" y="378737"/>
                </a:lnTo>
                <a:lnTo>
                  <a:pt x="44163" y="419893"/>
                </a:lnTo>
                <a:lnTo>
                  <a:pt x="72878" y="456305"/>
                </a:lnTo>
                <a:lnTo>
                  <a:pt x="107246" y="487247"/>
                </a:lnTo>
                <a:lnTo>
                  <a:pt x="146459" y="511994"/>
                </a:lnTo>
                <a:lnTo>
                  <a:pt x="189710" y="529822"/>
                </a:lnTo>
                <a:lnTo>
                  <a:pt x="236194" y="540005"/>
                </a:lnTo>
                <a:lnTo>
                  <a:pt x="285102" y="541820"/>
                </a:lnTo>
                <a:lnTo>
                  <a:pt x="333586" y="534904"/>
                </a:lnTo>
                <a:lnTo>
                  <a:pt x="378774" y="519916"/>
                </a:lnTo>
                <a:lnTo>
                  <a:pt x="419942" y="497664"/>
                </a:lnTo>
                <a:lnTo>
                  <a:pt x="456365" y="468951"/>
                </a:lnTo>
                <a:lnTo>
                  <a:pt x="487316" y="434585"/>
                </a:lnTo>
                <a:lnTo>
                  <a:pt x="512071" y="395370"/>
                </a:lnTo>
                <a:lnTo>
                  <a:pt x="529905" y="352112"/>
                </a:lnTo>
                <a:lnTo>
                  <a:pt x="540093" y="305618"/>
                </a:lnTo>
                <a:lnTo>
                  <a:pt x="541909" y="256692"/>
                </a:lnTo>
                <a:lnTo>
                  <a:pt x="534991" y="208218"/>
                </a:lnTo>
                <a:lnTo>
                  <a:pt x="520001" y="163043"/>
                </a:lnTo>
                <a:lnTo>
                  <a:pt x="497744" y="121889"/>
                </a:lnTo>
                <a:lnTo>
                  <a:pt x="469025" y="85483"/>
                </a:lnTo>
                <a:lnTo>
                  <a:pt x="434650" y="54547"/>
                </a:lnTo>
                <a:lnTo>
                  <a:pt x="395425" y="29807"/>
                </a:lnTo>
                <a:lnTo>
                  <a:pt x="352155" y="11986"/>
                </a:lnTo>
                <a:lnTo>
                  <a:pt x="305646" y="1809"/>
                </a:lnTo>
                <a:lnTo>
                  <a:pt x="256705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98787" y="3236188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5" h="367029">
                <a:moveTo>
                  <a:pt x="33134" y="0"/>
                </a:moveTo>
                <a:lnTo>
                  <a:pt x="15791" y="2648"/>
                </a:lnTo>
                <a:lnTo>
                  <a:pt x="5394" y="8999"/>
                </a:lnTo>
                <a:lnTo>
                  <a:pt x="583" y="20715"/>
                </a:lnTo>
                <a:lnTo>
                  <a:pt x="0" y="39458"/>
                </a:lnTo>
                <a:lnTo>
                  <a:pt x="1832" y="75539"/>
                </a:lnTo>
                <a:lnTo>
                  <a:pt x="7543" y="183743"/>
                </a:lnTo>
                <a:lnTo>
                  <a:pt x="13201" y="291982"/>
                </a:lnTo>
                <a:lnTo>
                  <a:pt x="18173" y="346539"/>
                </a:lnTo>
                <a:lnTo>
                  <a:pt x="53568" y="367017"/>
                </a:lnTo>
                <a:lnTo>
                  <a:pt x="70271" y="364028"/>
                </a:lnTo>
                <a:lnTo>
                  <a:pt x="81700" y="356298"/>
                </a:lnTo>
                <a:lnTo>
                  <a:pt x="88017" y="343539"/>
                </a:lnTo>
                <a:lnTo>
                  <a:pt x="89382" y="325462"/>
                </a:lnTo>
                <a:lnTo>
                  <a:pt x="86899" y="276953"/>
                </a:lnTo>
                <a:lnTo>
                  <a:pt x="84390" y="228452"/>
                </a:lnTo>
                <a:lnTo>
                  <a:pt x="81854" y="179957"/>
                </a:lnTo>
                <a:lnTo>
                  <a:pt x="79291" y="131465"/>
                </a:lnTo>
                <a:lnTo>
                  <a:pt x="76699" y="82973"/>
                </a:lnTo>
                <a:lnTo>
                  <a:pt x="74079" y="34480"/>
                </a:lnTo>
                <a:lnTo>
                  <a:pt x="52215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94387" y="3079017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83" y="0"/>
                </a:moveTo>
                <a:lnTo>
                  <a:pt x="29174" y="13717"/>
                </a:lnTo>
                <a:lnTo>
                  <a:pt x="25420" y="26320"/>
                </a:lnTo>
                <a:lnTo>
                  <a:pt x="20126" y="38161"/>
                </a:lnTo>
                <a:lnTo>
                  <a:pt x="13995" y="49593"/>
                </a:lnTo>
                <a:lnTo>
                  <a:pt x="8279" y="60707"/>
                </a:lnTo>
                <a:lnTo>
                  <a:pt x="3721" y="72182"/>
                </a:lnTo>
                <a:lnTo>
                  <a:pt x="800" y="84078"/>
                </a:lnTo>
                <a:lnTo>
                  <a:pt x="0" y="96456"/>
                </a:lnTo>
                <a:lnTo>
                  <a:pt x="2299" y="110539"/>
                </a:lnTo>
                <a:lnTo>
                  <a:pt x="8262" y="121810"/>
                </a:lnTo>
                <a:lnTo>
                  <a:pt x="18114" y="129698"/>
                </a:lnTo>
                <a:lnTo>
                  <a:pt x="32080" y="133629"/>
                </a:lnTo>
                <a:lnTo>
                  <a:pt x="46088" y="132710"/>
                </a:lnTo>
                <a:lnTo>
                  <a:pt x="56675" y="127007"/>
                </a:lnTo>
                <a:lnTo>
                  <a:pt x="64064" y="117336"/>
                </a:lnTo>
                <a:lnTo>
                  <a:pt x="68478" y="104508"/>
                </a:lnTo>
                <a:lnTo>
                  <a:pt x="70818" y="74425"/>
                </a:lnTo>
                <a:lnTo>
                  <a:pt x="64901" y="47096"/>
                </a:lnTo>
                <a:lnTo>
                  <a:pt x="51324" y="22346"/>
                </a:lnTo>
                <a:lnTo>
                  <a:pt x="30683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98522" y="2697440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92" y="0"/>
                </a:moveTo>
                <a:lnTo>
                  <a:pt x="247652" y="5750"/>
                </a:lnTo>
                <a:lnTo>
                  <a:pt x="204528" y="17782"/>
                </a:lnTo>
                <a:lnTo>
                  <a:pt x="164273" y="35591"/>
                </a:lnTo>
                <a:lnTo>
                  <a:pt x="127341" y="58674"/>
                </a:lnTo>
                <a:lnTo>
                  <a:pt x="94187" y="86527"/>
                </a:lnTo>
                <a:lnTo>
                  <a:pt x="65264" y="118647"/>
                </a:lnTo>
                <a:lnTo>
                  <a:pt x="41025" y="154530"/>
                </a:lnTo>
                <a:lnTo>
                  <a:pt x="21926" y="193671"/>
                </a:lnTo>
                <a:lnTo>
                  <a:pt x="8419" y="235569"/>
                </a:lnTo>
                <a:lnTo>
                  <a:pt x="959" y="279718"/>
                </a:lnTo>
                <a:lnTo>
                  <a:pt x="0" y="325615"/>
                </a:lnTo>
                <a:lnTo>
                  <a:pt x="5750" y="371133"/>
                </a:lnTo>
                <a:lnTo>
                  <a:pt x="17782" y="414241"/>
                </a:lnTo>
                <a:lnTo>
                  <a:pt x="35593" y="454484"/>
                </a:lnTo>
                <a:lnTo>
                  <a:pt x="58676" y="491407"/>
                </a:lnTo>
                <a:lnTo>
                  <a:pt x="86530" y="524556"/>
                </a:lnTo>
                <a:lnTo>
                  <a:pt x="118650" y="553477"/>
                </a:lnTo>
                <a:lnTo>
                  <a:pt x="154532" y="577714"/>
                </a:lnTo>
                <a:lnTo>
                  <a:pt x="193672" y="596814"/>
                </a:lnTo>
                <a:lnTo>
                  <a:pt x="235566" y="610322"/>
                </a:lnTo>
                <a:lnTo>
                  <a:pt x="279711" y="617783"/>
                </a:lnTo>
                <a:lnTo>
                  <a:pt x="325602" y="618743"/>
                </a:lnTo>
                <a:lnTo>
                  <a:pt x="371147" y="612992"/>
                </a:lnTo>
                <a:lnTo>
                  <a:pt x="414274" y="600957"/>
                </a:lnTo>
                <a:lnTo>
                  <a:pt x="454530" y="583143"/>
                </a:lnTo>
                <a:lnTo>
                  <a:pt x="459036" y="580326"/>
                </a:lnTo>
                <a:lnTo>
                  <a:pt x="323710" y="580326"/>
                </a:lnTo>
                <a:lnTo>
                  <a:pt x="274773" y="578512"/>
                </a:lnTo>
                <a:lnTo>
                  <a:pt x="228271" y="568328"/>
                </a:lnTo>
                <a:lnTo>
                  <a:pt x="185008" y="550500"/>
                </a:lnTo>
                <a:lnTo>
                  <a:pt x="145791" y="525753"/>
                </a:lnTo>
                <a:lnTo>
                  <a:pt x="111423" y="494811"/>
                </a:lnTo>
                <a:lnTo>
                  <a:pt x="82711" y="458399"/>
                </a:lnTo>
                <a:lnTo>
                  <a:pt x="60459" y="417243"/>
                </a:lnTo>
                <a:lnTo>
                  <a:pt x="45472" y="372067"/>
                </a:lnTo>
                <a:lnTo>
                  <a:pt x="38557" y="323595"/>
                </a:lnTo>
                <a:lnTo>
                  <a:pt x="40371" y="274663"/>
                </a:lnTo>
                <a:lnTo>
                  <a:pt x="50553" y="228165"/>
                </a:lnTo>
                <a:lnTo>
                  <a:pt x="68381" y="184906"/>
                </a:lnTo>
                <a:lnTo>
                  <a:pt x="93128" y="145691"/>
                </a:lnTo>
                <a:lnTo>
                  <a:pt x="124071" y="111326"/>
                </a:lnTo>
                <a:lnTo>
                  <a:pt x="160485" y="82614"/>
                </a:lnTo>
                <a:lnTo>
                  <a:pt x="201646" y="60362"/>
                </a:lnTo>
                <a:lnTo>
                  <a:pt x="246830" y="45374"/>
                </a:lnTo>
                <a:lnTo>
                  <a:pt x="295313" y="38455"/>
                </a:lnTo>
                <a:lnTo>
                  <a:pt x="459022" y="38455"/>
                </a:lnTo>
                <a:lnTo>
                  <a:pt x="425130" y="21920"/>
                </a:lnTo>
                <a:lnTo>
                  <a:pt x="383236" y="8416"/>
                </a:lnTo>
                <a:lnTo>
                  <a:pt x="339088" y="958"/>
                </a:lnTo>
                <a:lnTo>
                  <a:pt x="293192" y="0"/>
                </a:lnTo>
                <a:close/>
              </a:path>
              <a:path w="619125" h="619125">
                <a:moveTo>
                  <a:pt x="459022" y="38455"/>
                </a:moveTo>
                <a:lnTo>
                  <a:pt x="295313" y="38455"/>
                </a:lnTo>
                <a:lnTo>
                  <a:pt x="344235" y="40269"/>
                </a:lnTo>
                <a:lnTo>
                  <a:pt x="390726" y="50453"/>
                </a:lnTo>
                <a:lnTo>
                  <a:pt x="433982" y="68281"/>
                </a:lnTo>
                <a:lnTo>
                  <a:pt x="473195" y="93028"/>
                </a:lnTo>
                <a:lnTo>
                  <a:pt x="507560" y="123970"/>
                </a:lnTo>
                <a:lnTo>
                  <a:pt x="536272" y="160382"/>
                </a:lnTo>
                <a:lnTo>
                  <a:pt x="558524" y="201538"/>
                </a:lnTo>
                <a:lnTo>
                  <a:pt x="573512" y="246714"/>
                </a:lnTo>
                <a:lnTo>
                  <a:pt x="580428" y="295186"/>
                </a:lnTo>
                <a:lnTo>
                  <a:pt x="578613" y="344119"/>
                </a:lnTo>
                <a:lnTo>
                  <a:pt x="568428" y="390618"/>
                </a:lnTo>
                <a:lnTo>
                  <a:pt x="550600" y="433878"/>
                </a:lnTo>
                <a:lnTo>
                  <a:pt x="525851" y="473094"/>
                </a:lnTo>
                <a:lnTo>
                  <a:pt x="494910" y="507461"/>
                </a:lnTo>
                <a:lnTo>
                  <a:pt x="458499" y="536172"/>
                </a:lnTo>
                <a:lnTo>
                  <a:pt x="417345" y="558424"/>
                </a:lnTo>
                <a:lnTo>
                  <a:pt x="372174" y="573410"/>
                </a:lnTo>
                <a:lnTo>
                  <a:pt x="323710" y="580326"/>
                </a:lnTo>
                <a:lnTo>
                  <a:pt x="459036" y="580326"/>
                </a:lnTo>
                <a:lnTo>
                  <a:pt x="491460" y="560056"/>
                </a:lnTo>
                <a:lnTo>
                  <a:pt x="524612" y="532199"/>
                </a:lnTo>
                <a:lnTo>
                  <a:pt x="553531" y="500078"/>
                </a:lnTo>
                <a:lnTo>
                  <a:pt x="577766" y="464198"/>
                </a:lnTo>
                <a:lnTo>
                  <a:pt x="596862" y="425064"/>
                </a:lnTo>
                <a:lnTo>
                  <a:pt x="610365" y="383179"/>
                </a:lnTo>
                <a:lnTo>
                  <a:pt x="617823" y="339049"/>
                </a:lnTo>
                <a:lnTo>
                  <a:pt x="618782" y="293179"/>
                </a:lnTo>
                <a:lnTo>
                  <a:pt x="613032" y="247634"/>
                </a:lnTo>
                <a:lnTo>
                  <a:pt x="601002" y="204507"/>
                </a:lnTo>
                <a:lnTo>
                  <a:pt x="583195" y="164251"/>
                </a:lnTo>
                <a:lnTo>
                  <a:pt x="560115" y="127321"/>
                </a:lnTo>
                <a:lnTo>
                  <a:pt x="532265" y="94169"/>
                </a:lnTo>
                <a:lnTo>
                  <a:pt x="500149" y="65250"/>
                </a:lnTo>
                <a:lnTo>
                  <a:pt x="464269" y="41015"/>
                </a:lnTo>
                <a:lnTo>
                  <a:pt x="459022" y="38455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37074" y="2735896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90" h="542289">
                <a:moveTo>
                  <a:pt x="256755" y="0"/>
                </a:moveTo>
                <a:lnTo>
                  <a:pt x="208277" y="6919"/>
                </a:lnTo>
                <a:lnTo>
                  <a:pt x="163094" y="21907"/>
                </a:lnTo>
                <a:lnTo>
                  <a:pt x="121934" y="44159"/>
                </a:lnTo>
                <a:lnTo>
                  <a:pt x="85519" y="72870"/>
                </a:lnTo>
                <a:lnTo>
                  <a:pt x="54575" y="107236"/>
                </a:lnTo>
                <a:lnTo>
                  <a:pt x="29826" y="146450"/>
                </a:lnTo>
                <a:lnTo>
                  <a:pt x="11998" y="189709"/>
                </a:lnTo>
                <a:lnTo>
                  <a:pt x="1814" y="236207"/>
                </a:lnTo>
                <a:lnTo>
                  <a:pt x="0" y="285140"/>
                </a:lnTo>
                <a:lnTo>
                  <a:pt x="6915" y="333611"/>
                </a:lnTo>
                <a:lnTo>
                  <a:pt x="21902" y="378787"/>
                </a:lnTo>
                <a:lnTo>
                  <a:pt x="44154" y="419944"/>
                </a:lnTo>
                <a:lnTo>
                  <a:pt x="72866" y="456355"/>
                </a:lnTo>
                <a:lnTo>
                  <a:pt x="107234" y="487297"/>
                </a:lnTo>
                <a:lnTo>
                  <a:pt x="146451" y="512045"/>
                </a:lnTo>
                <a:lnTo>
                  <a:pt x="189714" y="529873"/>
                </a:lnTo>
                <a:lnTo>
                  <a:pt x="236216" y="540056"/>
                </a:lnTo>
                <a:lnTo>
                  <a:pt x="285153" y="541870"/>
                </a:lnTo>
                <a:lnTo>
                  <a:pt x="333620" y="534955"/>
                </a:lnTo>
                <a:lnTo>
                  <a:pt x="378793" y="519968"/>
                </a:lnTo>
                <a:lnTo>
                  <a:pt x="419948" y="497717"/>
                </a:lnTo>
                <a:lnTo>
                  <a:pt x="456358" y="469005"/>
                </a:lnTo>
                <a:lnTo>
                  <a:pt x="487298" y="434638"/>
                </a:lnTo>
                <a:lnTo>
                  <a:pt x="512045" y="395422"/>
                </a:lnTo>
                <a:lnTo>
                  <a:pt x="529873" y="352162"/>
                </a:lnTo>
                <a:lnTo>
                  <a:pt x="540056" y="305663"/>
                </a:lnTo>
                <a:lnTo>
                  <a:pt x="541870" y="256730"/>
                </a:lnTo>
                <a:lnTo>
                  <a:pt x="534954" y="208259"/>
                </a:lnTo>
                <a:lnTo>
                  <a:pt x="519967" y="163082"/>
                </a:lnTo>
                <a:lnTo>
                  <a:pt x="497715" y="121926"/>
                </a:lnTo>
                <a:lnTo>
                  <a:pt x="469003" y="85514"/>
                </a:lnTo>
                <a:lnTo>
                  <a:pt x="434638" y="54573"/>
                </a:lnTo>
                <a:lnTo>
                  <a:pt x="395424" y="29825"/>
                </a:lnTo>
                <a:lnTo>
                  <a:pt x="352169" y="11997"/>
                </a:lnTo>
                <a:lnTo>
                  <a:pt x="305677" y="1814"/>
                </a:lnTo>
                <a:lnTo>
                  <a:pt x="256755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75819" y="3064908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4" h="367029">
                <a:moveTo>
                  <a:pt x="33134" y="0"/>
                </a:moveTo>
                <a:lnTo>
                  <a:pt x="15789" y="2643"/>
                </a:lnTo>
                <a:lnTo>
                  <a:pt x="5389" y="8993"/>
                </a:lnTo>
                <a:lnTo>
                  <a:pt x="578" y="20707"/>
                </a:lnTo>
                <a:lnTo>
                  <a:pt x="0" y="39446"/>
                </a:lnTo>
                <a:lnTo>
                  <a:pt x="1830" y="75528"/>
                </a:lnTo>
                <a:lnTo>
                  <a:pt x="3719" y="111609"/>
                </a:lnTo>
                <a:lnTo>
                  <a:pt x="7543" y="183743"/>
                </a:lnTo>
                <a:lnTo>
                  <a:pt x="13196" y="291982"/>
                </a:lnTo>
                <a:lnTo>
                  <a:pt x="18167" y="346537"/>
                </a:lnTo>
                <a:lnTo>
                  <a:pt x="53568" y="367017"/>
                </a:lnTo>
                <a:lnTo>
                  <a:pt x="70273" y="364026"/>
                </a:lnTo>
                <a:lnTo>
                  <a:pt x="81707" y="356293"/>
                </a:lnTo>
                <a:lnTo>
                  <a:pt x="88028" y="343534"/>
                </a:lnTo>
                <a:lnTo>
                  <a:pt x="89395" y="325462"/>
                </a:lnTo>
                <a:lnTo>
                  <a:pt x="86912" y="276953"/>
                </a:lnTo>
                <a:lnTo>
                  <a:pt x="84403" y="228452"/>
                </a:lnTo>
                <a:lnTo>
                  <a:pt x="81867" y="179957"/>
                </a:lnTo>
                <a:lnTo>
                  <a:pt x="79303" y="131465"/>
                </a:lnTo>
                <a:lnTo>
                  <a:pt x="76712" y="82973"/>
                </a:lnTo>
                <a:lnTo>
                  <a:pt x="74091" y="34480"/>
                </a:lnTo>
                <a:lnTo>
                  <a:pt x="52217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71432" y="2907737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70" y="0"/>
                </a:moveTo>
                <a:lnTo>
                  <a:pt x="29159" y="13712"/>
                </a:lnTo>
                <a:lnTo>
                  <a:pt x="25401" y="26315"/>
                </a:lnTo>
                <a:lnTo>
                  <a:pt x="20103" y="38160"/>
                </a:lnTo>
                <a:lnTo>
                  <a:pt x="13969" y="49593"/>
                </a:lnTo>
                <a:lnTo>
                  <a:pt x="8268" y="60700"/>
                </a:lnTo>
                <a:lnTo>
                  <a:pt x="3717" y="72172"/>
                </a:lnTo>
                <a:lnTo>
                  <a:pt x="800" y="84071"/>
                </a:lnTo>
                <a:lnTo>
                  <a:pt x="0" y="96456"/>
                </a:lnTo>
                <a:lnTo>
                  <a:pt x="2292" y="110539"/>
                </a:lnTo>
                <a:lnTo>
                  <a:pt x="8250" y="121810"/>
                </a:lnTo>
                <a:lnTo>
                  <a:pt x="18096" y="129698"/>
                </a:lnTo>
                <a:lnTo>
                  <a:pt x="32054" y="133629"/>
                </a:lnTo>
                <a:lnTo>
                  <a:pt x="46068" y="132710"/>
                </a:lnTo>
                <a:lnTo>
                  <a:pt x="56656" y="127007"/>
                </a:lnTo>
                <a:lnTo>
                  <a:pt x="64046" y="117336"/>
                </a:lnTo>
                <a:lnTo>
                  <a:pt x="68465" y="104508"/>
                </a:lnTo>
                <a:lnTo>
                  <a:pt x="70805" y="74420"/>
                </a:lnTo>
                <a:lnTo>
                  <a:pt x="64889" y="47091"/>
                </a:lnTo>
                <a:lnTo>
                  <a:pt x="51311" y="22344"/>
                </a:lnTo>
                <a:lnTo>
                  <a:pt x="30670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5985" y="2616381"/>
            <a:ext cx="619125" cy="619125"/>
          </a:xfrm>
          <a:custGeom>
            <a:avLst/>
            <a:gdLst/>
            <a:ahLst/>
            <a:cxnLst/>
            <a:rect l="l" t="t" r="r" b="b"/>
            <a:pathLst>
              <a:path w="619125" h="619125">
                <a:moveTo>
                  <a:pt x="293179" y="0"/>
                </a:moveTo>
                <a:lnTo>
                  <a:pt x="247634" y="5750"/>
                </a:lnTo>
                <a:lnTo>
                  <a:pt x="204507" y="17783"/>
                </a:lnTo>
                <a:lnTo>
                  <a:pt x="164251" y="35593"/>
                </a:lnTo>
                <a:lnTo>
                  <a:pt x="127321" y="58677"/>
                </a:lnTo>
                <a:lnTo>
                  <a:pt x="94169" y="86531"/>
                </a:lnTo>
                <a:lnTo>
                  <a:pt x="65250" y="118652"/>
                </a:lnTo>
                <a:lnTo>
                  <a:pt x="41015" y="154535"/>
                </a:lnTo>
                <a:lnTo>
                  <a:pt x="21920" y="193677"/>
                </a:lnTo>
                <a:lnTo>
                  <a:pt x="8416" y="235573"/>
                </a:lnTo>
                <a:lnTo>
                  <a:pt x="958" y="279721"/>
                </a:lnTo>
                <a:lnTo>
                  <a:pt x="0" y="325615"/>
                </a:lnTo>
                <a:lnTo>
                  <a:pt x="5747" y="371133"/>
                </a:lnTo>
                <a:lnTo>
                  <a:pt x="17776" y="414241"/>
                </a:lnTo>
                <a:lnTo>
                  <a:pt x="35583" y="454484"/>
                </a:lnTo>
                <a:lnTo>
                  <a:pt x="58664" y="491407"/>
                </a:lnTo>
                <a:lnTo>
                  <a:pt x="86517" y="524556"/>
                </a:lnTo>
                <a:lnTo>
                  <a:pt x="118636" y="553477"/>
                </a:lnTo>
                <a:lnTo>
                  <a:pt x="154518" y="577714"/>
                </a:lnTo>
                <a:lnTo>
                  <a:pt x="193659" y="596814"/>
                </a:lnTo>
                <a:lnTo>
                  <a:pt x="235556" y="610322"/>
                </a:lnTo>
                <a:lnTo>
                  <a:pt x="279705" y="617783"/>
                </a:lnTo>
                <a:lnTo>
                  <a:pt x="325602" y="618743"/>
                </a:lnTo>
                <a:lnTo>
                  <a:pt x="371147" y="612992"/>
                </a:lnTo>
                <a:lnTo>
                  <a:pt x="414274" y="600957"/>
                </a:lnTo>
                <a:lnTo>
                  <a:pt x="454530" y="583143"/>
                </a:lnTo>
                <a:lnTo>
                  <a:pt x="459036" y="580326"/>
                </a:lnTo>
                <a:lnTo>
                  <a:pt x="323697" y="580326"/>
                </a:lnTo>
                <a:lnTo>
                  <a:pt x="274768" y="578512"/>
                </a:lnTo>
                <a:lnTo>
                  <a:pt x="228270" y="568328"/>
                </a:lnTo>
                <a:lnTo>
                  <a:pt x="185010" y="550500"/>
                </a:lnTo>
                <a:lnTo>
                  <a:pt x="145794" y="525752"/>
                </a:lnTo>
                <a:lnTo>
                  <a:pt x="111426" y="494809"/>
                </a:lnTo>
                <a:lnTo>
                  <a:pt x="82713" y="458396"/>
                </a:lnTo>
                <a:lnTo>
                  <a:pt x="60460" y="417237"/>
                </a:lnTo>
                <a:lnTo>
                  <a:pt x="45473" y="372058"/>
                </a:lnTo>
                <a:lnTo>
                  <a:pt x="38557" y="323583"/>
                </a:lnTo>
                <a:lnTo>
                  <a:pt x="40371" y="274654"/>
                </a:lnTo>
                <a:lnTo>
                  <a:pt x="50555" y="228157"/>
                </a:lnTo>
                <a:lnTo>
                  <a:pt x="68383" y="184899"/>
                </a:lnTo>
                <a:lnTo>
                  <a:pt x="93131" y="145685"/>
                </a:lnTo>
                <a:lnTo>
                  <a:pt x="124074" y="111319"/>
                </a:lnTo>
                <a:lnTo>
                  <a:pt x="160487" y="82608"/>
                </a:lnTo>
                <a:lnTo>
                  <a:pt x="201646" y="60357"/>
                </a:lnTo>
                <a:lnTo>
                  <a:pt x="246825" y="45371"/>
                </a:lnTo>
                <a:lnTo>
                  <a:pt x="295300" y="38455"/>
                </a:lnTo>
                <a:lnTo>
                  <a:pt x="459004" y="38455"/>
                </a:lnTo>
                <a:lnTo>
                  <a:pt x="425122" y="21924"/>
                </a:lnTo>
                <a:lnTo>
                  <a:pt x="383225" y="8418"/>
                </a:lnTo>
                <a:lnTo>
                  <a:pt x="339076" y="959"/>
                </a:lnTo>
                <a:lnTo>
                  <a:pt x="293179" y="0"/>
                </a:lnTo>
                <a:close/>
              </a:path>
              <a:path w="619125" h="619125">
                <a:moveTo>
                  <a:pt x="459004" y="38455"/>
                </a:moveTo>
                <a:lnTo>
                  <a:pt x="295300" y="38455"/>
                </a:lnTo>
                <a:lnTo>
                  <a:pt x="344229" y="40269"/>
                </a:lnTo>
                <a:lnTo>
                  <a:pt x="390725" y="50453"/>
                </a:lnTo>
                <a:lnTo>
                  <a:pt x="433983" y="68281"/>
                </a:lnTo>
                <a:lnTo>
                  <a:pt x="473198" y="93028"/>
                </a:lnTo>
                <a:lnTo>
                  <a:pt x="507563" y="123970"/>
                </a:lnTo>
                <a:lnTo>
                  <a:pt x="536274" y="160382"/>
                </a:lnTo>
                <a:lnTo>
                  <a:pt x="558526" y="201538"/>
                </a:lnTo>
                <a:lnTo>
                  <a:pt x="573512" y="246714"/>
                </a:lnTo>
                <a:lnTo>
                  <a:pt x="580428" y="295186"/>
                </a:lnTo>
                <a:lnTo>
                  <a:pt x="578613" y="344119"/>
                </a:lnTo>
                <a:lnTo>
                  <a:pt x="568430" y="390618"/>
                </a:lnTo>
                <a:lnTo>
                  <a:pt x="550602" y="433878"/>
                </a:lnTo>
                <a:lnTo>
                  <a:pt x="525855" y="473094"/>
                </a:lnTo>
                <a:lnTo>
                  <a:pt x="494913" y="507461"/>
                </a:lnTo>
                <a:lnTo>
                  <a:pt x="458501" y="536172"/>
                </a:lnTo>
                <a:lnTo>
                  <a:pt x="417345" y="558424"/>
                </a:lnTo>
                <a:lnTo>
                  <a:pt x="372168" y="573410"/>
                </a:lnTo>
                <a:lnTo>
                  <a:pt x="323697" y="580326"/>
                </a:lnTo>
                <a:lnTo>
                  <a:pt x="459036" y="580326"/>
                </a:lnTo>
                <a:lnTo>
                  <a:pt x="491461" y="560056"/>
                </a:lnTo>
                <a:lnTo>
                  <a:pt x="524613" y="532199"/>
                </a:lnTo>
                <a:lnTo>
                  <a:pt x="553533" y="500078"/>
                </a:lnTo>
                <a:lnTo>
                  <a:pt x="577769" y="464198"/>
                </a:lnTo>
                <a:lnTo>
                  <a:pt x="596866" y="425064"/>
                </a:lnTo>
                <a:lnTo>
                  <a:pt x="610372" y="383179"/>
                </a:lnTo>
                <a:lnTo>
                  <a:pt x="617832" y="339049"/>
                </a:lnTo>
                <a:lnTo>
                  <a:pt x="618794" y="293179"/>
                </a:lnTo>
                <a:lnTo>
                  <a:pt x="613044" y="247639"/>
                </a:lnTo>
                <a:lnTo>
                  <a:pt x="601012" y="204516"/>
                </a:lnTo>
                <a:lnTo>
                  <a:pt x="583203" y="164262"/>
                </a:lnTo>
                <a:lnTo>
                  <a:pt x="560120" y="127332"/>
                </a:lnTo>
                <a:lnTo>
                  <a:pt x="532267" y="94180"/>
                </a:lnTo>
                <a:lnTo>
                  <a:pt x="500147" y="65258"/>
                </a:lnTo>
                <a:lnTo>
                  <a:pt x="464264" y="41022"/>
                </a:lnTo>
                <a:lnTo>
                  <a:pt x="459004" y="38455"/>
                </a:lnTo>
                <a:close/>
              </a:path>
            </a:pathLst>
          </a:custGeom>
          <a:solidFill>
            <a:srgbClr val="FFDC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54538" y="2654838"/>
            <a:ext cx="542290" cy="542290"/>
          </a:xfrm>
          <a:custGeom>
            <a:avLst/>
            <a:gdLst/>
            <a:ahLst/>
            <a:cxnLst/>
            <a:rect l="l" t="t" r="r" b="b"/>
            <a:pathLst>
              <a:path w="542290" h="542289">
                <a:moveTo>
                  <a:pt x="256743" y="0"/>
                </a:moveTo>
                <a:lnTo>
                  <a:pt x="208271" y="6915"/>
                </a:lnTo>
                <a:lnTo>
                  <a:pt x="163094" y="21901"/>
                </a:lnTo>
                <a:lnTo>
                  <a:pt x="121935" y="44153"/>
                </a:lnTo>
                <a:lnTo>
                  <a:pt x="85522" y="72864"/>
                </a:lnTo>
                <a:lnTo>
                  <a:pt x="54578" y="107229"/>
                </a:lnTo>
                <a:lnTo>
                  <a:pt x="29829" y="146444"/>
                </a:lnTo>
                <a:lnTo>
                  <a:pt x="11999" y="189702"/>
                </a:lnTo>
                <a:lnTo>
                  <a:pt x="1814" y="236198"/>
                </a:lnTo>
                <a:lnTo>
                  <a:pt x="0" y="285127"/>
                </a:lnTo>
                <a:lnTo>
                  <a:pt x="6916" y="333602"/>
                </a:lnTo>
                <a:lnTo>
                  <a:pt x="21903" y="378781"/>
                </a:lnTo>
                <a:lnTo>
                  <a:pt x="44156" y="419940"/>
                </a:lnTo>
                <a:lnTo>
                  <a:pt x="72869" y="456353"/>
                </a:lnTo>
                <a:lnTo>
                  <a:pt x="107237" y="487296"/>
                </a:lnTo>
                <a:lnTo>
                  <a:pt x="146453" y="512044"/>
                </a:lnTo>
                <a:lnTo>
                  <a:pt x="189713" y="529872"/>
                </a:lnTo>
                <a:lnTo>
                  <a:pt x="236210" y="540056"/>
                </a:lnTo>
                <a:lnTo>
                  <a:pt x="285140" y="541870"/>
                </a:lnTo>
                <a:lnTo>
                  <a:pt x="333615" y="534955"/>
                </a:lnTo>
                <a:lnTo>
                  <a:pt x="378793" y="519968"/>
                </a:lnTo>
                <a:lnTo>
                  <a:pt x="419949" y="497717"/>
                </a:lnTo>
                <a:lnTo>
                  <a:pt x="456361" y="469005"/>
                </a:lnTo>
                <a:lnTo>
                  <a:pt x="487302" y="434638"/>
                </a:lnTo>
                <a:lnTo>
                  <a:pt x="512048" y="395422"/>
                </a:lnTo>
                <a:lnTo>
                  <a:pt x="529874" y="352162"/>
                </a:lnTo>
                <a:lnTo>
                  <a:pt x="540057" y="305663"/>
                </a:lnTo>
                <a:lnTo>
                  <a:pt x="541870" y="256730"/>
                </a:lnTo>
                <a:lnTo>
                  <a:pt x="534955" y="208259"/>
                </a:lnTo>
                <a:lnTo>
                  <a:pt x="519969" y="163082"/>
                </a:lnTo>
                <a:lnTo>
                  <a:pt x="497717" y="121926"/>
                </a:lnTo>
                <a:lnTo>
                  <a:pt x="469006" y="85514"/>
                </a:lnTo>
                <a:lnTo>
                  <a:pt x="434641" y="54573"/>
                </a:lnTo>
                <a:lnTo>
                  <a:pt x="395426" y="29825"/>
                </a:lnTo>
                <a:lnTo>
                  <a:pt x="352168" y="11997"/>
                </a:lnTo>
                <a:lnTo>
                  <a:pt x="305672" y="1814"/>
                </a:lnTo>
                <a:lnTo>
                  <a:pt x="256743" y="0"/>
                </a:lnTo>
                <a:close/>
              </a:path>
            </a:pathLst>
          </a:custGeom>
          <a:solidFill>
            <a:srgbClr val="FFEF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93295" y="2983847"/>
            <a:ext cx="89535" cy="367030"/>
          </a:xfrm>
          <a:custGeom>
            <a:avLst/>
            <a:gdLst/>
            <a:ahLst/>
            <a:cxnLst/>
            <a:rect l="l" t="t" r="r" b="b"/>
            <a:pathLst>
              <a:path w="89534" h="367029">
                <a:moveTo>
                  <a:pt x="33134" y="0"/>
                </a:moveTo>
                <a:lnTo>
                  <a:pt x="15787" y="2643"/>
                </a:lnTo>
                <a:lnTo>
                  <a:pt x="5384" y="8994"/>
                </a:lnTo>
                <a:lnTo>
                  <a:pt x="573" y="20713"/>
                </a:lnTo>
                <a:lnTo>
                  <a:pt x="0" y="39458"/>
                </a:lnTo>
                <a:lnTo>
                  <a:pt x="1830" y="75539"/>
                </a:lnTo>
                <a:lnTo>
                  <a:pt x="3717" y="111615"/>
                </a:lnTo>
                <a:lnTo>
                  <a:pt x="7531" y="183743"/>
                </a:lnTo>
                <a:lnTo>
                  <a:pt x="13190" y="291982"/>
                </a:lnTo>
                <a:lnTo>
                  <a:pt x="18167" y="346537"/>
                </a:lnTo>
                <a:lnTo>
                  <a:pt x="53568" y="367017"/>
                </a:lnTo>
                <a:lnTo>
                  <a:pt x="70273" y="364028"/>
                </a:lnTo>
                <a:lnTo>
                  <a:pt x="81705" y="356298"/>
                </a:lnTo>
                <a:lnTo>
                  <a:pt x="88022" y="343539"/>
                </a:lnTo>
                <a:lnTo>
                  <a:pt x="89382" y="325462"/>
                </a:lnTo>
                <a:lnTo>
                  <a:pt x="86904" y="276953"/>
                </a:lnTo>
                <a:lnTo>
                  <a:pt x="84399" y="228453"/>
                </a:lnTo>
                <a:lnTo>
                  <a:pt x="81865" y="179959"/>
                </a:lnTo>
                <a:lnTo>
                  <a:pt x="79303" y="131468"/>
                </a:lnTo>
                <a:lnTo>
                  <a:pt x="76712" y="82981"/>
                </a:lnTo>
                <a:lnTo>
                  <a:pt x="74091" y="34493"/>
                </a:lnTo>
                <a:lnTo>
                  <a:pt x="52217" y="426"/>
                </a:lnTo>
                <a:lnTo>
                  <a:pt x="331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88895" y="2826675"/>
            <a:ext cx="71120" cy="133985"/>
          </a:xfrm>
          <a:custGeom>
            <a:avLst/>
            <a:gdLst/>
            <a:ahLst/>
            <a:cxnLst/>
            <a:rect l="l" t="t" r="r" b="b"/>
            <a:pathLst>
              <a:path w="71120" h="133985">
                <a:moveTo>
                  <a:pt x="30683" y="0"/>
                </a:moveTo>
                <a:lnTo>
                  <a:pt x="29172" y="13717"/>
                </a:lnTo>
                <a:lnTo>
                  <a:pt x="25414" y="26320"/>
                </a:lnTo>
                <a:lnTo>
                  <a:pt x="20115" y="38161"/>
                </a:lnTo>
                <a:lnTo>
                  <a:pt x="13982" y="49593"/>
                </a:lnTo>
                <a:lnTo>
                  <a:pt x="8274" y="60707"/>
                </a:lnTo>
                <a:lnTo>
                  <a:pt x="3719" y="72182"/>
                </a:lnTo>
                <a:lnTo>
                  <a:pt x="800" y="84078"/>
                </a:lnTo>
                <a:lnTo>
                  <a:pt x="0" y="96456"/>
                </a:lnTo>
                <a:lnTo>
                  <a:pt x="2299" y="110539"/>
                </a:lnTo>
                <a:lnTo>
                  <a:pt x="8262" y="121810"/>
                </a:lnTo>
                <a:lnTo>
                  <a:pt x="18114" y="129698"/>
                </a:lnTo>
                <a:lnTo>
                  <a:pt x="32080" y="133629"/>
                </a:lnTo>
                <a:lnTo>
                  <a:pt x="46086" y="132710"/>
                </a:lnTo>
                <a:lnTo>
                  <a:pt x="56670" y="127007"/>
                </a:lnTo>
                <a:lnTo>
                  <a:pt x="64059" y="117336"/>
                </a:lnTo>
                <a:lnTo>
                  <a:pt x="68478" y="104508"/>
                </a:lnTo>
                <a:lnTo>
                  <a:pt x="70820" y="74425"/>
                </a:lnTo>
                <a:lnTo>
                  <a:pt x="64906" y="47096"/>
                </a:lnTo>
                <a:lnTo>
                  <a:pt x="51329" y="22346"/>
                </a:lnTo>
                <a:lnTo>
                  <a:pt x="30683" y="0"/>
                </a:lnTo>
                <a:close/>
              </a:path>
            </a:pathLst>
          </a:custGeom>
          <a:solidFill>
            <a:srgbClr val="F99D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66606" y="3913204"/>
            <a:ext cx="300355" cy="715645"/>
          </a:xfrm>
          <a:custGeom>
            <a:avLst/>
            <a:gdLst/>
            <a:ahLst/>
            <a:cxnLst/>
            <a:rect l="l" t="t" r="r" b="b"/>
            <a:pathLst>
              <a:path w="300354" h="715645">
                <a:moveTo>
                  <a:pt x="0" y="0"/>
                </a:moveTo>
                <a:lnTo>
                  <a:pt x="41402" y="300596"/>
                </a:lnTo>
                <a:lnTo>
                  <a:pt x="299770" y="715416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98008" y="3097307"/>
            <a:ext cx="575310" cy="653415"/>
          </a:xfrm>
          <a:custGeom>
            <a:avLst/>
            <a:gdLst/>
            <a:ahLst/>
            <a:cxnLst/>
            <a:rect l="l" t="t" r="r" b="b"/>
            <a:pathLst>
              <a:path w="575309" h="653414">
                <a:moveTo>
                  <a:pt x="0" y="0"/>
                </a:moveTo>
                <a:lnTo>
                  <a:pt x="488137" y="652945"/>
                </a:lnTo>
                <a:lnTo>
                  <a:pt x="574789" y="383895"/>
                </a:lnTo>
                <a:lnTo>
                  <a:pt x="0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59931" y="3205401"/>
            <a:ext cx="658495" cy="650240"/>
          </a:xfrm>
          <a:custGeom>
            <a:avLst/>
            <a:gdLst/>
            <a:ahLst/>
            <a:cxnLst/>
            <a:rect l="l" t="t" r="r" b="b"/>
            <a:pathLst>
              <a:path w="658495" h="650239">
                <a:moveTo>
                  <a:pt x="0" y="0"/>
                </a:moveTo>
                <a:lnTo>
                  <a:pt x="576173" y="650176"/>
                </a:lnTo>
                <a:lnTo>
                  <a:pt x="657872" y="363867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02612" y="2988034"/>
            <a:ext cx="389890" cy="480059"/>
          </a:xfrm>
          <a:custGeom>
            <a:avLst/>
            <a:gdLst/>
            <a:ahLst/>
            <a:cxnLst/>
            <a:rect l="l" t="t" r="r" b="b"/>
            <a:pathLst>
              <a:path w="389890" h="480060">
                <a:moveTo>
                  <a:pt x="194538" y="0"/>
                </a:moveTo>
                <a:lnTo>
                  <a:pt x="149899" y="5146"/>
                </a:lnTo>
                <a:lnTo>
                  <a:pt x="108922" y="19754"/>
                </a:lnTo>
                <a:lnTo>
                  <a:pt x="72780" y="42658"/>
                </a:lnTo>
                <a:lnTo>
                  <a:pt x="42644" y="72690"/>
                </a:lnTo>
                <a:lnTo>
                  <a:pt x="19687" y="108686"/>
                </a:lnTo>
                <a:lnTo>
                  <a:pt x="5081" y="149479"/>
                </a:lnTo>
                <a:lnTo>
                  <a:pt x="0" y="193903"/>
                </a:lnTo>
                <a:lnTo>
                  <a:pt x="299" y="231923"/>
                </a:lnTo>
                <a:lnTo>
                  <a:pt x="2204" y="273192"/>
                </a:lnTo>
                <a:lnTo>
                  <a:pt x="7315" y="315647"/>
                </a:lnTo>
                <a:lnTo>
                  <a:pt x="17232" y="357225"/>
                </a:lnTo>
                <a:lnTo>
                  <a:pt x="33556" y="395863"/>
                </a:lnTo>
                <a:lnTo>
                  <a:pt x="57886" y="429499"/>
                </a:lnTo>
                <a:lnTo>
                  <a:pt x="91823" y="456071"/>
                </a:lnTo>
                <a:lnTo>
                  <a:pt x="136968" y="473514"/>
                </a:lnTo>
                <a:lnTo>
                  <a:pt x="194919" y="479767"/>
                </a:lnTo>
                <a:lnTo>
                  <a:pt x="234139" y="471828"/>
                </a:lnTo>
                <a:lnTo>
                  <a:pt x="270660" y="450062"/>
                </a:lnTo>
                <a:lnTo>
                  <a:pt x="303700" y="417411"/>
                </a:lnTo>
                <a:lnTo>
                  <a:pt x="332481" y="376812"/>
                </a:lnTo>
                <a:lnTo>
                  <a:pt x="356221" y="331203"/>
                </a:lnTo>
                <a:lnTo>
                  <a:pt x="374140" y="283525"/>
                </a:lnTo>
                <a:lnTo>
                  <a:pt x="385458" y="236715"/>
                </a:lnTo>
                <a:lnTo>
                  <a:pt x="389394" y="193713"/>
                </a:lnTo>
                <a:lnTo>
                  <a:pt x="384231" y="149287"/>
                </a:lnTo>
                <a:lnTo>
                  <a:pt x="369555" y="108509"/>
                </a:lnTo>
                <a:lnTo>
                  <a:pt x="346540" y="72540"/>
                </a:lnTo>
                <a:lnTo>
                  <a:pt x="316358" y="42543"/>
                </a:lnTo>
                <a:lnTo>
                  <a:pt x="280181" y="19679"/>
                </a:lnTo>
                <a:lnTo>
                  <a:pt x="239184" y="5110"/>
                </a:lnTo>
                <a:lnTo>
                  <a:pt x="19453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323552" y="3464042"/>
            <a:ext cx="371475" cy="2626995"/>
          </a:xfrm>
          <a:custGeom>
            <a:avLst/>
            <a:gdLst/>
            <a:ahLst/>
            <a:cxnLst/>
            <a:rect l="l" t="t" r="r" b="b"/>
            <a:pathLst>
              <a:path w="371475" h="2626995">
                <a:moveTo>
                  <a:pt x="0" y="0"/>
                </a:moveTo>
                <a:lnTo>
                  <a:pt x="138874" y="2626690"/>
                </a:lnTo>
                <a:lnTo>
                  <a:pt x="371284" y="2614510"/>
                </a:lnTo>
                <a:lnTo>
                  <a:pt x="158800" y="282968"/>
                </a:lnTo>
                <a:lnTo>
                  <a:pt x="152150" y="225228"/>
                </a:lnTo>
                <a:lnTo>
                  <a:pt x="138929" y="171574"/>
                </a:lnTo>
                <a:lnTo>
                  <a:pt x="119872" y="123019"/>
                </a:lnTo>
                <a:lnTo>
                  <a:pt x="95714" y="80573"/>
                </a:lnTo>
                <a:lnTo>
                  <a:pt x="67193" y="45247"/>
                </a:lnTo>
                <a:lnTo>
                  <a:pt x="35042" y="18052"/>
                </a:lnTo>
                <a:lnTo>
                  <a:pt x="0" y="0"/>
                </a:lnTo>
                <a:close/>
              </a:path>
            </a:pathLst>
          </a:custGeom>
          <a:solidFill>
            <a:srgbClr val="C18A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24094" y="3456044"/>
            <a:ext cx="438784" cy="2658110"/>
          </a:xfrm>
          <a:custGeom>
            <a:avLst/>
            <a:gdLst/>
            <a:ahLst/>
            <a:cxnLst/>
            <a:rect l="l" t="t" r="r" b="b"/>
            <a:pathLst>
              <a:path w="438784" h="2658110">
                <a:moveTo>
                  <a:pt x="260532" y="0"/>
                </a:moveTo>
                <a:lnTo>
                  <a:pt x="212329" y="6693"/>
                </a:lnTo>
                <a:lnTo>
                  <a:pt x="150792" y="46286"/>
                </a:lnTo>
                <a:lnTo>
                  <a:pt x="125106" y="77428"/>
                </a:lnTo>
                <a:lnTo>
                  <a:pt x="103483" y="114962"/>
                </a:lnTo>
                <a:lnTo>
                  <a:pt x="86430" y="158009"/>
                </a:lnTo>
                <a:lnTo>
                  <a:pt x="74453" y="205689"/>
                </a:lnTo>
                <a:lnTo>
                  <a:pt x="68059" y="257122"/>
                </a:lnTo>
                <a:lnTo>
                  <a:pt x="67754" y="311431"/>
                </a:lnTo>
                <a:lnTo>
                  <a:pt x="0" y="2657667"/>
                </a:lnTo>
                <a:lnTo>
                  <a:pt x="438340" y="2634692"/>
                </a:lnTo>
                <a:lnTo>
                  <a:pt x="299453" y="8002"/>
                </a:lnTo>
                <a:lnTo>
                  <a:pt x="286695" y="4054"/>
                </a:lnTo>
                <a:lnTo>
                  <a:pt x="273715" y="1368"/>
                </a:lnTo>
                <a:lnTo>
                  <a:pt x="260532" y="0"/>
                </a:lnTo>
                <a:close/>
              </a:path>
            </a:pathLst>
          </a:custGeom>
          <a:solidFill>
            <a:srgbClr val="A77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08354" y="3097302"/>
            <a:ext cx="379730" cy="467995"/>
          </a:xfrm>
          <a:custGeom>
            <a:avLst/>
            <a:gdLst/>
            <a:ahLst/>
            <a:cxnLst/>
            <a:rect l="l" t="t" r="r" b="b"/>
            <a:pathLst>
              <a:path w="379729" h="467995">
                <a:moveTo>
                  <a:pt x="189661" y="0"/>
                </a:moveTo>
                <a:lnTo>
                  <a:pt x="139220" y="6778"/>
                </a:lnTo>
                <a:lnTo>
                  <a:pt x="93892" y="25858"/>
                </a:lnTo>
                <a:lnTo>
                  <a:pt x="55492" y="55435"/>
                </a:lnTo>
                <a:lnTo>
                  <a:pt x="25834" y="93703"/>
                </a:lnTo>
                <a:lnTo>
                  <a:pt x="6732" y="138856"/>
                </a:lnTo>
                <a:lnTo>
                  <a:pt x="0" y="189090"/>
                </a:lnTo>
                <a:lnTo>
                  <a:pt x="287" y="226137"/>
                </a:lnTo>
                <a:lnTo>
                  <a:pt x="2140" y="266349"/>
                </a:lnTo>
                <a:lnTo>
                  <a:pt x="7119" y="307717"/>
                </a:lnTo>
                <a:lnTo>
                  <a:pt x="16784" y="348231"/>
                </a:lnTo>
                <a:lnTo>
                  <a:pt x="32695" y="385880"/>
                </a:lnTo>
                <a:lnTo>
                  <a:pt x="56414" y="418654"/>
                </a:lnTo>
                <a:lnTo>
                  <a:pt x="89500" y="444543"/>
                </a:lnTo>
                <a:lnTo>
                  <a:pt x="133514" y="461537"/>
                </a:lnTo>
                <a:lnTo>
                  <a:pt x="190017" y="467626"/>
                </a:lnTo>
                <a:lnTo>
                  <a:pt x="228255" y="459913"/>
                </a:lnTo>
                <a:lnTo>
                  <a:pt x="263867" y="438714"/>
                </a:lnTo>
                <a:lnTo>
                  <a:pt x="296092" y="406893"/>
                </a:lnTo>
                <a:lnTo>
                  <a:pt x="324164" y="367315"/>
                </a:lnTo>
                <a:lnTo>
                  <a:pt x="347320" y="322847"/>
                </a:lnTo>
                <a:lnTo>
                  <a:pt x="364796" y="276352"/>
                </a:lnTo>
                <a:lnTo>
                  <a:pt x="375828" y="230697"/>
                </a:lnTo>
                <a:lnTo>
                  <a:pt x="379653" y="188747"/>
                </a:lnTo>
                <a:lnTo>
                  <a:pt x="372864" y="138569"/>
                </a:lnTo>
                <a:lnTo>
                  <a:pt x="353705" y="93469"/>
                </a:lnTo>
                <a:lnTo>
                  <a:pt x="323991" y="55254"/>
                </a:lnTo>
                <a:lnTo>
                  <a:pt x="285536" y="25733"/>
                </a:lnTo>
                <a:lnTo>
                  <a:pt x="240155" y="6712"/>
                </a:lnTo>
                <a:lnTo>
                  <a:pt x="189661" y="0"/>
                </a:lnTo>
                <a:close/>
              </a:path>
            </a:pathLst>
          </a:custGeom>
          <a:solidFill>
            <a:srgbClr val="8058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23832" y="3561392"/>
            <a:ext cx="361950" cy="2560955"/>
          </a:xfrm>
          <a:custGeom>
            <a:avLst/>
            <a:gdLst/>
            <a:ahLst/>
            <a:cxnLst/>
            <a:rect l="l" t="t" r="r" b="b"/>
            <a:pathLst>
              <a:path w="361950" h="2560954">
                <a:moveTo>
                  <a:pt x="0" y="0"/>
                </a:moveTo>
                <a:lnTo>
                  <a:pt x="135382" y="2560955"/>
                </a:lnTo>
                <a:lnTo>
                  <a:pt x="361937" y="2549080"/>
                </a:lnTo>
                <a:lnTo>
                  <a:pt x="154774" y="275805"/>
                </a:lnTo>
                <a:lnTo>
                  <a:pt x="148293" y="219519"/>
                </a:lnTo>
                <a:lnTo>
                  <a:pt x="135402" y="167217"/>
                </a:lnTo>
                <a:lnTo>
                  <a:pt x="116822" y="119886"/>
                </a:lnTo>
                <a:lnTo>
                  <a:pt x="93273" y="78512"/>
                </a:lnTo>
                <a:lnTo>
                  <a:pt x="65472" y="44082"/>
                </a:lnTo>
                <a:lnTo>
                  <a:pt x="34142" y="17583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31783" y="3553560"/>
            <a:ext cx="427990" cy="2591435"/>
          </a:xfrm>
          <a:custGeom>
            <a:avLst/>
            <a:gdLst/>
            <a:ahLst/>
            <a:cxnLst/>
            <a:rect l="l" t="t" r="r" b="b"/>
            <a:pathLst>
              <a:path w="427990" h="2591435">
                <a:moveTo>
                  <a:pt x="241033" y="0"/>
                </a:moveTo>
                <a:lnTo>
                  <a:pt x="202995" y="7977"/>
                </a:lnTo>
                <a:lnTo>
                  <a:pt x="168163" y="26960"/>
                </a:lnTo>
                <a:lnTo>
                  <a:pt x="137242" y="55729"/>
                </a:lnTo>
                <a:lnTo>
                  <a:pt x="110939" y="93060"/>
                </a:lnTo>
                <a:lnTo>
                  <a:pt x="89959" y="137734"/>
                </a:lnTo>
                <a:lnTo>
                  <a:pt x="75010" y="188528"/>
                </a:lnTo>
                <a:lnTo>
                  <a:pt x="66797" y="244222"/>
                </a:lnTo>
                <a:lnTo>
                  <a:pt x="66027" y="303593"/>
                </a:lnTo>
                <a:lnTo>
                  <a:pt x="0" y="2591181"/>
                </a:lnTo>
                <a:lnTo>
                  <a:pt x="427431" y="2568790"/>
                </a:lnTo>
                <a:lnTo>
                  <a:pt x="292049" y="7835"/>
                </a:lnTo>
                <a:lnTo>
                  <a:pt x="279595" y="3975"/>
                </a:lnTo>
                <a:lnTo>
                  <a:pt x="266912" y="1346"/>
                </a:lnTo>
                <a:lnTo>
                  <a:pt x="254044" y="2"/>
                </a:lnTo>
                <a:lnTo>
                  <a:pt x="241033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74643" y="3205411"/>
            <a:ext cx="371475" cy="457200"/>
          </a:xfrm>
          <a:custGeom>
            <a:avLst/>
            <a:gdLst/>
            <a:ahLst/>
            <a:cxnLst/>
            <a:rect l="l" t="t" r="r" b="b"/>
            <a:pathLst>
              <a:path w="371475" h="457200">
                <a:moveTo>
                  <a:pt x="185293" y="0"/>
                </a:moveTo>
                <a:lnTo>
                  <a:pt x="135989" y="6605"/>
                </a:lnTo>
                <a:lnTo>
                  <a:pt x="91689" y="25223"/>
                </a:lnTo>
                <a:lnTo>
                  <a:pt x="54165" y="54092"/>
                </a:lnTo>
                <a:lnTo>
                  <a:pt x="25193" y="91451"/>
                </a:lnTo>
                <a:lnTo>
                  <a:pt x="6546" y="135538"/>
                </a:lnTo>
                <a:lnTo>
                  <a:pt x="0" y="184594"/>
                </a:lnTo>
                <a:lnTo>
                  <a:pt x="258" y="220802"/>
                </a:lnTo>
                <a:lnTo>
                  <a:pt x="2049" y="260111"/>
                </a:lnTo>
                <a:lnTo>
                  <a:pt x="6898" y="300554"/>
                </a:lnTo>
                <a:lnTo>
                  <a:pt x="16332" y="340164"/>
                </a:lnTo>
                <a:lnTo>
                  <a:pt x="31876" y="376973"/>
                </a:lnTo>
                <a:lnTo>
                  <a:pt x="55055" y="409015"/>
                </a:lnTo>
                <a:lnTo>
                  <a:pt x="87396" y="434323"/>
                </a:lnTo>
                <a:lnTo>
                  <a:pt x="130422" y="450930"/>
                </a:lnTo>
                <a:lnTo>
                  <a:pt x="185661" y="456869"/>
                </a:lnTo>
                <a:lnTo>
                  <a:pt x="223030" y="449298"/>
                </a:lnTo>
                <a:lnTo>
                  <a:pt x="257823" y="428564"/>
                </a:lnTo>
                <a:lnTo>
                  <a:pt x="289297" y="397463"/>
                </a:lnTo>
                <a:lnTo>
                  <a:pt x="316709" y="358792"/>
                </a:lnTo>
                <a:lnTo>
                  <a:pt x="339317" y="315349"/>
                </a:lnTo>
                <a:lnTo>
                  <a:pt x="356379" y="269930"/>
                </a:lnTo>
                <a:lnTo>
                  <a:pt x="367150" y="225332"/>
                </a:lnTo>
                <a:lnTo>
                  <a:pt x="370890" y="184353"/>
                </a:lnTo>
                <a:lnTo>
                  <a:pt x="364248" y="135315"/>
                </a:lnTo>
                <a:lnTo>
                  <a:pt x="345519" y="91255"/>
                </a:lnTo>
                <a:lnTo>
                  <a:pt x="316482" y="53933"/>
                </a:lnTo>
                <a:lnTo>
                  <a:pt x="278913" y="25110"/>
                </a:lnTo>
                <a:lnTo>
                  <a:pt x="234591" y="6545"/>
                </a:lnTo>
                <a:lnTo>
                  <a:pt x="185293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85089" y="3658782"/>
            <a:ext cx="353695" cy="2486025"/>
          </a:xfrm>
          <a:custGeom>
            <a:avLst/>
            <a:gdLst/>
            <a:ahLst/>
            <a:cxnLst/>
            <a:rect l="l" t="t" r="r" b="b"/>
            <a:pathLst>
              <a:path w="353695" h="2486025">
                <a:moveTo>
                  <a:pt x="0" y="0"/>
                </a:moveTo>
                <a:lnTo>
                  <a:pt x="131190" y="2481643"/>
                </a:lnTo>
                <a:lnTo>
                  <a:pt x="353313" y="2485783"/>
                </a:lnTo>
                <a:lnTo>
                  <a:pt x="151180" y="269494"/>
                </a:lnTo>
                <a:lnTo>
                  <a:pt x="144853" y="214524"/>
                </a:lnTo>
                <a:lnTo>
                  <a:pt x="132271" y="163438"/>
                </a:lnTo>
                <a:lnTo>
                  <a:pt x="114132" y="117199"/>
                </a:lnTo>
                <a:lnTo>
                  <a:pt x="91137" y="76772"/>
                </a:lnTo>
                <a:lnTo>
                  <a:pt x="63984" y="43120"/>
                </a:lnTo>
                <a:lnTo>
                  <a:pt x="33371" y="1720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700784" y="3651146"/>
            <a:ext cx="415925" cy="2493645"/>
          </a:xfrm>
          <a:custGeom>
            <a:avLst/>
            <a:gdLst/>
            <a:ahLst/>
            <a:cxnLst/>
            <a:rect l="l" t="t" r="r" b="b"/>
            <a:pathLst>
              <a:path w="415925" h="2493645">
                <a:moveTo>
                  <a:pt x="247199" y="0"/>
                </a:moveTo>
                <a:lnTo>
                  <a:pt x="197312" y="7805"/>
                </a:lnTo>
                <a:lnTo>
                  <a:pt x="163280" y="26348"/>
                </a:lnTo>
                <a:lnTo>
                  <a:pt x="133071" y="54450"/>
                </a:lnTo>
                <a:lnTo>
                  <a:pt x="107375" y="90919"/>
                </a:lnTo>
                <a:lnTo>
                  <a:pt x="86881" y="134563"/>
                </a:lnTo>
                <a:lnTo>
                  <a:pt x="72277" y="184189"/>
                </a:lnTo>
                <a:lnTo>
                  <a:pt x="64254" y="238606"/>
                </a:lnTo>
                <a:lnTo>
                  <a:pt x="63499" y="296621"/>
                </a:lnTo>
                <a:lnTo>
                  <a:pt x="0" y="2493365"/>
                </a:lnTo>
                <a:lnTo>
                  <a:pt x="155714" y="2489783"/>
                </a:lnTo>
                <a:lnTo>
                  <a:pt x="415463" y="2488711"/>
                </a:lnTo>
                <a:lnTo>
                  <a:pt x="284302" y="7633"/>
                </a:lnTo>
                <a:lnTo>
                  <a:pt x="272147" y="3831"/>
                </a:lnTo>
                <a:lnTo>
                  <a:pt x="259767" y="1279"/>
                </a:lnTo>
                <a:lnTo>
                  <a:pt x="247199" y="0"/>
                </a:lnTo>
                <a:close/>
              </a:path>
              <a:path w="415925" h="2493645">
                <a:moveTo>
                  <a:pt x="415463" y="2488711"/>
                </a:moveTo>
                <a:lnTo>
                  <a:pt x="311547" y="2488711"/>
                </a:lnTo>
                <a:lnTo>
                  <a:pt x="415493" y="2489276"/>
                </a:lnTo>
                <a:lnTo>
                  <a:pt x="415463" y="2488711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54017" y="3366311"/>
            <a:ext cx="355600" cy="437515"/>
          </a:xfrm>
          <a:custGeom>
            <a:avLst/>
            <a:gdLst/>
            <a:ahLst/>
            <a:cxnLst/>
            <a:rect l="l" t="t" r="r" b="b"/>
            <a:pathLst>
              <a:path w="355600" h="437514">
                <a:moveTo>
                  <a:pt x="177279" y="0"/>
                </a:moveTo>
                <a:lnTo>
                  <a:pt x="130126" y="6372"/>
                </a:lnTo>
                <a:lnTo>
                  <a:pt x="87754" y="24220"/>
                </a:lnTo>
                <a:lnTo>
                  <a:pt x="51858" y="51868"/>
                </a:lnTo>
                <a:lnTo>
                  <a:pt x="24137" y="87641"/>
                </a:lnTo>
                <a:lnTo>
                  <a:pt x="6285" y="129863"/>
                </a:lnTo>
                <a:lnTo>
                  <a:pt x="0" y="176860"/>
                </a:lnTo>
                <a:lnTo>
                  <a:pt x="245" y="211494"/>
                </a:lnTo>
                <a:lnTo>
                  <a:pt x="6606" y="287817"/>
                </a:lnTo>
                <a:lnTo>
                  <a:pt x="15641" y="325733"/>
                </a:lnTo>
                <a:lnTo>
                  <a:pt x="30522" y="360971"/>
                </a:lnTo>
                <a:lnTo>
                  <a:pt x="83663" y="415869"/>
                </a:lnTo>
                <a:lnTo>
                  <a:pt x="124839" y="431758"/>
                </a:lnTo>
                <a:lnTo>
                  <a:pt x="177698" y="437426"/>
                </a:lnTo>
                <a:lnTo>
                  <a:pt x="218397" y="428059"/>
                </a:lnTo>
                <a:lnTo>
                  <a:pt x="255746" y="402733"/>
                </a:lnTo>
                <a:lnTo>
                  <a:pt x="288684" y="365444"/>
                </a:lnTo>
                <a:lnTo>
                  <a:pt x="316146" y="320190"/>
                </a:lnTo>
                <a:lnTo>
                  <a:pt x="337071" y="270968"/>
                </a:lnTo>
                <a:lnTo>
                  <a:pt x="350394" y="221774"/>
                </a:lnTo>
                <a:lnTo>
                  <a:pt x="355053" y="176606"/>
                </a:lnTo>
                <a:lnTo>
                  <a:pt x="348694" y="129650"/>
                </a:lnTo>
                <a:lnTo>
                  <a:pt x="330768" y="87455"/>
                </a:lnTo>
                <a:lnTo>
                  <a:pt x="302971" y="51708"/>
                </a:lnTo>
                <a:lnTo>
                  <a:pt x="266994" y="24092"/>
                </a:lnTo>
                <a:lnTo>
                  <a:pt x="224533" y="6294"/>
                </a:lnTo>
                <a:lnTo>
                  <a:pt x="17727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255429" y="3800378"/>
            <a:ext cx="339725" cy="2361565"/>
          </a:xfrm>
          <a:custGeom>
            <a:avLst/>
            <a:gdLst/>
            <a:ahLst/>
            <a:cxnLst/>
            <a:rect l="l" t="t" r="r" b="b"/>
            <a:pathLst>
              <a:path w="339725" h="2361565">
                <a:moveTo>
                  <a:pt x="0" y="0"/>
                </a:moveTo>
                <a:lnTo>
                  <a:pt x="116116" y="2361476"/>
                </a:lnTo>
                <a:lnTo>
                  <a:pt x="227674" y="2353975"/>
                </a:lnTo>
                <a:lnTo>
                  <a:pt x="339318" y="2348179"/>
                </a:lnTo>
                <a:lnTo>
                  <a:pt x="144805" y="258114"/>
                </a:lnTo>
                <a:lnTo>
                  <a:pt x="137129" y="196951"/>
                </a:lnTo>
                <a:lnTo>
                  <a:pt x="121453" y="141110"/>
                </a:lnTo>
                <a:lnTo>
                  <a:pt x="98839" y="92043"/>
                </a:lnTo>
                <a:lnTo>
                  <a:pt x="70350" y="51201"/>
                </a:lnTo>
                <a:lnTo>
                  <a:pt x="37049" y="20036"/>
                </a:lnTo>
                <a:lnTo>
                  <a:pt x="0" y="0"/>
                </a:lnTo>
                <a:close/>
              </a:path>
            </a:pathLst>
          </a:custGeom>
          <a:solidFill>
            <a:srgbClr val="FBF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84148" y="3793119"/>
            <a:ext cx="396240" cy="2410460"/>
          </a:xfrm>
          <a:custGeom>
            <a:avLst/>
            <a:gdLst/>
            <a:ahLst/>
            <a:cxnLst/>
            <a:rect l="l" t="t" r="r" b="b"/>
            <a:pathLst>
              <a:path w="396239" h="2410460">
                <a:moveTo>
                  <a:pt x="223634" y="0"/>
                </a:moveTo>
                <a:lnTo>
                  <a:pt x="155471" y="25208"/>
                </a:lnTo>
                <a:lnTo>
                  <a:pt x="126561" y="52110"/>
                </a:lnTo>
                <a:lnTo>
                  <a:pt x="101974" y="87025"/>
                </a:lnTo>
                <a:lnTo>
                  <a:pt x="82369" y="128814"/>
                </a:lnTo>
                <a:lnTo>
                  <a:pt x="68404" y="176338"/>
                </a:lnTo>
                <a:lnTo>
                  <a:pt x="60735" y="228458"/>
                </a:lnTo>
                <a:lnTo>
                  <a:pt x="60020" y="284035"/>
                </a:lnTo>
                <a:lnTo>
                  <a:pt x="0" y="2409926"/>
                </a:lnTo>
                <a:lnTo>
                  <a:pt x="98852" y="2397006"/>
                </a:lnTo>
                <a:lnTo>
                  <a:pt x="197785" y="2385779"/>
                </a:lnTo>
                <a:lnTo>
                  <a:pt x="296796" y="2376163"/>
                </a:lnTo>
                <a:lnTo>
                  <a:pt x="395884" y="2368080"/>
                </a:lnTo>
                <a:lnTo>
                  <a:pt x="279844" y="10286"/>
                </a:lnTo>
                <a:lnTo>
                  <a:pt x="266900" y="6229"/>
                </a:lnTo>
                <a:lnTo>
                  <a:pt x="252120" y="2752"/>
                </a:lnTo>
                <a:lnTo>
                  <a:pt x="237149" y="471"/>
                </a:lnTo>
                <a:lnTo>
                  <a:pt x="223634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62879" y="3512241"/>
            <a:ext cx="727710" cy="511175"/>
          </a:xfrm>
          <a:custGeom>
            <a:avLst/>
            <a:gdLst/>
            <a:ahLst/>
            <a:cxnLst/>
            <a:rect l="l" t="t" r="r" b="b"/>
            <a:pathLst>
              <a:path w="727710" h="511175">
                <a:moveTo>
                  <a:pt x="0" y="0"/>
                </a:moveTo>
                <a:lnTo>
                  <a:pt x="614311" y="510844"/>
                </a:lnTo>
                <a:lnTo>
                  <a:pt x="727328" y="292963"/>
                </a:lnTo>
                <a:lnTo>
                  <a:pt x="0" y="0"/>
                </a:lnTo>
                <a:close/>
              </a:path>
            </a:pathLst>
          </a:custGeom>
          <a:solidFill>
            <a:srgbClr val="F1EE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05305" y="3291273"/>
            <a:ext cx="603250" cy="697865"/>
          </a:xfrm>
          <a:custGeom>
            <a:avLst/>
            <a:gdLst/>
            <a:ahLst/>
            <a:cxnLst/>
            <a:rect l="l" t="t" r="r" b="b"/>
            <a:pathLst>
              <a:path w="603250" h="697864">
                <a:moveTo>
                  <a:pt x="0" y="0"/>
                </a:moveTo>
                <a:lnTo>
                  <a:pt x="525513" y="697293"/>
                </a:lnTo>
                <a:lnTo>
                  <a:pt x="603097" y="371728"/>
                </a:lnTo>
                <a:lnTo>
                  <a:pt x="0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106394" y="3790691"/>
            <a:ext cx="287020" cy="907415"/>
          </a:xfrm>
          <a:custGeom>
            <a:avLst/>
            <a:gdLst/>
            <a:ahLst/>
            <a:cxnLst/>
            <a:rect l="l" t="t" r="r" b="b"/>
            <a:pathLst>
              <a:path w="287020" h="907414">
                <a:moveTo>
                  <a:pt x="0" y="0"/>
                </a:moveTo>
                <a:lnTo>
                  <a:pt x="12954" y="315848"/>
                </a:lnTo>
                <a:lnTo>
                  <a:pt x="286600" y="907313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860592" y="3729756"/>
            <a:ext cx="191135" cy="804545"/>
          </a:xfrm>
          <a:custGeom>
            <a:avLst/>
            <a:gdLst/>
            <a:ahLst/>
            <a:cxnLst/>
            <a:rect l="l" t="t" r="r" b="b"/>
            <a:pathLst>
              <a:path w="191134" h="804545">
                <a:moveTo>
                  <a:pt x="0" y="0"/>
                </a:moveTo>
                <a:lnTo>
                  <a:pt x="23393" y="521855"/>
                </a:lnTo>
                <a:lnTo>
                  <a:pt x="190779" y="804443"/>
                </a:lnTo>
                <a:lnTo>
                  <a:pt x="0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5856757"/>
            <a:ext cx="9144000" cy="983615"/>
          </a:xfrm>
          <a:custGeom>
            <a:avLst/>
            <a:gdLst/>
            <a:ahLst/>
            <a:cxnLst/>
            <a:rect l="l" t="t" r="r" b="b"/>
            <a:pathLst>
              <a:path w="9144000" h="983615">
                <a:moveTo>
                  <a:pt x="0" y="983246"/>
                </a:moveTo>
                <a:lnTo>
                  <a:pt x="9144000" y="983246"/>
                </a:lnTo>
                <a:lnTo>
                  <a:pt x="9144000" y="0"/>
                </a:lnTo>
                <a:lnTo>
                  <a:pt x="0" y="0"/>
                </a:lnTo>
                <a:lnTo>
                  <a:pt x="0" y="9832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343490" y="374603"/>
            <a:ext cx="113664" cy="31750"/>
          </a:xfrm>
          <a:custGeom>
            <a:avLst/>
            <a:gdLst/>
            <a:ahLst/>
            <a:cxnLst/>
            <a:rect l="l" t="t" r="r" b="b"/>
            <a:pathLst>
              <a:path w="113665" h="31750">
                <a:moveTo>
                  <a:pt x="0" y="0"/>
                </a:moveTo>
                <a:lnTo>
                  <a:pt x="9271" y="31432"/>
                </a:lnTo>
                <a:lnTo>
                  <a:pt x="113588" y="31432"/>
                </a:lnTo>
                <a:lnTo>
                  <a:pt x="113588" y="23495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05151" y="481852"/>
            <a:ext cx="55880" cy="142875"/>
          </a:xfrm>
          <a:custGeom>
            <a:avLst/>
            <a:gdLst/>
            <a:ahLst/>
            <a:cxnLst/>
            <a:rect l="l" t="t" r="r" b="b"/>
            <a:pathLst>
              <a:path w="55879" h="142875">
                <a:moveTo>
                  <a:pt x="0" y="0"/>
                </a:moveTo>
                <a:lnTo>
                  <a:pt x="38049" y="142481"/>
                </a:lnTo>
                <a:lnTo>
                  <a:pt x="55321" y="115493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91751" y="394609"/>
            <a:ext cx="105410" cy="204470"/>
          </a:xfrm>
          <a:custGeom>
            <a:avLst/>
            <a:gdLst/>
            <a:ahLst/>
            <a:cxnLst/>
            <a:rect l="l" t="t" r="r" b="b"/>
            <a:pathLst>
              <a:path w="105409" h="204470">
                <a:moveTo>
                  <a:pt x="105308" y="0"/>
                </a:moveTo>
                <a:lnTo>
                  <a:pt x="0" y="204012"/>
                </a:lnTo>
                <a:lnTo>
                  <a:pt x="104038" y="64020"/>
                </a:lnTo>
                <a:lnTo>
                  <a:pt x="105308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510102" y="374455"/>
            <a:ext cx="91440" cy="39370"/>
          </a:xfrm>
          <a:custGeom>
            <a:avLst/>
            <a:gdLst/>
            <a:ahLst/>
            <a:cxnLst/>
            <a:rect l="l" t="t" r="r" b="b"/>
            <a:pathLst>
              <a:path w="91440" h="39370">
                <a:moveTo>
                  <a:pt x="90957" y="0"/>
                </a:moveTo>
                <a:lnTo>
                  <a:pt x="0" y="23647"/>
                </a:lnTo>
                <a:lnTo>
                  <a:pt x="1041" y="32232"/>
                </a:lnTo>
                <a:lnTo>
                  <a:pt x="2273" y="39370"/>
                </a:lnTo>
                <a:lnTo>
                  <a:pt x="71920" y="39370"/>
                </a:lnTo>
                <a:lnTo>
                  <a:pt x="90957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54814" y="219409"/>
            <a:ext cx="63500" cy="184785"/>
          </a:xfrm>
          <a:custGeom>
            <a:avLst/>
            <a:gdLst/>
            <a:ahLst/>
            <a:cxnLst/>
            <a:rect l="l" t="t" r="r" b="b"/>
            <a:pathLst>
              <a:path w="63500" h="184785">
                <a:moveTo>
                  <a:pt x="63106" y="0"/>
                </a:moveTo>
                <a:lnTo>
                  <a:pt x="0" y="155193"/>
                </a:lnTo>
                <a:lnTo>
                  <a:pt x="24663" y="184238"/>
                </a:lnTo>
                <a:lnTo>
                  <a:pt x="63106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17922" y="219410"/>
            <a:ext cx="55244" cy="240029"/>
          </a:xfrm>
          <a:custGeom>
            <a:avLst/>
            <a:gdLst/>
            <a:ahLst/>
            <a:cxnLst/>
            <a:rect l="l" t="t" r="r" b="b"/>
            <a:pathLst>
              <a:path w="55245" h="240029">
                <a:moveTo>
                  <a:pt x="0" y="0"/>
                </a:moveTo>
                <a:lnTo>
                  <a:pt x="36906" y="239953"/>
                </a:lnTo>
                <a:lnTo>
                  <a:pt x="54635" y="191820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00693" y="406038"/>
            <a:ext cx="103505" cy="76200"/>
          </a:xfrm>
          <a:custGeom>
            <a:avLst/>
            <a:gdLst/>
            <a:ahLst/>
            <a:cxnLst/>
            <a:rect l="l" t="t" r="r" b="b"/>
            <a:pathLst>
              <a:path w="103504" h="76200">
                <a:moveTo>
                  <a:pt x="0" y="0"/>
                </a:moveTo>
                <a:lnTo>
                  <a:pt x="23736" y="37884"/>
                </a:lnTo>
                <a:lnTo>
                  <a:pt x="103314" y="75806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782933" y="413753"/>
            <a:ext cx="123825" cy="107314"/>
          </a:xfrm>
          <a:custGeom>
            <a:avLst/>
            <a:gdLst/>
            <a:ahLst/>
            <a:cxnLst/>
            <a:rect l="l" t="t" r="r" b="b"/>
            <a:pathLst>
              <a:path w="123825" h="107315">
                <a:moveTo>
                  <a:pt x="0" y="0"/>
                </a:moveTo>
                <a:lnTo>
                  <a:pt x="10401" y="44284"/>
                </a:lnTo>
                <a:lnTo>
                  <a:pt x="123253" y="107251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241201" y="68222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70"/>
                </a:lnTo>
              </a:path>
            </a:pathLst>
          </a:custGeom>
          <a:ln w="18326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111705" y="679643"/>
            <a:ext cx="0" cy="232410"/>
          </a:xfrm>
          <a:custGeom>
            <a:avLst/>
            <a:gdLst/>
            <a:ahLst/>
            <a:cxnLst/>
            <a:rect l="l" t="t" r="r" b="b"/>
            <a:pathLst>
              <a:path h="232409">
                <a:moveTo>
                  <a:pt x="0" y="0"/>
                </a:moveTo>
                <a:lnTo>
                  <a:pt x="0" y="232244"/>
                </a:lnTo>
              </a:path>
            </a:pathLst>
          </a:custGeom>
          <a:ln w="18338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953823" y="319123"/>
            <a:ext cx="70485" cy="86995"/>
          </a:xfrm>
          <a:custGeom>
            <a:avLst/>
            <a:gdLst/>
            <a:ahLst/>
            <a:cxnLst/>
            <a:rect l="l" t="t" r="r" b="b"/>
            <a:pathLst>
              <a:path w="70484" h="86995">
                <a:moveTo>
                  <a:pt x="38468" y="0"/>
                </a:moveTo>
                <a:lnTo>
                  <a:pt x="24601" y="1362"/>
                </a:lnTo>
                <a:lnTo>
                  <a:pt x="12742" y="7727"/>
                </a:lnTo>
                <a:lnTo>
                  <a:pt x="4130" y="18084"/>
                </a:lnTo>
                <a:lnTo>
                  <a:pt x="0" y="31419"/>
                </a:lnTo>
                <a:lnTo>
                  <a:pt x="1122" y="47930"/>
                </a:lnTo>
                <a:lnTo>
                  <a:pt x="6919" y="65533"/>
                </a:lnTo>
                <a:lnTo>
                  <a:pt x="16696" y="79881"/>
                </a:lnTo>
                <a:lnTo>
                  <a:pt x="29756" y="86626"/>
                </a:lnTo>
                <a:lnTo>
                  <a:pt x="50485" y="83339"/>
                </a:lnTo>
                <a:lnTo>
                  <a:pt x="62185" y="71178"/>
                </a:lnTo>
                <a:lnTo>
                  <a:pt x="67703" y="54724"/>
                </a:lnTo>
                <a:lnTo>
                  <a:pt x="69888" y="38557"/>
                </a:lnTo>
                <a:lnTo>
                  <a:pt x="68516" y="24654"/>
                </a:lnTo>
                <a:lnTo>
                  <a:pt x="62145" y="12768"/>
                </a:lnTo>
                <a:lnTo>
                  <a:pt x="51791" y="4136"/>
                </a:lnTo>
                <a:lnTo>
                  <a:pt x="38468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993322" y="858291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94"/>
                </a:lnTo>
              </a:path>
            </a:pathLst>
          </a:custGeom>
          <a:ln w="40525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938904" y="405597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89" y="0"/>
                </a:moveTo>
                <a:lnTo>
                  <a:pt x="18218" y="34809"/>
                </a:lnTo>
                <a:lnTo>
                  <a:pt x="0" y="477481"/>
                </a:lnTo>
                <a:lnTo>
                  <a:pt x="41998" y="477481"/>
                </a:lnTo>
                <a:lnTo>
                  <a:pt x="42189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980905" y="403650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37" y="0"/>
                </a:moveTo>
                <a:lnTo>
                  <a:pt x="6311" y="0"/>
                </a:lnTo>
                <a:lnTo>
                  <a:pt x="3162" y="685"/>
                </a:lnTo>
                <a:lnTo>
                  <a:pt x="190" y="1943"/>
                </a:lnTo>
                <a:lnTo>
                  <a:pt x="0" y="479425"/>
                </a:lnTo>
                <a:lnTo>
                  <a:pt x="79133" y="479425"/>
                </a:lnTo>
                <a:lnTo>
                  <a:pt x="44792" y="54737"/>
                </a:lnTo>
                <a:lnTo>
                  <a:pt x="34461" y="16033"/>
                </a:lnTo>
                <a:lnTo>
                  <a:pt x="9537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289235" y="279622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906" y="0"/>
                </a:moveTo>
                <a:lnTo>
                  <a:pt x="26146" y="1449"/>
                </a:lnTo>
                <a:lnTo>
                  <a:pt x="13528" y="8221"/>
                </a:lnTo>
                <a:lnTo>
                  <a:pt x="4373" y="19239"/>
                </a:lnTo>
                <a:lnTo>
                  <a:pt x="0" y="33426"/>
                </a:lnTo>
                <a:lnTo>
                  <a:pt x="1181" y="50953"/>
                </a:lnTo>
                <a:lnTo>
                  <a:pt x="7340" y="69662"/>
                </a:lnTo>
                <a:lnTo>
                  <a:pt x="17737" y="84918"/>
                </a:lnTo>
                <a:lnTo>
                  <a:pt x="31635" y="92087"/>
                </a:lnTo>
                <a:lnTo>
                  <a:pt x="53663" y="88601"/>
                </a:lnTo>
                <a:lnTo>
                  <a:pt x="66098" y="75674"/>
                </a:lnTo>
                <a:lnTo>
                  <a:pt x="71963" y="58178"/>
                </a:lnTo>
                <a:lnTo>
                  <a:pt x="74282" y="40982"/>
                </a:lnTo>
                <a:lnTo>
                  <a:pt x="72821" y="26210"/>
                </a:lnTo>
                <a:lnTo>
                  <a:pt x="66052" y="13576"/>
                </a:lnTo>
                <a:lnTo>
                  <a:pt x="55054" y="4399"/>
                </a:lnTo>
                <a:lnTo>
                  <a:pt x="40906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331206" y="852881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09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73355" y="371562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69" y="0"/>
                </a:moveTo>
                <a:lnTo>
                  <a:pt x="19394" y="36986"/>
                </a:lnTo>
                <a:lnTo>
                  <a:pt x="0" y="507657"/>
                </a:lnTo>
                <a:lnTo>
                  <a:pt x="44640" y="507657"/>
                </a:lnTo>
                <a:lnTo>
                  <a:pt x="448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17996" y="369495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47" y="0"/>
                </a:moveTo>
                <a:lnTo>
                  <a:pt x="6705" y="0"/>
                </a:lnTo>
                <a:lnTo>
                  <a:pt x="3378" y="723"/>
                </a:lnTo>
                <a:lnTo>
                  <a:pt x="228" y="2070"/>
                </a:lnTo>
                <a:lnTo>
                  <a:pt x="0" y="509727"/>
                </a:lnTo>
                <a:lnTo>
                  <a:pt x="84137" y="509727"/>
                </a:lnTo>
                <a:lnTo>
                  <a:pt x="47637" y="58191"/>
                </a:lnTo>
                <a:lnTo>
                  <a:pt x="36655" y="17051"/>
                </a:lnTo>
                <a:lnTo>
                  <a:pt x="10147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43669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55" y="0"/>
                </a:moveTo>
                <a:lnTo>
                  <a:pt x="26113" y="1447"/>
                </a:lnTo>
                <a:lnTo>
                  <a:pt x="13512" y="8215"/>
                </a:lnTo>
                <a:lnTo>
                  <a:pt x="4369" y="19229"/>
                </a:lnTo>
                <a:lnTo>
                  <a:pt x="0" y="33413"/>
                </a:lnTo>
                <a:lnTo>
                  <a:pt x="1167" y="50961"/>
                </a:lnTo>
                <a:lnTo>
                  <a:pt x="7316" y="69675"/>
                </a:lnTo>
                <a:lnTo>
                  <a:pt x="17707" y="84927"/>
                </a:lnTo>
                <a:lnTo>
                  <a:pt x="31597" y="92087"/>
                </a:lnTo>
                <a:lnTo>
                  <a:pt x="53634" y="88590"/>
                </a:lnTo>
                <a:lnTo>
                  <a:pt x="66076" y="75666"/>
                </a:lnTo>
                <a:lnTo>
                  <a:pt x="71943" y="58179"/>
                </a:lnTo>
                <a:lnTo>
                  <a:pt x="74256" y="40995"/>
                </a:lnTo>
                <a:lnTo>
                  <a:pt x="72795" y="26217"/>
                </a:lnTo>
                <a:lnTo>
                  <a:pt x="66024" y="13582"/>
                </a:lnTo>
                <a:lnTo>
                  <a:pt x="55018" y="4405"/>
                </a:lnTo>
                <a:lnTo>
                  <a:pt x="408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478634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420794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11587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465423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390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25" y="58204"/>
                </a:lnTo>
                <a:lnTo>
                  <a:pt x="36660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04987" y="282196"/>
            <a:ext cx="74295" cy="92710"/>
          </a:xfrm>
          <a:custGeom>
            <a:avLst/>
            <a:gdLst/>
            <a:ahLst/>
            <a:cxnLst/>
            <a:rect l="l" t="t" r="r" b="b"/>
            <a:pathLst>
              <a:path w="74295" h="92710">
                <a:moveTo>
                  <a:pt x="40894" y="0"/>
                </a:moveTo>
                <a:lnTo>
                  <a:pt x="26142" y="1461"/>
                </a:lnTo>
                <a:lnTo>
                  <a:pt x="13531" y="8237"/>
                </a:lnTo>
                <a:lnTo>
                  <a:pt x="4378" y="19254"/>
                </a:lnTo>
                <a:lnTo>
                  <a:pt x="0" y="33439"/>
                </a:lnTo>
                <a:lnTo>
                  <a:pt x="1188" y="50982"/>
                </a:lnTo>
                <a:lnTo>
                  <a:pt x="7348" y="69699"/>
                </a:lnTo>
                <a:lnTo>
                  <a:pt x="17739" y="84950"/>
                </a:lnTo>
                <a:lnTo>
                  <a:pt x="31623" y="92100"/>
                </a:lnTo>
                <a:lnTo>
                  <a:pt x="53669" y="88614"/>
                </a:lnTo>
                <a:lnTo>
                  <a:pt x="66106" y="75688"/>
                </a:lnTo>
                <a:lnTo>
                  <a:pt x="71967" y="58196"/>
                </a:lnTo>
                <a:lnTo>
                  <a:pt x="74282" y="41008"/>
                </a:lnTo>
                <a:lnTo>
                  <a:pt x="72828" y="26233"/>
                </a:lnTo>
                <a:lnTo>
                  <a:pt x="66060" y="13593"/>
                </a:lnTo>
                <a:lnTo>
                  <a:pt x="55056" y="4409"/>
                </a:lnTo>
                <a:lnTo>
                  <a:pt x="40894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46968" y="855459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7010"/>
                </a:lnTo>
              </a:path>
            </a:pathLst>
          </a:custGeom>
          <a:ln w="43116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789136" y="374148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43" y="0"/>
                </a:moveTo>
                <a:lnTo>
                  <a:pt x="19354" y="37013"/>
                </a:lnTo>
                <a:lnTo>
                  <a:pt x="0" y="507695"/>
                </a:lnTo>
                <a:lnTo>
                  <a:pt x="44615" y="507695"/>
                </a:lnTo>
                <a:lnTo>
                  <a:pt x="44843" y="0"/>
                </a:lnTo>
                <a:close/>
              </a:path>
            </a:pathLst>
          </a:custGeom>
          <a:solidFill>
            <a:srgbClr val="BC1A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33751" y="3720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72" y="0"/>
                </a:moveTo>
                <a:lnTo>
                  <a:pt x="6731" y="0"/>
                </a:lnTo>
                <a:lnTo>
                  <a:pt x="3378" y="736"/>
                </a:lnTo>
                <a:lnTo>
                  <a:pt x="228" y="2070"/>
                </a:lnTo>
                <a:lnTo>
                  <a:pt x="0" y="509765"/>
                </a:lnTo>
                <a:lnTo>
                  <a:pt x="84162" y="509765"/>
                </a:lnTo>
                <a:lnTo>
                  <a:pt x="47637" y="58204"/>
                </a:lnTo>
                <a:lnTo>
                  <a:pt x="36663" y="17048"/>
                </a:lnTo>
                <a:lnTo>
                  <a:pt x="10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138680" y="507753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6" y="1359"/>
                </a:lnTo>
                <a:lnTo>
                  <a:pt x="12717" y="7721"/>
                </a:lnTo>
                <a:lnTo>
                  <a:pt x="4113" y="18084"/>
                </a:lnTo>
                <a:lnTo>
                  <a:pt x="0" y="31445"/>
                </a:lnTo>
                <a:lnTo>
                  <a:pt x="1111" y="47926"/>
                </a:lnTo>
                <a:lnTo>
                  <a:pt x="6899" y="65524"/>
                </a:lnTo>
                <a:lnTo>
                  <a:pt x="16673" y="79870"/>
                </a:lnTo>
                <a:lnTo>
                  <a:pt x="29743" y="86601"/>
                </a:lnTo>
                <a:lnTo>
                  <a:pt x="50463" y="83321"/>
                </a:lnTo>
                <a:lnTo>
                  <a:pt x="62156" y="71166"/>
                </a:lnTo>
                <a:lnTo>
                  <a:pt x="67673" y="54716"/>
                </a:lnTo>
                <a:lnTo>
                  <a:pt x="69862" y="38557"/>
                </a:lnTo>
                <a:lnTo>
                  <a:pt x="68480" y="24649"/>
                </a:lnTo>
                <a:lnTo>
                  <a:pt x="62112" y="12763"/>
                </a:lnTo>
                <a:lnTo>
                  <a:pt x="51767" y="4135"/>
                </a:lnTo>
                <a:lnTo>
                  <a:pt x="38455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132118" y="594220"/>
            <a:ext cx="42545" cy="259079"/>
          </a:xfrm>
          <a:custGeom>
            <a:avLst/>
            <a:gdLst/>
            <a:ahLst/>
            <a:cxnLst/>
            <a:rect l="l" t="t" r="r" b="b"/>
            <a:pathLst>
              <a:path w="42545" h="259080">
                <a:moveTo>
                  <a:pt x="33820" y="0"/>
                </a:moveTo>
                <a:lnTo>
                  <a:pt x="9858" y="34798"/>
                </a:lnTo>
                <a:lnTo>
                  <a:pt x="0" y="258762"/>
                </a:lnTo>
                <a:lnTo>
                  <a:pt x="42240" y="258318"/>
                </a:lnTo>
                <a:lnTo>
                  <a:pt x="3382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165938" y="592277"/>
            <a:ext cx="61594" cy="260985"/>
          </a:xfrm>
          <a:custGeom>
            <a:avLst/>
            <a:gdLst/>
            <a:ahLst/>
            <a:cxnLst/>
            <a:rect l="l" t="t" r="r" b="b"/>
            <a:pathLst>
              <a:path w="61595" h="260984">
                <a:moveTo>
                  <a:pt x="9321" y="0"/>
                </a:moveTo>
                <a:lnTo>
                  <a:pt x="6083" y="0"/>
                </a:lnTo>
                <a:lnTo>
                  <a:pt x="2971" y="685"/>
                </a:lnTo>
                <a:lnTo>
                  <a:pt x="0" y="1943"/>
                </a:lnTo>
                <a:lnTo>
                  <a:pt x="0" y="260705"/>
                </a:lnTo>
                <a:lnTo>
                  <a:pt x="60985" y="257327"/>
                </a:lnTo>
                <a:lnTo>
                  <a:pt x="44564" y="54737"/>
                </a:lnTo>
                <a:lnTo>
                  <a:pt x="41799" y="33438"/>
                </a:lnTo>
                <a:lnTo>
                  <a:pt x="34253" y="16038"/>
                </a:lnTo>
                <a:lnTo>
                  <a:pt x="23052" y="4303"/>
                </a:lnTo>
                <a:lnTo>
                  <a:pt x="9321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580636" y="277009"/>
            <a:ext cx="74295" cy="92075"/>
          </a:xfrm>
          <a:custGeom>
            <a:avLst/>
            <a:gdLst/>
            <a:ahLst/>
            <a:cxnLst/>
            <a:rect l="l" t="t" r="r" b="b"/>
            <a:pathLst>
              <a:path w="74295" h="92075">
                <a:moveTo>
                  <a:pt x="40894" y="0"/>
                </a:moveTo>
                <a:lnTo>
                  <a:pt x="26140" y="1447"/>
                </a:lnTo>
                <a:lnTo>
                  <a:pt x="13527" y="8215"/>
                </a:lnTo>
                <a:lnTo>
                  <a:pt x="4373" y="19229"/>
                </a:lnTo>
                <a:lnTo>
                  <a:pt x="0" y="33413"/>
                </a:lnTo>
                <a:lnTo>
                  <a:pt x="1178" y="50961"/>
                </a:lnTo>
                <a:lnTo>
                  <a:pt x="7339" y="69675"/>
                </a:lnTo>
                <a:lnTo>
                  <a:pt x="17736" y="84927"/>
                </a:lnTo>
                <a:lnTo>
                  <a:pt x="31623" y="92087"/>
                </a:lnTo>
                <a:lnTo>
                  <a:pt x="53663" y="88590"/>
                </a:lnTo>
                <a:lnTo>
                  <a:pt x="66103" y="75666"/>
                </a:lnTo>
                <a:lnTo>
                  <a:pt x="71970" y="58179"/>
                </a:lnTo>
                <a:lnTo>
                  <a:pt x="74295" y="40995"/>
                </a:lnTo>
                <a:lnTo>
                  <a:pt x="72837" y="26217"/>
                </a:lnTo>
                <a:lnTo>
                  <a:pt x="66062" y="13582"/>
                </a:lnTo>
                <a:lnTo>
                  <a:pt x="55053" y="4405"/>
                </a:lnTo>
                <a:lnTo>
                  <a:pt x="40894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622613" y="850265"/>
            <a:ext cx="0" cy="57150"/>
          </a:xfrm>
          <a:custGeom>
            <a:avLst/>
            <a:gdLst/>
            <a:ahLst/>
            <a:cxnLst/>
            <a:rect l="l" t="t" r="r" b="b"/>
            <a:pathLst>
              <a:path h="57150">
                <a:moveTo>
                  <a:pt x="0" y="0"/>
                </a:moveTo>
                <a:lnTo>
                  <a:pt x="0" y="56997"/>
                </a:lnTo>
              </a:path>
            </a:pathLst>
          </a:custGeom>
          <a:ln w="4310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564757" y="368963"/>
            <a:ext cx="45085" cy="508000"/>
          </a:xfrm>
          <a:custGeom>
            <a:avLst/>
            <a:gdLst/>
            <a:ahLst/>
            <a:cxnLst/>
            <a:rect l="l" t="t" r="r" b="b"/>
            <a:pathLst>
              <a:path w="45084" h="508000">
                <a:moveTo>
                  <a:pt x="44856" y="0"/>
                </a:moveTo>
                <a:lnTo>
                  <a:pt x="19371" y="36995"/>
                </a:lnTo>
                <a:lnTo>
                  <a:pt x="0" y="507682"/>
                </a:lnTo>
                <a:lnTo>
                  <a:pt x="44627" y="507682"/>
                </a:lnTo>
                <a:lnTo>
                  <a:pt x="44856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609390" y="366877"/>
            <a:ext cx="84455" cy="509905"/>
          </a:xfrm>
          <a:custGeom>
            <a:avLst/>
            <a:gdLst/>
            <a:ahLst/>
            <a:cxnLst/>
            <a:rect l="l" t="t" r="r" b="b"/>
            <a:pathLst>
              <a:path w="84454" h="509905">
                <a:moveTo>
                  <a:pt x="10160" y="0"/>
                </a:moveTo>
                <a:lnTo>
                  <a:pt x="6731" y="0"/>
                </a:lnTo>
                <a:lnTo>
                  <a:pt x="3416" y="736"/>
                </a:lnTo>
                <a:lnTo>
                  <a:pt x="228" y="2082"/>
                </a:lnTo>
                <a:lnTo>
                  <a:pt x="0" y="509765"/>
                </a:lnTo>
                <a:lnTo>
                  <a:pt x="84188" y="509765"/>
                </a:lnTo>
                <a:lnTo>
                  <a:pt x="47650" y="58204"/>
                </a:lnTo>
                <a:lnTo>
                  <a:pt x="36672" y="17052"/>
                </a:lnTo>
                <a:lnTo>
                  <a:pt x="1016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635333" y="372298"/>
            <a:ext cx="130175" cy="41910"/>
          </a:xfrm>
          <a:custGeom>
            <a:avLst/>
            <a:gdLst/>
            <a:ahLst/>
            <a:cxnLst/>
            <a:rect l="l" t="t" r="r" b="b"/>
            <a:pathLst>
              <a:path w="130175" h="41909">
                <a:moveTo>
                  <a:pt x="0" y="0"/>
                </a:moveTo>
                <a:lnTo>
                  <a:pt x="16141" y="41529"/>
                </a:lnTo>
                <a:lnTo>
                  <a:pt x="129908" y="34251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721466" y="31354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42" y="0"/>
                </a:moveTo>
                <a:lnTo>
                  <a:pt x="24578" y="1364"/>
                </a:lnTo>
                <a:lnTo>
                  <a:pt x="12725" y="7734"/>
                </a:lnTo>
                <a:lnTo>
                  <a:pt x="4120" y="18095"/>
                </a:lnTo>
                <a:lnTo>
                  <a:pt x="0" y="31432"/>
                </a:lnTo>
                <a:lnTo>
                  <a:pt x="1118" y="47943"/>
                </a:lnTo>
                <a:lnTo>
                  <a:pt x="6908" y="65547"/>
                </a:lnTo>
                <a:lnTo>
                  <a:pt x="16680" y="79899"/>
                </a:lnTo>
                <a:lnTo>
                  <a:pt x="29743" y="86652"/>
                </a:lnTo>
                <a:lnTo>
                  <a:pt x="50479" y="83355"/>
                </a:lnTo>
                <a:lnTo>
                  <a:pt x="62180" y="71188"/>
                </a:lnTo>
                <a:lnTo>
                  <a:pt x="67692" y="54732"/>
                </a:lnTo>
                <a:lnTo>
                  <a:pt x="69862" y="38569"/>
                </a:lnTo>
                <a:lnTo>
                  <a:pt x="68496" y="24670"/>
                </a:lnTo>
                <a:lnTo>
                  <a:pt x="62125" y="12779"/>
                </a:lnTo>
                <a:lnTo>
                  <a:pt x="51767" y="4140"/>
                </a:lnTo>
                <a:lnTo>
                  <a:pt x="38442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760955" y="852703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606"/>
                </a:lnTo>
              </a:path>
            </a:pathLst>
          </a:custGeom>
          <a:ln w="40513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706532" y="400025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29" y="34813"/>
                </a:lnTo>
                <a:lnTo>
                  <a:pt x="0" y="477481"/>
                </a:lnTo>
                <a:lnTo>
                  <a:pt x="41986" y="477481"/>
                </a:lnTo>
                <a:lnTo>
                  <a:pt x="42176" y="0"/>
                </a:lnTo>
                <a:close/>
              </a:path>
            </a:pathLst>
          </a:custGeom>
          <a:solidFill>
            <a:srgbClr val="B361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748521" y="398093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50" y="0"/>
                </a:moveTo>
                <a:lnTo>
                  <a:pt x="6324" y="0"/>
                </a:lnTo>
                <a:lnTo>
                  <a:pt x="3175" y="673"/>
                </a:lnTo>
                <a:lnTo>
                  <a:pt x="190" y="1930"/>
                </a:lnTo>
                <a:lnTo>
                  <a:pt x="0" y="479412"/>
                </a:lnTo>
                <a:lnTo>
                  <a:pt x="79159" y="479412"/>
                </a:lnTo>
                <a:lnTo>
                  <a:pt x="44818" y="54737"/>
                </a:lnTo>
                <a:lnTo>
                  <a:pt x="34485" y="16024"/>
                </a:lnTo>
                <a:lnTo>
                  <a:pt x="955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872446" y="326042"/>
            <a:ext cx="78105" cy="193040"/>
          </a:xfrm>
          <a:custGeom>
            <a:avLst/>
            <a:gdLst/>
            <a:ahLst/>
            <a:cxnLst/>
            <a:rect l="l" t="t" r="r" b="b"/>
            <a:pathLst>
              <a:path w="78104" h="193040">
                <a:moveTo>
                  <a:pt x="77901" y="0"/>
                </a:moveTo>
                <a:lnTo>
                  <a:pt x="0" y="147840"/>
                </a:lnTo>
                <a:lnTo>
                  <a:pt x="26390" y="192506"/>
                </a:lnTo>
                <a:lnTo>
                  <a:pt x="77901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787617" y="326040"/>
            <a:ext cx="66040" cy="199390"/>
          </a:xfrm>
          <a:custGeom>
            <a:avLst/>
            <a:gdLst/>
            <a:ahLst/>
            <a:cxnLst/>
            <a:rect l="l" t="t" r="r" b="b"/>
            <a:pathLst>
              <a:path w="66040" h="199390">
                <a:moveTo>
                  <a:pt x="0" y="0"/>
                </a:moveTo>
                <a:lnTo>
                  <a:pt x="48831" y="199402"/>
                </a:lnTo>
                <a:lnTo>
                  <a:pt x="65786" y="147142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829231" y="377480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55" y="0"/>
                </a:moveTo>
                <a:lnTo>
                  <a:pt x="24570" y="1368"/>
                </a:lnTo>
                <a:lnTo>
                  <a:pt x="12712" y="7734"/>
                </a:lnTo>
                <a:lnTo>
                  <a:pt x="4112" y="18091"/>
                </a:lnTo>
                <a:lnTo>
                  <a:pt x="0" y="31432"/>
                </a:lnTo>
                <a:lnTo>
                  <a:pt x="1107" y="47923"/>
                </a:lnTo>
                <a:lnTo>
                  <a:pt x="6894" y="65528"/>
                </a:lnTo>
                <a:lnTo>
                  <a:pt x="16661" y="79881"/>
                </a:lnTo>
                <a:lnTo>
                  <a:pt x="29705" y="86614"/>
                </a:lnTo>
                <a:lnTo>
                  <a:pt x="50447" y="83328"/>
                </a:lnTo>
                <a:lnTo>
                  <a:pt x="62150" y="71172"/>
                </a:lnTo>
                <a:lnTo>
                  <a:pt x="67667" y="54722"/>
                </a:lnTo>
                <a:lnTo>
                  <a:pt x="69850" y="38557"/>
                </a:lnTo>
                <a:lnTo>
                  <a:pt x="68478" y="24660"/>
                </a:lnTo>
                <a:lnTo>
                  <a:pt x="62110" y="12773"/>
                </a:lnTo>
                <a:lnTo>
                  <a:pt x="51763" y="4138"/>
                </a:lnTo>
                <a:lnTo>
                  <a:pt x="3845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864130" y="867626"/>
            <a:ext cx="0" cy="53975"/>
          </a:xfrm>
          <a:custGeom>
            <a:avLst/>
            <a:gdLst/>
            <a:ahLst/>
            <a:cxnLst/>
            <a:rect l="l" t="t" r="r" b="b"/>
            <a:pathLst>
              <a:path h="53975">
                <a:moveTo>
                  <a:pt x="0" y="0"/>
                </a:moveTo>
                <a:lnTo>
                  <a:pt x="0" y="53568"/>
                </a:lnTo>
              </a:path>
            </a:pathLst>
          </a:custGeom>
          <a:ln w="4053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812956" y="461354"/>
            <a:ext cx="51435" cy="429895"/>
          </a:xfrm>
          <a:custGeom>
            <a:avLst/>
            <a:gdLst/>
            <a:ahLst/>
            <a:cxnLst/>
            <a:rect l="l" t="t" r="r" b="b"/>
            <a:pathLst>
              <a:path w="51434" h="429894">
                <a:moveTo>
                  <a:pt x="43497" y="0"/>
                </a:moveTo>
                <a:lnTo>
                  <a:pt x="19549" y="34818"/>
                </a:lnTo>
                <a:lnTo>
                  <a:pt x="0" y="428066"/>
                </a:lnTo>
                <a:lnTo>
                  <a:pt x="51180" y="429793"/>
                </a:lnTo>
                <a:lnTo>
                  <a:pt x="43497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856386" y="459412"/>
            <a:ext cx="76200" cy="431800"/>
          </a:xfrm>
          <a:custGeom>
            <a:avLst/>
            <a:gdLst/>
            <a:ahLst/>
            <a:cxnLst/>
            <a:rect l="l" t="t" r="r" b="b"/>
            <a:pathLst>
              <a:path w="76200" h="431800">
                <a:moveTo>
                  <a:pt x="9436" y="0"/>
                </a:moveTo>
                <a:lnTo>
                  <a:pt x="6197" y="0"/>
                </a:lnTo>
                <a:lnTo>
                  <a:pt x="3073" y="711"/>
                </a:lnTo>
                <a:lnTo>
                  <a:pt x="63" y="1943"/>
                </a:lnTo>
                <a:lnTo>
                  <a:pt x="0" y="431736"/>
                </a:lnTo>
                <a:lnTo>
                  <a:pt x="76060" y="431736"/>
                </a:lnTo>
                <a:lnTo>
                  <a:pt x="44704" y="54762"/>
                </a:lnTo>
                <a:lnTo>
                  <a:pt x="34370" y="16036"/>
                </a:lnTo>
                <a:lnTo>
                  <a:pt x="9436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611408" y="314688"/>
            <a:ext cx="69850" cy="86995"/>
          </a:xfrm>
          <a:custGeom>
            <a:avLst/>
            <a:gdLst/>
            <a:ahLst/>
            <a:cxnLst/>
            <a:rect l="l" t="t" r="r" b="b"/>
            <a:pathLst>
              <a:path w="69850" h="86995">
                <a:moveTo>
                  <a:pt x="38468" y="0"/>
                </a:moveTo>
                <a:lnTo>
                  <a:pt x="24588" y="1360"/>
                </a:lnTo>
                <a:lnTo>
                  <a:pt x="12728" y="7723"/>
                </a:lnTo>
                <a:lnTo>
                  <a:pt x="4121" y="18079"/>
                </a:lnTo>
                <a:lnTo>
                  <a:pt x="0" y="31419"/>
                </a:lnTo>
                <a:lnTo>
                  <a:pt x="1107" y="47919"/>
                </a:lnTo>
                <a:lnTo>
                  <a:pt x="6897" y="65520"/>
                </a:lnTo>
                <a:lnTo>
                  <a:pt x="16671" y="79866"/>
                </a:lnTo>
                <a:lnTo>
                  <a:pt x="29730" y="86601"/>
                </a:lnTo>
                <a:lnTo>
                  <a:pt x="50461" y="83316"/>
                </a:lnTo>
                <a:lnTo>
                  <a:pt x="62163" y="71159"/>
                </a:lnTo>
                <a:lnTo>
                  <a:pt x="67678" y="54709"/>
                </a:lnTo>
                <a:lnTo>
                  <a:pt x="69850" y="38544"/>
                </a:lnTo>
                <a:lnTo>
                  <a:pt x="68486" y="24642"/>
                </a:lnTo>
                <a:lnTo>
                  <a:pt x="62122" y="12757"/>
                </a:lnTo>
                <a:lnTo>
                  <a:pt x="51776" y="4129"/>
                </a:lnTo>
                <a:lnTo>
                  <a:pt x="38468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630622" y="888149"/>
            <a:ext cx="41275" cy="0"/>
          </a:xfrm>
          <a:custGeom>
            <a:avLst/>
            <a:gdLst/>
            <a:ahLst/>
            <a:cxnLst/>
            <a:rect l="l" t="t" r="r" b="b"/>
            <a:pathLst>
              <a:path w="41275">
                <a:moveTo>
                  <a:pt x="0" y="0"/>
                </a:moveTo>
                <a:lnTo>
                  <a:pt x="40716" y="0"/>
                </a:lnTo>
              </a:path>
            </a:pathLst>
          </a:custGeom>
          <a:ln w="5058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596482" y="401170"/>
            <a:ext cx="42545" cy="477520"/>
          </a:xfrm>
          <a:custGeom>
            <a:avLst/>
            <a:gdLst/>
            <a:ahLst/>
            <a:cxnLst/>
            <a:rect l="l" t="t" r="r" b="b"/>
            <a:pathLst>
              <a:path w="42545" h="477519">
                <a:moveTo>
                  <a:pt x="42176" y="0"/>
                </a:moveTo>
                <a:lnTo>
                  <a:pt x="18214" y="34782"/>
                </a:lnTo>
                <a:lnTo>
                  <a:pt x="0" y="477469"/>
                </a:lnTo>
                <a:lnTo>
                  <a:pt x="41948" y="477469"/>
                </a:lnTo>
                <a:lnTo>
                  <a:pt x="42176" y="0"/>
                </a:lnTo>
                <a:close/>
              </a:path>
            </a:pathLst>
          </a:custGeom>
          <a:solidFill>
            <a:srgbClr val="9760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638429" y="399214"/>
            <a:ext cx="79375" cy="479425"/>
          </a:xfrm>
          <a:custGeom>
            <a:avLst/>
            <a:gdLst/>
            <a:ahLst/>
            <a:cxnLst/>
            <a:rect l="l" t="t" r="r" b="b"/>
            <a:pathLst>
              <a:path w="79375" h="479425">
                <a:moveTo>
                  <a:pt x="9588" y="0"/>
                </a:moveTo>
                <a:lnTo>
                  <a:pt x="6350" y="0"/>
                </a:lnTo>
                <a:lnTo>
                  <a:pt x="3225" y="673"/>
                </a:lnTo>
                <a:lnTo>
                  <a:pt x="228" y="1955"/>
                </a:lnTo>
                <a:lnTo>
                  <a:pt x="0" y="479424"/>
                </a:lnTo>
                <a:lnTo>
                  <a:pt x="79184" y="479424"/>
                </a:lnTo>
                <a:lnTo>
                  <a:pt x="44831" y="54724"/>
                </a:lnTo>
                <a:lnTo>
                  <a:pt x="34505" y="16027"/>
                </a:lnTo>
                <a:lnTo>
                  <a:pt x="9588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658341" y="238708"/>
            <a:ext cx="69850" cy="205740"/>
          </a:xfrm>
          <a:custGeom>
            <a:avLst/>
            <a:gdLst/>
            <a:ahLst/>
            <a:cxnLst/>
            <a:rect l="l" t="t" r="r" b="b"/>
            <a:pathLst>
              <a:path w="69850" h="205740">
                <a:moveTo>
                  <a:pt x="69596" y="0"/>
                </a:moveTo>
                <a:lnTo>
                  <a:pt x="0" y="170891"/>
                </a:lnTo>
                <a:lnTo>
                  <a:pt x="23139" y="205168"/>
                </a:lnTo>
                <a:lnTo>
                  <a:pt x="69596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0" y="953643"/>
            <a:ext cx="9144000" cy="503555"/>
          </a:xfrm>
          <a:custGeom>
            <a:avLst/>
            <a:gdLst/>
            <a:ahLst/>
            <a:cxnLst/>
            <a:rect l="l" t="t" r="r" b="b"/>
            <a:pathLst>
              <a:path w="9144000" h="503555">
                <a:moveTo>
                  <a:pt x="0" y="503300"/>
                </a:moveTo>
                <a:lnTo>
                  <a:pt x="9144000" y="503300"/>
                </a:lnTo>
                <a:lnTo>
                  <a:pt x="9144000" y="0"/>
                </a:lnTo>
                <a:lnTo>
                  <a:pt x="0" y="0"/>
                </a:lnTo>
                <a:lnTo>
                  <a:pt x="0" y="5033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22097" y="617265"/>
            <a:ext cx="187325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045" y="0"/>
                </a:lnTo>
              </a:path>
            </a:pathLst>
          </a:custGeom>
          <a:ln w="5333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22097" y="361995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79" h="228600">
                <a:moveTo>
                  <a:pt x="0" y="228600"/>
                </a:moveTo>
                <a:lnTo>
                  <a:pt x="67970" y="228600"/>
                </a:lnTo>
                <a:lnTo>
                  <a:pt x="6797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29108" y="357402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90" h="290830">
                <a:moveTo>
                  <a:pt x="147065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7" y="194715"/>
                </a:lnTo>
                <a:lnTo>
                  <a:pt x="24904" y="234289"/>
                </a:lnTo>
                <a:lnTo>
                  <a:pt x="54309" y="264540"/>
                </a:lnTo>
                <a:lnTo>
                  <a:pt x="93483" y="283866"/>
                </a:lnTo>
                <a:lnTo>
                  <a:pt x="141274" y="290664"/>
                </a:lnTo>
                <a:lnTo>
                  <a:pt x="187403" y="284567"/>
                </a:lnTo>
                <a:lnTo>
                  <a:pt x="227625" y="266542"/>
                </a:lnTo>
                <a:lnTo>
                  <a:pt x="256064" y="240131"/>
                </a:lnTo>
                <a:lnTo>
                  <a:pt x="143941" y="240131"/>
                </a:lnTo>
                <a:lnTo>
                  <a:pt x="112949" y="232784"/>
                </a:lnTo>
                <a:lnTo>
                  <a:pt x="90247" y="212674"/>
                </a:lnTo>
                <a:lnTo>
                  <a:pt x="76292" y="182695"/>
                </a:lnTo>
                <a:lnTo>
                  <a:pt x="71539" y="145745"/>
                </a:lnTo>
                <a:lnTo>
                  <a:pt x="76236" y="108847"/>
                </a:lnTo>
                <a:lnTo>
                  <a:pt x="90138" y="78565"/>
                </a:lnTo>
                <a:lnTo>
                  <a:pt x="112954" y="58069"/>
                </a:lnTo>
                <a:lnTo>
                  <a:pt x="144398" y="50533"/>
                </a:lnTo>
                <a:lnTo>
                  <a:pt x="257199" y="50533"/>
                </a:lnTo>
                <a:lnTo>
                  <a:pt x="235789" y="27317"/>
                </a:lnTo>
                <a:lnTo>
                  <a:pt x="196513" y="7173"/>
                </a:lnTo>
                <a:lnTo>
                  <a:pt x="147065" y="0"/>
                </a:lnTo>
                <a:close/>
              </a:path>
              <a:path w="288290" h="290830">
                <a:moveTo>
                  <a:pt x="257199" y="50533"/>
                </a:moveTo>
                <a:lnTo>
                  <a:pt x="144398" y="50533"/>
                </a:lnTo>
                <a:lnTo>
                  <a:pt x="176634" y="58716"/>
                </a:lnTo>
                <a:lnTo>
                  <a:pt x="199037" y="80289"/>
                </a:lnTo>
                <a:lnTo>
                  <a:pt x="212111" y="110787"/>
                </a:lnTo>
                <a:lnTo>
                  <a:pt x="216357" y="145745"/>
                </a:lnTo>
                <a:lnTo>
                  <a:pt x="211791" y="181988"/>
                </a:lnTo>
                <a:lnTo>
                  <a:pt x="198146" y="212045"/>
                </a:lnTo>
                <a:lnTo>
                  <a:pt x="175503" y="232548"/>
                </a:lnTo>
                <a:lnTo>
                  <a:pt x="143941" y="240131"/>
                </a:lnTo>
                <a:lnTo>
                  <a:pt x="256064" y="240131"/>
                </a:lnTo>
                <a:lnTo>
                  <a:pt x="259445" y="236991"/>
                </a:lnTo>
                <a:lnTo>
                  <a:pt x="280367" y="196316"/>
                </a:lnTo>
                <a:lnTo>
                  <a:pt x="287896" y="144919"/>
                </a:lnTo>
                <a:lnTo>
                  <a:pt x="281950" y="98256"/>
                </a:lnTo>
                <a:lnTo>
                  <a:pt x="264424" y="58367"/>
                </a:lnTo>
                <a:lnTo>
                  <a:pt x="257199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043631" y="361993"/>
            <a:ext cx="276225" cy="281940"/>
          </a:xfrm>
          <a:custGeom>
            <a:avLst/>
            <a:gdLst/>
            <a:ahLst/>
            <a:cxnLst/>
            <a:rect l="l" t="t" r="r" b="b"/>
            <a:pathLst>
              <a:path w="276225" h="281940">
                <a:moveTo>
                  <a:pt x="74193" y="0"/>
                </a:moveTo>
                <a:lnTo>
                  <a:pt x="0" y="0"/>
                </a:lnTo>
                <a:lnTo>
                  <a:pt x="95961" y="281482"/>
                </a:lnTo>
                <a:lnTo>
                  <a:pt x="175044" y="281482"/>
                </a:lnTo>
                <a:lnTo>
                  <a:pt x="197189" y="219671"/>
                </a:lnTo>
                <a:lnTo>
                  <a:pt x="137286" y="219671"/>
                </a:lnTo>
                <a:lnTo>
                  <a:pt x="131559" y="193846"/>
                </a:lnTo>
                <a:lnTo>
                  <a:pt x="125125" y="168724"/>
                </a:lnTo>
                <a:lnTo>
                  <a:pt x="118107" y="143914"/>
                </a:lnTo>
                <a:lnTo>
                  <a:pt x="110629" y="119024"/>
                </a:lnTo>
                <a:lnTo>
                  <a:pt x="74193" y="0"/>
                </a:lnTo>
                <a:close/>
              </a:path>
              <a:path w="276225" h="281940">
                <a:moveTo>
                  <a:pt x="275894" y="0"/>
                </a:moveTo>
                <a:lnTo>
                  <a:pt x="203936" y="0"/>
                </a:lnTo>
                <a:lnTo>
                  <a:pt x="165722" y="120281"/>
                </a:lnTo>
                <a:lnTo>
                  <a:pt x="158235" y="144619"/>
                </a:lnTo>
                <a:lnTo>
                  <a:pt x="151164" y="169348"/>
                </a:lnTo>
                <a:lnTo>
                  <a:pt x="144594" y="194390"/>
                </a:lnTo>
                <a:lnTo>
                  <a:pt x="138607" y="219671"/>
                </a:lnTo>
                <a:lnTo>
                  <a:pt x="197189" y="219671"/>
                </a:lnTo>
                <a:lnTo>
                  <a:pt x="275894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362133" y="617800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1046" y="0"/>
                </a:lnTo>
              </a:path>
            </a:pathLst>
          </a:custGeom>
          <a:ln w="52069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362133" y="524455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80" h="67309">
                <a:moveTo>
                  <a:pt x="0" y="67310"/>
                </a:moveTo>
                <a:lnTo>
                  <a:pt x="67983" y="67310"/>
                </a:lnTo>
                <a:lnTo>
                  <a:pt x="67983" y="0"/>
                </a:lnTo>
                <a:lnTo>
                  <a:pt x="0" y="0"/>
                </a:lnTo>
                <a:lnTo>
                  <a:pt x="0" y="6731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362133" y="498420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168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362133" y="413965"/>
            <a:ext cx="68580" cy="58419"/>
          </a:xfrm>
          <a:custGeom>
            <a:avLst/>
            <a:gdLst/>
            <a:ahLst/>
            <a:cxnLst/>
            <a:rect l="l" t="t" r="r" b="b"/>
            <a:pathLst>
              <a:path w="68580" h="58420">
                <a:moveTo>
                  <a:pt x="0" y="58419"/>
                </a:moveTo>
                <a:lnTo>
                  <a:pt x="67983" y="58419"/>
                </a:lnTo>
                <a:lnTo>
                  <a:pt x="67983" y="0"/>
                </a:lnTo>
                <a:lnTo>
                  <a:pt x="0" y="0"/>
                </a:lnTo>
                <a:lnTo>
                  <a:pt x="0" y="5841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362133" y="387930"/>
            <a:ext cx="185420" cy="0"/>
          </a:xfrm>
          <a:custGeom>
            <a:avLst/>
            <a:gdLst/>
            <a:ahLst/>
            <a:cxnLst/>
            <a:rect l="l" t="t" r="r" b="b"/>
            <a:pathLst>
              <a:path w="185419">
                <a:moveTo>
                  <a:pt x="0" y="0"/>
                </a:moveTo>
                <a:lnTo>
                  <a:pt x="184835" y="0"/>
                </a:lnTo>
              </a:path>
            </a:pathLst>
          </a:custGeom>
          <a:ln w="5207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733962" y="361988"/>
            <a:ext cx="0" cy="281940"/>
          </a:xfrm>
          <a:custGeom>
            <a:avLst/>
            <a:gdLst/>
            <a:ahLst/>
            <a:cxnLst/>
            <a:rect l="l" t="t" r="r" b="b"/>
            <a:pathLst>
              <a:path h="281940">
                <a:moveTo>
                  <a:pt x="0" y="0"/>
                </a:moveTo>
                <a:lnTo>
                  <a:pt x="0" y="281482"/>
                </a:lnTo>
              </a:path>
            </a:pathLst>
          </a:custGeom>
          <a:ln w="39103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833467" y="361993"/>
            <a:ext cx="225425" cy="281940"/>
          </a:xfrm>
          <a:custGeom>
            <a:avLst/>
            <a:gdLst/>
            <a:ahLst/>
            <a:cxnLst/>
            <a:rect l="l" t="t" r="r" b="b"/>
            <a:pathLst>
              <a:path w="225425" h="281940">
                <a:moveTo>
                  <a:pt x="43103" y="0"/>
                </a:moveTo>
                <a:lnTo>
                  <a:pt x="0" y="0"/>
                </a:lnTo>
                <a:lnTo>
                  <a:pt x="0" y="281482"/>
                </a:lnTo>
                <a:lnTo>
                  <a:pt x="36880" y="281482"/>
                </a:lnTo>
                <a:lnTo>
                  <a:pt x="36761" y="138645"/>
                </a:lnTo>
                <a:lnTo>
                  <a:pt x="36707" y="128318"/>
                </a:lnTo>
                <a:lnTo>
                  <a:pt x="36158" y="98920"/>
                </a:lnTo>
                <a:lnTo>
                  <a:pt x="35193" y="71636"/>
                </a:lnTo>
                <a:lnTo>
                  <a:pt x="33769" y="45097"/>
                </a:lnTo>
                <a:lnTo>
                  <a:pt x="35102" y="44691"/>
                </a:lnTo>
                <a:lnTo>
                  <a:pt x="73165" y="44691"/>
                </a:lnTo>
                <a:lnTo>
                  <a:pt x="43103" y="0"/>
                </a:lnTo>
                <a:close/>
              </a:path>
              <a:path w="225425" h="281940">
                <a:moveTo>
                  <a:pt x="73165" y="44691"/>
                </a:moveTo>
                <a:lnTo>
                  <a:pt x="35102" y="44691"/>
                </a:lnTo>
                <a:lnTo>
                  <a:pt x="47284" y="67826"/>
                </a:lnTo>
                <a:lnTo>
                  <a:pt x="60926" y="91354"/>
                </a:lnTo>
                <a:lnTo>
                  <a:pt x="75652" y="115039"/>
                </a:lnTo>
                <a:lnTo>
                  <a:pt x="91084" y="138645"/>
                </a:lnTo>
                <a:lnTo>
                  <a:pt x="186169" y="281482"/>
                </a:lnTo>
                <a:lnTo>
                  <a:pt x="225259" y="281482"/>
                </a:lnTo>
                <a:lnTo>
                  <a:pt x="225259" y="233883"/>
                </a:lnTo>
                <a:lnTo>
                  <a:pt x="192379" y="233883"/>
                </a:lnTo>
                <a:lnTo>
                  <a:pt x="181047" y="212068"/>
                </a:lnTo>
                <a:lnTo>
                  <a:pt x="168338" y="189664"/>
                </a:lnTo>
                <a:lnTo>
                  <a:pt x="154210" y="166399"/>
                </a:lnTo>
                <a:lnTo>
                  <a:pt x="138620" y="141998"/>
                </a:lnTo>
                <a:lnTo>
                  <a:pt x="73165" y="44691"/>
                </a:lnTo>
                <a:close/>
              </a:path>
              <a:path w="225425" h="281940">
                <a:moveTo>
                  <a:pt x="225259" y="0"/>
                </a:moveTo>
                <a:lnTo>
                  <a:pt x="188836" y="0"/>
                </a:lnTo>
                <a:lnTo>
                  <a:pt x="188963" y="138645"/>
                </a:lnTo>
                <a:lnTo>
                  <a:pt x="189028" y="149241"/>
                </a:lnTo>
                <a:lnTo>
                  <a:pt x="189718" y="178017"/>
                </a:lnTo>
                <a:lnTo>
                  <a:pt x="191075" y="205700"/>
                </a:lnTo>
                <a:lnTo>
                  <a:pt x="193268" y="233464"/>
                </a:lnTo>
                <a:lnTo>
                  <a:pt x="192379" y="233883"/>
                </a:lnTo>
                <a:lnTo>
                  <a:pt x="225259" y="233883"/>
                </a:lnTo>
                <a:lnTo>
                  <a:pt x="225259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186073" y="357394"/>
            <a:ext cx="273685" cy="281940"/>
          </a:xfrm>
          <a:custGeom>
            <a:avLst/>
            <a:gdLst/>
            <a:ahLst/>
            <a:cxnLst/>
            <a:rect l="l" t="t" r="r" b="b"/>
            <a:pathLst>
              <a:path w="273685" h="281940">
                <a:moveTo>
                  <a:pt x="180365" y="0"/>
                </a:moveTo>
                <a:lnTo>
                  <a:pt x="91516" y="0"/>
                </a:lnTo>
                <a:lnTo>
                  <a:pt x="0" y="281482"/>
                </a:lnTo>
                <a:lnTo>
                  <a:pt x="70192" y="281482"/>
                </a:lnTo>
                <a:lnTo>
                  <a:pt x="91516" y="209232"/>
                </a:lnTo>
                <a:lnTo>
                  <a:pt x="249392" y="209232"/>
                </a:lnTo>
                <a:lnTo>
                  <a:pt x="233688" y="161632"/>
                </a:lnTo>
                <a:lnTo>
                  <a:pt x="101295" y="161632"/>
                </a:lnTo>
                <a:lnTo>
                  <a:pt x="119062" y="101892"/>
                </a:lnTo>
                <a:lnTo>
                  <a:pt x="122695" y="88713"/>
                </a:lnTo>
                <a:lnTo>
                  <a:pt x="126151" y="74752"/>
                </a:lnTo>
                <a:lnTo>
                  <a:pt x="129510" y="60790"/>
                </a:lnTo>
                <a:lnTo>
                  <a:pt x="132841" y="47612"/>
                </a:lnTo>
                <a:lnTo>
                  <a:pt x="196072" y="47612"/>
                </a:lnTo>
                <a:lnTo>
                  <a:pt x="180365" y="0"/>
                </a:lnTo>
                <a:close/>
              </a:path>
              <a:path w="273685" h="281940">
                <a:moveTo>
                  <a:pt x="249392" y="209232"/>
                </a:moveTo>
                <a:lnTo>
                  <a:pt x="177266" y="209232"/>
                </a:lnTo>
                <a:lnTo>
                  <a:pt x="200367" y="281482"/>
                </a:lnTo>
                <a:lnTo>
                  <a:pt x="273227" y="281482"/>
                </a:lnTo>
                <a:lnTo>
                  <a:pt x="249392" y="209232"/>
                </a:lnTo>
                <a:close/>
              </a:path>
              <a:path w="273685" h="281940">
                <a:moveTo>
                  <a:pt x="196072" y="47612"/>
                </a:moveTo>
                <a:lnTo>
                  <a:pt x="133718" y="47612"/>
                </a:lnTo>
                <a:lnTo>
                  <a:pt x="137220" y="60849"/>
                </a:lnTo>
                <a:lnTo>
                  <a:pt x="140985" y="74909"/>
                </a:lnTo>
                <a:lnTo>
                  <a:pt x="144898" y="88890"/>
                </a:lnTo>
                <a:lnTo>
                  <a:pt x="148831" y="101892"/>
                </a:lnTo>
                <a:lnTo>
                  <a:pt x="167487" y="161632"/>
                </a:lnTo>
                <a:lnTo>
                  <a:pt x="233688" y="161632"/>
                </a:lnTo>
                <a:lnTo>
                  <a:pt x="196072" y="47612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487259" y="353218"/>
            <a:ext cx="237490" cy="290830"/>
          </a:xfrm>
          <a:custGeom>
            <a:avLst/>
            <a:gdLst/>
            <a:ahLst/>
            <a:cxnLst/>
            <a:rect l="l" t="t" r="r" b="b"/>
            <a:pathLst>
              <a:path w="237489" h="290830">
                <a:moveTo>
                  <a:pt x="163499" y="0"/>
                </a:moveTo>
                <a:lnTo>
                  <a:pt x="111690" y="6284"/>
                </a:lnTo>
                <a:lnTo>
                  <a:pt x="66791" y="24816"/>
                </a:lnTo>
                <a:lnTo>
                  <a:pt x="31447" y="55116"/>
                </a:lnTo>
                <a:lnTo>
                  <a:pt x="8302" y="96703"/>
                </a:lnTo>
                <a:lnTo>
                  <a:pt x="0" y="149097"/>
                </a:lnTo>
                <a:lnTo>
                  <a:pt x="6372" y="194570"/>
                </a:lnTo>
                <a:lnTo>
                  <a:pt x="25391" y="233427"/>
                </a:lnTo>
                <a:lnTo>
                  <a:pt x="56907" y="263664"/>
                </a:lnTo>
                <a:lnTo>
                  <a:pt x="100770" y="283275"/>
                </a:lnTo>
                <a:lnTo>
                  <a:pt x="156832" y="290258"/>
                </a:lnTo>
                <a:lnTo>
                  <a:pt x="182457" y="289123"/>
                </a:lnTo>
                <a:lnTo>
                  <a:pt x="204254" y="286186"/>
                </a:lnTo>
                <a:lnTo>
                  <a:pt x="221554" y="282152"/>
                </a:lnTo>
                <a:lnTo>
                  <a:pt x="233692" y="277723"/>
                </a:lnTo>
                <a:lnTo>
                  <a:pt x="225358" y="237210"/>
                </a:lnTo>
                <a:lnTo>
                  <a:pt x="167043" y="237210"/>
                </a:lnTo>
                <a:lnTo>
                  <a:pt x="126562" y="230783"/>
                </a:lnTo>
                <a:lnTo>
                  <a:pt x="96407" y="212415"/>
                </a:lnTo>
                <a:lnTo>
                  <a:pt x="77580" y="183477"/>
                </a:lnTo>
                <a:lnTo>
                  <a:pt x="71081" y="145338"/>
                </a:lnTo>
                <a:lnTo>
                  <a:pt x="78446" y="104357"/>
                </a:lnTo>
                <a:lnTo>
                  <a:pt x="98680" y="75280"/>
                </a:lnTo>
                <a:lnTo>
                  <a:pt x="128994" y="57951"/>
                </a:lnTo>
                <a:lnTo>
                  <a:pt x="166598" y="52209"/>
                </a:lnTo>
                <a:lnTo>
                  <a:pt x="226315" y="52209"/>
                </a:lnTo>
                <a:lnTo>
                  <a:pt x="237248" y="12115"/>
                </a:lnTo>
                <a:lnTo>
                  <a:pt x="225602" y="7752"/>
                </a:lnTo>
                <a:lnTo>
                  <a:pt x="209037" y="3862"/>
                </a:lnTo>
                <a:lnTo>
                  <a:pt x="188140" y="1069"/>
                </a:lnTo>
                <a:lnTo>
                  <a:pt x="163499" y="0"/>
                </a:lnTo>
                <a:close/>
              </a:path>
              <a:path w="237489" h="290830">
                <a:moveTo>
                  <a:pt x="223469" y="228028"/>
                </a:moveTo>
                <a:lnTo>
                  <a:pt x="211907" y="231574"/>
                </a:lnTo>
                <a:lnTo>
                  <a:pt x="197927" y="234495"/>
                </a:lnTo>
                <a:lnTo>
                  <a:pt x="182612" y="236479"/>
                </a:lnTo>
                <a:lnTo>
                  <a:pt x="167043" y="237210"/>
                </a:lnTo>
                <a:lnTo>
                  <a:pt x="225358" y="237210"/>
                </a:lnTo>
                <a:lnTo>
                  <a:pt x="223469" y="228028"/>
                </a:lnTo>
                <a:close/>
              </a:path>
              <a:path w="237489" h="290830">
                <a:moveTo>
                  <a:pt x="226315" y="52209"/>
                </a:moveTo>
                <a:lnTo>
                  <a:pt x="166598" y="52209"/>
                </a:lnTo>
                <a:lnTo>
                  <a:pt x="183669" y="53076"/>
                </a:lnTo>
                <a:lnTo>
                  <a:pt x="198867" y="55391"/>
                </a:lnTo>
                <a:lnTo>
                  <a:pt x="212148" y="58724"/>
                </a:lnTo>
                <a:lnTo>
                  <a:pt x="223469" y="62649"/>
                </a:lnTo>
                <a:lnTo>
                  <a:pt x="226315" y="52209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842202" y="410847"/>
            <a:ext cx="68580" cy="228600"/>
          </a:xfrm>
          <a:custGeom>
            <a:avLst/>
            <a:gdLst/>
            <a:ahLst/>
            <a:cxnLst/>
            <a:rect l="l" t="t" r="r" b="b"/>
            <a:pathLst>
              <a:path w="68580" h="228600">
                <a:moveTo>
                  <a:pt x="67970" y="0"/>
                </a:moveTo>
                <a:lnTo>
                  <a:pt x="0" y="0"/>
                </a:lnTo>
                <a:lnTo>
                  <a:pt x="0" y="228028"/>
                </a:lnTo>
                <a:lnTo>
                  <a:pt x="67970" y="228028"/>
                </a:lnTo>
                <a:lnTo>
                  <a:pt x="67970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761786" y="384120"/>
            <a:ext cx="230504" cy="0"/>
          </a:xfrm>
          <a:custGeom>
            <a:avLst/>
            <a:gdLst/>
            <a:ahLst/>
            <a:cxnLst/>
            <a:rect l="l" t="t" r="r" b="b"/>
            <a:pathLst>
              <a:path w="230505">
                <a:moveTo>
                  <a:pt x="0" y="0"/>
                </a:moveTo>
                <a:lnTo>
                  <a:pt x="230149" y="0"/>
                </a:lnTo>
              </a:path>
            </a:pathLst>
          </a:custGeom>
          <a:ln w="53454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040760" y="357390"/>
            <a:ext cx="68580" cy="281940"/>
          </a:xfrm>
          <a:custGeom>
            <a:avLst/>
            <a:gdLst/>
            <a:ahLst/>
            <a:cxnLst/>
            <a:rect l="l" t="t" r="r" b="b"/>
            <a:pathLst>
              <a:path w="68580" h="281940">
                <a:moveTo>
                  <a:pt x="67983" y="281495"/>
                </a:moveTo>
                <a:lnTo>
                  <a:pt x="0" y="281495"/>
                </a:lnTo>
                <a:lnTo>
                  <a:pt x="0" y="0"/>
                </a:lnTo>
                <a:lnTo>
                  <a:pt x="67983" y="0"/>
                </a:lnTo>
                <a:lnTo>
                  <a:pt x="67983" y="281495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166466" y="352797"/>
            <a:ext cx="288290" cy="290830"/>
          </a:xfrm>
          <a:custGeom>
            <a:avLst/>
            <a:gdLst/>
            <a:ahLst/>
            <a:cxnLst/>
            <a:rect l="l" t="t" r="r" b="b"/>
            <a:pathLst>
              <a:path w="288289" h="290830">
                <a:moveTo>
                  <a:pt x="147066" y="0"/>
                </a:moveTo>
                <a:lnTo>
                  <a:pt x="97989" y="6952"/>
                </a:lnTo>
                <a:lnTo>
                  <a:pt x="57294" y="26753"/>
                </a:lnTo>
                <a:lnTo>
                  <a:pt x="26431" y="57821"/>
                </a:lnTo>
                <a:lnTo>
                  <a:pt x="6849" y="98571"/>
                </a:lnTo>
                <a:lnTo>
                  <a:pt x="0" y="147421"/>
                </a:lnTo>
                <a:lnTo>
                  <a:pt x="6419" y="194716"/>
                </a:lnTo>
                <a:lnTo>
                  <a:pt x="24909" y="234293"/>
                </a:lnTo>
                <a:lnTo>
                  <a:pt x="54318" y="264548"/>
                </a:lnTo>
                <a:lnTo>
                  <a:pt x="93494" y="283878"/>
                </a:lnTo>
                <a:lnTo>
                  <a:pt x="141287" y="290677"/>
                </a:lnTo>
                <a:lnTo>
                  <a:pt x="187416" y="284579"/>
                </a:lnTo>
                <a:lnTo>
                  <a:pt x="227638" y="266554"/>
                </a:lnTo>
                <a:lnTo>
                  <a:pt x="256074" y="240144"/>
                </a:lnTo>
                <a:lnTo>
                  <a:pt x="143954" y="240144"/>
                </a:lnTo>
                <a:lnTo>
                  <a:pt x="112960" y="232795"/>
                </a:lnTo>
                <a:lnTo>
                  <a:pt x="90254" y="212682"/>
                </a:lnTo>
                <a:lnTo>
                  <a:pt x="76294" y="182703"/>
                </a:lnTo>
                <a:lnTo>
                  <a:pt x="71539" y="145757"/>
                </a:lnTo>
                <a:lnTo>
                  <a:pt x="76236" y="108853"/>
                </a:lnTo>
                <a:lnTo>
                  <a:pt x="90138" y="78566"/>
                </a:lnTo>
                <a:lnTo>
                  <a:pt x="112954" y="58070"/>
                </a:lnTo>
                <a:lnTo>
                  <a:pt x="144399" y="50533"/>
                </a:lnTo>
                <a:lnTo>
                  <a:pt x="257211" y="50533"/>
                </a:lnTo>
                <a:lnTo>
                  <a:pt x="235799" y="27317"/>
                </a:lnTo>
                <a:lnTo>
                  <a:pt x="196519" y="7173"/>
                </a:lnTo>
                <a:lnTo>
                  <a:pt x="147066" y="0"/>
                </a:lnTo>
                <a:close/>
              </a:path>
              <a:path w="288289" h="290830">
                <a:moveTo>
                  <a:pt x="257211" y="50533"/>
                </a:moveTo>
                <a:lnTo>
                  <a:pt x="144399" y="50533"/>
                </a:lnTo>
                <a:lnTo>
                  <a:pt x="176636" y="58716"/>
                </a:lnTo>
                <a:lnTo>
                  <a:pt x="199043" y="80290"/>
                </a:lnTo>
                <a:lnTo>
                  <a:pt x="212121" y="110792"/>
                </a:lnTo>
                <a:lnTo>
                  <a:pt x="216369" y="145757"/>
                </a:lnTo>
                <a:lnTo>
                  <a:pt x="211802" y="182001"/>
                </a:lnTo>
                <a:lnTo>
                  <a:pt x="198154" y="212058"/>
                </a:lnTo>
                <a:lnTo>
                  <a:pt x="175511" y="232561"/>
                </a:lnTo>
                <a:lnTo>
                  <a:pt x="143954" y="240144"/>
                </a:lnTo>
                <a:lnTo>
                  <a:pt x="256074" y="240144"/>
                </a:lnTo>
                <a:lnTo>
                  <a:pt x="259458" y="237001"/>
                </a:lnTo>
                <a:lnTo>
                  <a:pt x="280380" y="196322"/>
                </a:lnTo>
                <a:lnTo>
                  <a:pt x="287909" y="144919"/>
                </a:lnTo>
                <a:lnTo>
                  <a:pt x="281962" y="98256"/>
                </a:lnTo>
                <a:lnTo>
                  <a:pt x="264436" y="58367"/>
                </a:lnTo>
                <a:lnTo>
                  <a:pt x="257211" y="50533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511636" y="357386"/>
            <a:ext cx="248285" cy="281940"/>
          </a:xfrm>
          <a:custGeom>
            <a:avLst/>
            <a:gdLst/>
            <a:ahLst/>
            <a:cxnLst/>
            <a:rect l="l" t="t" r="r" b="b"/>
            <a:pathLst>
              <a:path w="248285" h="281940">
                <a:moveTo>
                  <a:pt x="79082" y="0"/>
                </a:moveTo>
                <a:lnTo>
                  <a:pt x="0" y="0"/>
                </a:lnTo>
                <a:lnTo>
                  <a:pt x="0" y="281495"/>
                </a:lnTo>
                <a:lnTo>
                  <a:pt x="62204" y="281495"/>
                </a:lnTo>
                <a:lnTo>
                  <a:pt x="62080" y="171537"/>
                </a:lnTo>
                <a:lnTo>
                  <a:pt x="62039" y="163373"/>
                </a:lnTo>
                <a:lnTo>
                  <a:pt x="61542" y="132032"/>
                </a:lnTo>
                <a:lnTo>
                  <a:pt x="60709" y="102334"/>
                </a:lnTo>
                <a:lnTo>
                  <a:pt x="59537" y="73926"/>
                </a:lnTo>
                <a:lnTo>
                  <a:pt x="60871" y="73507"/>
                </a:lnTo>
                <a:lnTo>
                  <a:pt x="123406" y="73507"/>
                </a:lnTo>
                <a:lnTo>
                  <a:pt x="79082" y="0"/>
                </a:lnTo>
                <a:close/>
              </a:path>
              <a:path w="248285" h="281940">
                <a:moveTo>
                  <a:pt x="123406" y="73507"/>
                </a:moveTo>
                <a:lnTo>
                  <a:pt x="60871" y="73507"/>
                </a:lnTo>
                <a:lnTo>
                  <a:pt x="72682" y="98729"/>
                </a:lnTo>
                <a:lnTo>
                  <a:pt x="85699" y="124302"/>
                </a:lnTo>
                <a:lnTo>
                  <a:pt x="99297" y="149326"/>
                </a:lnTo>
                <a:lnTo>
                  <a:pt x="112852" y="172897"/>
                </a:lnTo>
                <a:lnTo>
                  <a:pt x="176834" y="281495"/>
                </a:lnTo>
                <a:lnTo>
                  <a:pt x="247916" y="281495"/>
                </a:lnTo>
                <a:lnTo>
                  <a:pt x="247916" y="199631"/>
                </a:lnTo>
                <a:lnTo>
                  <a:pt x="190157" y="199631"/>
                </a:lnTo>
                <a:lnTo>
                  <a:pt x="179399" y="175337"/>
                </a:lnTo>
                <a:lnTo>
                  <a:pt x="167389" y="150610"/>
                </a:lnTo>
                <a:lnTo>
                  <a:pt x="154545" y="126277"/>
                </a:lnTo>
                <a:lnTo>
                  <a:pt x="141287" y="103162"/>
                </a:lnTo>
                <a:lnTo>
                  <a:pt x="123406" y="73507"/>
                </a:lnTo>
                <a:close/>
              </a:path>
              <a:path w="248285" h="281940">
                <a:moveTo>
                  <a:pt x="247916" y="0"/>
                </a:moveTo>
                <a:lnTo>
                  <a:pt x="185724" y="0"/>
                </a:lnTo>
                <a:lnTo>
                  <a:pt x="185724" y="81864"/>
                </a:lnTo>
                <a:lnTo>
                  <a:pt x="186000" y="113007"/>
                </a:lnTo>
                <a:lnTo>
                  <a:pt x="186942" y="142781"/>
                </a:lnTo>
                <a:lnTo>
                  <a:pt x="188719" y="171537"/>
                </a:lnTo>
                <a:lnTo>
                  <a:pt x="191503" y="199631"/>
                </a:lnTo>
                <a:lnTo>
                  <a:pt x="247916" y="199631"/>
                </a:lnTo>
                <a:lnTo>
                  <a:pt x="247916" y="0"/>
                </a:lnTo>
                <a:close/>
              </a:path>
            </a:pathLst>
          </a:custGeom>
          <a:solidFill>
            <a:srgbClr val="CE2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416400" y="551980"/>
            <a:ext cx="727710" cy="840740"/>
          </a:xfrm>
          <a:custGeom>
            <a:avLst/>
            <a:gdLst/>
            <a:ahLst/>
            <a:cxnLst/>
            <a:rect l="l" t="t" r="r" b="b"/>
            <a:pathLst>
              <a:path w="727709" h="840740">
                <a:moveTo>
                  <a:pt x="727595" y="0"/>
                </a:moveTo>
                <a:lnTo>
                  <a:pt x="0" y="420090"/>
                </a:lnTo>
                <a:lnTo>
                  <a:pt x="727595" y="840168"/>
                </a:lnTo>
                <a:lnTo>
                  <a:pt x="727595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415566" y="507847"/>
            <a:ext cx="728980" cy="841375"/>
          </a:xfrm>
          <a:custGeom>
            <a:avLst/>
            <a:gdLst/>
            <a:ahLst/>
            <a:cxnLst/>
            <a:rect l="l" t="t" r="r" b="b"/>
            <a:pathLst>
              <a:path w="728979" h="841375">
                <a:moveTo>
                  <a:pt x="728433" y="0"/>
                </a:moveTo>
                <a:lnTo>
                  <a:pt x="0" y="420560"/>
                </a:lnTo>
                <a:lnTo>
                  <a:pt x="728433" y="841121"/>
                </a:lnTo>
                <a:lnTo>
                  <a:pt x="728433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910942" y="1039538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885036" y="1039016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70" y="0"/>
                </a:lnTo>
              </a:path>
            </a:pathLst>
          </a:custGeom>
          <a:ln w="46469">
            <a:solidFill>
              <a:srgbClr val="9FD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869410" y="810176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20"/>
                </a:lnTo>
                <a:lnTo>
                  <a:pt x="12511" y="73385"/>
                </a:lnTo>
                <a:lnTo>
                  <a:pt x="26087" y="82599"/>
                </a:lnTo>
                <a:lnTo>
                  <a:pt x="42710" y="85978"/>
                </a:lnTo>
                <a:lnTo>
                  <a:pt x="59325" y="82599"/>
                </a:lnTo>
                <a:lnTo>
                  <a:pt x="72898" y="73385"/>
                </a:lnTo>
                <a:lnTo>
                  <a:pt x="82050" y="59720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8" y="12593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</a:pathLst>
          </a:custGeom>
          <a:solidFill>
            <a:srgbClr val="B5B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908763" y="105660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0" y="0"/>
                </a:moveTo>
                <a:lnTo>
                  <a:pt x="2844" y="5651"/>
                </a:lnTo>
                <a:lnTo>
                  <a:pt x="3056" y="5194"/>
                </a:lnTo>
                <a:lnTo>
                  <a:pt x="2870" y="5194"/>
                </a:lnTo>
                <a:lnTo>
                  <a:pt x="2222" y="3263"/>
                </a:lnTo>
                <a:lnTo>
                  <a:pt x="0" y="0"/>
                </a:lnTo>
                <a:close/>
              </a:path>
              <a:path w="3809" h="5715">
                <a:moveTo>
                  <a:pt x="3073" y="4521"/>
                </a:moveTo>
                <a:lnTo>
                  <a:pt x="2870" y="5194"/>
                </a:lnTo>
                <a:lnTo>
                  <a:pt x="3056" y="5194"/>
                </a:lnTo>
                <a:lnTo>
                  <a:pt x="3251" y="4775"/>
                </a:lnTo>
                <a:lnTo>
                  <a:pt x="3073" y="4521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910983" y="1059872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647" y="1917"/>
                </a:lnTo>
                <a:lnTo>
                  <a:pt x="850" y="1257"/>
                </a:lnTo>
                <a:lnTo>
                  <a:pt x="0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774837" y="820537"/>
            <a:ext cx="271780" cy="241300"/>
          </a:xfrm>
          <a:custGeom>
            <a:avLst/>
            <a:gdLst/>
            <a:ahLst/>
            <a:cxnLst/>
            <a:rect l="l" t="t" r="r" b="b"/>
            <a:pathLst>
              <a:path w="271779" h="241300">
                <a:moveTo>
                  <a:pt x="137271" y="240634"/>
                </a:moveTo>
                <a:lnTo>
                  <a:pt x="137169" y="240838"/>
                </a:lnTo>
                <a:lnTo>
                  <a:pt x="137385" y="241155"/>
                </a:lnTo>
                <a:lnTo>
                  <a:pt x="137271" y="240634"/>
                </a:lnTo>
                <a:close/>
              </a:path>
              <a:path w="271779" h="241300">
                <a:moveTo>
                  <a:pt x="113400" y="195245"/>
                </a:moveTo>
                <a:lnTo>
                  <a:pt x="112683" y="195245"/>
                </a:lnTo>
                <a:lnTo>
                  <a:pt x="113268" y="199601"/>
                </a:lnTo>
                <a:lnTo>
                  <a:pt x="113585" y="206154"/>
                </a:lnTo>
                <a:lnTo>
                  <a:pt x="133930" y="236062"/>
                </a:lnTo>
                <a:lnTo>
                  <a:pt x="113400" y="195245"/>
                </a:lnTo>
                <a:close/>
              </a:path>
              <a:path w="271779" h="241300">
                <a:moveTo>
                  <a:pt x="21017" y="11577"/>
                </a:moveTo>
                <a:lnTo>
                  <a:pt x="366" y="38308"/>
                </a:lnTo>
                <a:lnTo>
                  <a:pt x="275" y="38455"/>
                </a:lnTo>
                <a:lnTo>
                  <a:pt x="0" y="39107"/>
                </a:lnTo>
                <a:lnTo>
                  <a:pt x="110740" y="201963"/>
                </a:lnTo>
                <a:lnTo>
                  <a:pt x="111070" y="197810"/>
                </a:lnTo>
                <a:lnTo>
                  <a:pt x="111528" y="195245"/>
                </a:lnTo>
                <a:lnTo>
                  <a:pt x="113400" y="195245"/>
                </a:lnTo>
                <a:lnTo>
                  <a:pt x="21017" y="11577"/>
                </a:lnTo>
                <a:close/>
              </a:path>
              <a:path w="271779" h="241300">
                <a:moveTo>
                  <a:pt x="249450" y="0"/>
                </a:moveTo>
                <a:lnTo>
                  <a:pt x="139137" y="236634"/>
                </a:lnTo>
                <a:lnTo>
                  <a:pt x="138998" y="238082"/>
                </a:lnTo>
                <a:lnTo>
                  <a:pt x="138845" y="239288"/>
                </a:lnTo>
                <a:lnTo>
                  <a:pt x="138693" y="240215"/>
                </a:lnTo>
                <a:lnTo>
                  <a:pt x="271334" y="24683"/>
                </a:lnTo>
                <a:lnTo>
                  <a:pt x="256510" y="5498"/>
                </a:lnTo>
                <a:lnTo>
                  <a:pt x="256344" y="5325"/>
                </a:lnTo>
                <a:lnTo>
                  <a:pt x="249450" y="0"/>
                </a:lnTo>
                <a:close/>
              </a:path>
            </a:pathLst>
          </a:custGeom>
          <a:solidFill>
            <a:srgbClr val="D759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12219" y="1057168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52" y="0"/>
                </a:moveTo>
                <a:lnTo>
                  <a:pt x="81" y="3581"/>
                </a:lnTo>
                <a:lnTo>
                  <a:pt x="0" y="4521"/>
                </a:lnTo>
                <a:lnTo>
                  <a:pt x="381" y="5080"/>
                </a:lnTo>
                <a:lnTo>
                  <a:pt x="1308" y="3581"/>
                </a:lnTo>
                <a:lnTo>
                  <a:pt x="1473" y="2654"/>
                </a:lnTo>
                <a:lnTo>
                  <a:pt x="1625" y="1447"/>
                </a:lnTo>
                <a:lnTo>
                  <a:pt x="1752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885571" y="1015785"/>
            <a:ext cx="3175" cy="11430"/>
          </a:xfrm>
          <a:custGeom>
            <a:avLst/>
            <a:gdLst/>
            <a:ahLst/>
            <a:cxnLst/>
            <a:rect l="l" t="t" r="r" b="b"/>
            <a:pathLst>
              <a:path w="3175" h="11430">
                <a:moveTo>
                  <a:pt x="1955" y="0"/>
                </a:moveTo>
                <a:lnTo>
                  <a:pt x="787" y="0"/>
                </a:lnTo>
                <a:lnTo>
                  <a:pt x="330" y="2565"/>
                </a:lnTo>
                <a:lnTo>
                  <a:pt x="0" y="6718"/>
                </a:lnTo>
                <a:lnTo>
                  <a:pt x="2857" y="10909"/>
                </a:lnTo>
                <a:lnTo>
                  <a:pt x="2527" y="4356"/>
                </a:lnTo>
                <a:lnTo>
                  <a:pt x="1955" y="0"/>
                </a:lnTo>
                <a:close/>
              </a:path>
            </a:pathLst>
          </a:custGeom>
          <a:solidFill>
            <a:srgbClr val="B2D8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795858" y="798198"/>
            <a:ext cx="228600" cy="263525"/>
          </a:xfrm>
          <a:custGeom>
            <a:avLst/>
            <a:gdLst/>
            <a:ahLst/>
            <a:cxnLst/>
            <a:rect l="l" t="t" r="r" b="b"/>
            <a:pathLst>
              <a:path w="228600" h="263525">
                <a:moveTo>
                  <a:pt x="116142" y="262403"/>
                </a:moveTo>
                <a:lnTo>
                  <a:pt x="115977" y="262937"/>
                </a:lnTo>
                <a:lnTo>
                  <a:pt x="116155" y="263178"/>
                </a:lnTo>
                <a:lnTo>
                  <a:pt x="116142" y="262403"/>
                </a:lnTo>
                <a:close/>
              </a:path>
              <a:path w="228600" h="263525">
                <a:moveTo>
                  <a:pt x="29582" y="8563"/>
                </a:moveTo>
                <a:lnTo>
                  <a:pt x="5045" y="27519"/>
                </a:lnTo>
                <a:lnTo>
                  <a:pt x="4512" y="28069"/>
                </a:lnTo>
                <a:lnTo>
                  <a:pt x="0" y="33911"/>
                </a:lnTo>
                <a:lnTo>
                  <a:pt x="112904" y="258403"/>
                </a:lnTo>
                <a:lnTo>
                  <a:pt x="115126" y="261679"/>
                </a:lnTo>
                <a:lnTo>
                  <a:pt x="29582" y="8563"/>
                </a:lnTo>
                <a:close/>
              </a:path>
              <a:path w="228600" h="263525">
                <a:moveTo>
                  <a:pt x="197111" y="0"/>
                </a:moveTo>
                <a:lnTo>
                  <a:pt x="118403" y="255101"/>
                </a:lnTo>
                <a:lnTo>
                  <a:pt x="118225" y="257819"/>
                </a:lnTo>
                <a:lnTo>
                  <a:pt x="118111" y="258974"/>
                </a:lnTo>
                <a:lnTo>
                  <a:pt x="228435" y="22344"/>
                </a:lnTo>
                <a:lnTo>
                  <a:pt x="202756" y="2507"/>
                </a:lnTo>
                <a:lnTo>
                  <a:pt x="201948" y="2040"/>
                </a:lnTo>
                <a:lnTo>
                  <a:pt x="197111" y="0"/>
                </a:lnTo>
                <a:close/>
              </a:path>
            </a:pathLst>
          </a:custGeom>
          <a:solidFill>
            <a:srgbClr val="DC76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911996" y="1053294"/>
            <a:ext cx="2540" cy="8255"/>
          </a:xfrm>
          <a:custGeom>
            <a:avLst/>
            <a:gdLst/>
            <a:ahLst/>
            <a:cxnLst/>
            <a:rect l="l" t="t" r="r" b="b"/>
            <a:pathLst>
              <a:path w="2540" h="8255">
                <a:moveTo>
                  <a:pt x="2260" y="0"/>
                </a:moveTo>
                <a:lnTo>
                  <a:pt x="0" y="7302"/>
                </a:lnTo>
                <a:lnTo>
                  <a:pt x="114" y="7874"/>
                </a:lnTo>
                <a:lnTo>
                  <a:pt x="1981" y="3873"/>
                </a:lnTo>
                <a:lnTo>
                  <a:pt x="2171" y="1422"/>
                </a:lnTo>
                <a:lnTo>
                  <a:pt x="2260" y="0"/>
                </a:lnTo>
                <a:close/>
              </a:path>
            </a:pathLst>
          </a:custGeom>
          <a:solidFill>
            <a:srgbClr val="BFD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825440" y="778167"/>
            <a:ext cx="167640" cy="283210"/>
          </a:xfrm>
          <a:custGeom>
            <a:avLst/>
            <a:gdLst/>
            <a:ahLst/>
            <a:cxnLst/>
            <a:rect l="l" t="t" r="r" b="b"/>
            <a:pathLst>
              <a:path w="167640" h="283209">
                <a:moveTo>
                  <a:pt x="90506" y="0"/>
                </a:moveTo>
                <a:lnTo>
                  <a:pt x="50320" y="5398"/>
                </a:lnTo>
                <a:lnTo>
                  <a:pt x="11339" y="20936"/>
                </a:lnTo>
                <a:lnTo>
                  <a:pt x="0" y="28596"/>
                </a:lnTo>
                <a:lnTo>
                  <a:pt x="85544" y="281698"/>
                </a:lnTo>
                <a:lnTo>
                  <a:pt x="86395" y="282956"/>
                </a:lnTo>
                <a:lnTo>
                  <a:pt x="86436" y="281698"/>
                </a:lnTo>
                <a:lnTo>
                  <a:pt x="85937" y="278727"/>
                </a:lnTo>
                <a:lnTo>
                  <a:pt x="85536" y="271272"/>
                </a:lnTo>
                <a:lnTo>
                  <a:pt x="85506" y="248539"/>
                </a:lnTo>
                <a:lnTo>
                  <a:pt x="86318" y="238137"/>
                </a:lnTo>
                <a:lnTo>
                  <a:pt x="100235" y="238137"/>
                </a:lnTo>
                <a:lnTo>
                  <a:pt x="137307" y="117983"/>
                </a:lnTo>
                <a:lnTo>
                  <a:pt x="86674" y="117983"/>
                </a:lnTo>
                <a:lnTo>
                  <a:pt x="70058" y="114603"/>
                </a:lnTo>
                <a:lnTo>
                  <a:pt x="56486" y="105389"/>
                </a:lnTo>
                <a:lnTo>
                  <a:pt x="47333" y="91724"/>
                </a:lnTo>
                <a:lnTo>
                  <a:pt x="43977" y="74993"/>
                </a:lnTo>
                <a:lnTo>
                  <a:pt x="47333" y="58270"/>
                </a:lnTo>
                <a:lnTo>
                  <a:pt x="56486" y="44608"/>
                </a:lnTo>
                <a:lnTo>
                  <a:pt x="70058" y="35395"/>
                </a:lnTo>
                <a:lnTo>
                  <a:pt x="86674" y="32016"/>
                </a:lnTo>
                <a:lnTo>
                  <a:pt x="163830" y="32016"/>
                </a:lnTo>
                <a:lnTo>
                  <a:pt x="167529" y="20030"/>
                </a:lnTo>
                <a:lnTo>
                  <a:pt x="135372" y="6462"/>
                </a:lnTo>
                <a:lnTo>
                  <a:pt x="133053" y="5716"/>
                </a:lnTo>
                <a:lnTo>
                  <a:pt x="90506" y="0"/>
                </a:lnTo>
                <a:close/>
              </a:path>
              <a:path w="167640" h="283209">
                <a:moveTo>
                  <a:pt x="100235" y="238137"/>
                </a:moveTo>
                <a:lnTo>
                  <a:pt x="88350" y="238137"/>
                </a:lnTo>
                <a:lnTo>
                  <a:pt x="89176" y="248539"/>
                </a:lnTo>
                <a:lnTo>
                  <a:pt x="89053" y="270700"/>
                </a:lnTo>
                <a:lnTo>
                  <a:pt x="89036" y="271272"/>
                </a:lnTo>
                <a:lnTo>
                  <a:pt x="88820" y="275132"/>
                </a:lnTo>
                <a:lnTo>
                  <a:pt x="100235" y="238137"/>
                </a:lnTo>
                <a:close/>
              </a:path>
              <a:path w="167640" h="283209">
                <a:moveTo>
                  <a:pt x="163830" y="32016"/>
                </a:moveTo>
                <a:lnTo>
                  <a:pt x="86674" y="32016"/>
                </a:lnTo>
                <a:lnTo>
                  <a:pt x="103295" y="35395"/>
                </a:lnTo>
                <a:lnTo>
                  <a:pt x="116867" y="44608"/>
                </a:lnTo>
                <a:lnTo>
                  <a:pt x="126016" y="58270"/>
                </a:lnTo>
                <a:lnTo>
                  <a:pt x="129371" y="74993"/>
                </a:lnTo>
                <a:lnTo>
                  <a:pt x="126016" y="91724"/>
                </a:lnTo>
                <a:lnTo>
                  <a:pt x="116867" y="105389"/>
                </a:lnTo>
                <a:lnTo>
                  <a:pt x="103295" y="114603"/>
                </a:lnTo>
                <a:lnTo>
                  <a:pt x="86674" y="117983"/>
                </a:lnTo>
                <a:lnTo>
                  <a:pt x="137307" y="117983"/>
                </a:lnTo>
                <a:lnTo>
                  <a:pt x="163830" y="32016"/>
                </a:lnTo>
                <a:close/>
              </a:path>
            </a:pathLst>
          </a:custGeom>
          <a:solidFill>
            <a:srgbClr val="E08C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910949" y="1038453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657" y="0"/>
                </a:lnTo>
              </a:path>
            </a:pathLst>
          </a:custGeom>
          <a:ln w="44297">
            <a:solidFill>
              <a:srgbClr val="CCE4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69410" y="810182"/>
            <a:ext cx="85725" cy="86360"/>
          </a:xfrm>
          <a:custGeom>
            <a:avLst/>
            <a:gdLst/>
            <a:ahLst/>
            <a:cxnLst/>
            <a:rect l="l" t="t" r="r" b="b"/>
            <a:pathLst>
              <a:path w="85725" h="86359">
                <a:moveTo>
                  <a:pt x="42710" y="0"/>
                </a:moveTo>
                <a:lnTo>
                  <a:pt x="26087" y="3379"/>
                </a:lnTo>
                <a:lnTo>
                  <a:pt x="12511" y="12593"/>
                </a:lnTo>
                <a:lnTo>
                  <a:pt x="3356" y="26258"/>
                </a:lnTo>
                <a:lnTo>
                  <a:pt x="0" y="42989"/>
                </a:lnTo>
                <a:lnTo>
                  <a:pt x="3356" y="59718"/>
                </a:lnTo>
                <a:lnTo>
                  <a:pt x="12511" y="73379"/>
                </a:lnTo>
                <a:lnTo>
                  <a:pt x="26087" y="82589"/>
                </a:lnTo>
                <a:lnTo>
                  <a:pt x="42710" y="85966"/>
                </a:lnTo>
                <a:lnTo>
                  <a:pt x="59325" y="82589"/>
                </a:lnTo>
                <a:lnTo>
                  <a:pt x="67823" y="76822"/>
                </a:lnTo>
                <a:lnTo>
                  <a:pt x="42379" y="76822"/>
                </a:lnTo>
                <a:lnTo>
                  <a:pt x="29059" y="74115"/>
                </a:lnTo>
                <a:lnTo>
                  <a:pt x="18180" y="66733"/>
                </a:lnTo>
                <a:lnTo>
                  <a:pt x="10843" y="55782"/>
                </a:lnTo>
                <a:lnTo>
                  <a:pt x="8153" y="42367"/>
                </a:lnTo>
                <a:lnTo>
                  <a:pt x="10843" y="28959"/>
                </a:lnTo>
                <a:lnTo>
                  <a:pt x="18180" y="18011"/>
                </a:lnTo>
                <a:lnTo>
                  <a:pt x="29059" y="10631"/>
                </a:lnTo>
                <a:lnTo>
                  <a:pt x="42379" y="7924"/>
                </a:lnTo>
                <a:lnTo>
                  <a:pt x="66021" y="7924"/>
                </a:lnTo>
                <a:lnTo>
                  <a:pt x="59325" y="3379"/>
                </a:lnTo>
                <a:lnTo>
                  <a:pt x="42710" y="0"/>
                </a:lnTo>
                <a:close/>
              </a:path>
              <a:path w="85725" h="86359">
                <a:moveTo>
                  <a:pt x="66021" y="7924"/>
                </a:moveTo>
                <a:lnTo>
                  <a:pt x="42379" y="7924"/>
                </a:lnTo>
                <a:lnTo>
                  <a:pt x="55700" y="10631"/>
                </a:lnTo>
                <a:lnTo>
                  <a:pt x="66579" y="18011"/>
                </a:lnTo>
                <a:lnTo>
                  <a:pt x="73915" y="28959"/>
                </a:lnTo>
                <a:lnTo>
                  <a:pt x="76606" y="42367"/>
                </a:lnTo>
                <a:lnTo>
                  <a:pt x="73915" y="55782"/>
                </a:lnTo>
                <a:lnTo>
                  <a:pt x="66579" y="66733"/>
                </a:lnTo>
                <a:lnTo>
                  <a:pt x="55700" y="74115"/>
                </a:lnTo>
                <a:lnTo>
                  <a:pt x="42379" y="76822"/>
                </a:lnTo>
                <a:lnTo>
                  <a:pt x="67823" y="76822"/>
                </a:lnTo>
                <a:lnTo>
                  <a:pt x="72897" y="73379"/>
                </a:lnTo>
                <a:lnTo>
                  <a:pt x="82050" y="59718"/>
                </a:lnTo>
                <a:lnTo>
                  <a:pt x="85407" y="42989"/>
                </a:lnTo>
                <a:lnTo>
                  <a:pt x="82050" y="26258"/>
                </a:lnTo>
                <a:lnTo>
                  <a:pt x="72897" y="12593"/>
                </a:lnTo>
                <a:lnTo>
                  <a:pt x="66021" y="7924"/>
                </a:lnTo>
                <a:close/>
              </a:path>
            </a:pathLst>
          </a:custGeom>
          <a:solidFill>
            <a:srgbClr val="D1D2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33243" y="954756"/>
            <a:ext cx="22860" cy="6350"/>
          </a:xfrm>
          <a:custGeom>
            <a:avLst/>
            <a:gdLst/>
            <a:ahLst/>
            <a:cxnLst/>
            <a:rect l="l" t="t" r="r" b="b"/>
            <a:pathLst>
              <a:path w="22859" h="6350">
                <a:moveTo>
                  <a:pt x="0" y="0"/>
                </a:moveTo>
                <a:lnTo>
                  <a:pt x="1854" y="6286"/>
                </a:lnTo>
                <a:lnTo>
                  <a:pt x="22720" y="6286"/>
                </a:lnTo>
                <a:lnTo>
                  <a:pt x="22720" y="4699"/>
                </a:lnTo>
                <a:lnTo>
                  <a:pt x="0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54899" y="943268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40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B5A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859125" y="1056894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56516" y="960958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45">
            <a:solidFill>
              <a:srgbClr val="FEBF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860702" y="960569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791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791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8921974" y="935328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21"/>
                </a:lnTo>
                <a:lnTo>
                  <a:pt x="15697" y="4508"/>
                </a:lnTo>
                <a:lnTo>
                  <a:pt x="12699" y="838"/>
                </a:lnTo>
                <a:lnTo>
                  <a:pt x="4495" y="0"/>
                </a:lnTo>
                <a:close/>
              </a:path>
            </a:pathLst>
          </a:custGeom>
          <a:solidFill>
            <a:srgbClr val="C1B1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926474" y="1056144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923703" y="954148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EA92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928143" y="953739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80"/>
                </a:lnTo>
                <a:lnTo>
                  <a:pt x="16840" y="101980"/>
                </a:lnTo>
                <a:lnTo>
                  <a:pt x="9525" y="11633"/>
                </a:lnTo>
                <a:lnTo>
                  <a:pt x="9525" y="5206"/>
                </a:lnTo>
                <a:lnTo>
                  <a:pt x="6172" y="0"/>
                </a:lnTo>
                <a:close/>
              </a:path>
            </a:pathLst>
          </a:custGeom>
          <a:solidFill>
            <a:srgbClr val="FCB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951471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38" y="2997"/>
                </a:lnTo>
                <a:lnTo>
                  <a:pt x="0" y="11214"/>
                </a:lnTo>
                <a:lnTo>
                  <a:pt x="2641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95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8955963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8953196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1158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8957643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38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178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825087" y="935860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95" y="0"/>
                </a:moveTo>
                <a:lnTo>
                  <a:pt x="825" y="2984"/>
                </a:lnTo>
                <a:lnTo>
                  <a:pt x="0" y="11214"/>
                </a:lnTo>
                <a:lnTo>
                  <a:pt x="2641" y="18414"/>
                </a:lnTo>
                <a:lnTo>
                  <a:pt x="14173" y="19596"/>
                </a:lnTo>
                <a:lnTo>
                  <a:pt x="15697" y="4508"/>
                </a:lnTo>
                <a:lnTo>
                  <a:pt x="12699" y="825"/>
                </a:lnTo>
                <a:lnTo>
                  <a:pt x="4495" y="0"/>
                </a:lnTo>
                <a:close/>
              </a:path>
            </a:pathLst>
          </a:custGeom>
          <a:solidFill>
            <a:srgbClr val="7E6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829585" y="1056665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26818" y="954661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87"/>
                </a:lnTo>
              </a:path>
            </a:pathLst>
          </a:custGeom>
          <a:ln w="8966">
            <a:solidFill>
              <a:srgbClr val="BC1A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31253" y="954250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72" y="0"/>
                </a:moveTo>
                <a:lnTo>
                  <a:pt x="1346" y="0"/>
                </a:lnTo>
                <a:lnTo>
                  <a:pt x="673" y="139"/>
                </a:lnTo>
                <a:lnTo>
                  <a:pt x="50" y="406"/>
                </a:lnTo>
                <a:lnTo>
                  <a:pt x="0" y="101993"/>
                </a:lnTo>
                <a:lnTo>
                  <a:pt x="16840" y="101993"/>
                </a:lnTo>
                <a:lnTo>
                  <a:pt x="9537" y="11645"/>
                </a:lnTo>
                <a:lnTo>
                  <a:pt x="9537" y="5219"/>
                </a:lnTo>
                <a:lnTo>
                  <a:pt x="6172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891880" y="9810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63" y="17322"/>
                </a:lnTo>
                <a:lnTo>
                  <a:pt x="13322" y="18427"/>
                </a:lnTo>
                <a:lnTo>
                  <a:pt x="14744" y="4229"/>
                </a:lnTo>
                <a:lnTo>
                  <a:pt x="11937" y="774"/>
                </a:lnTo>
                <a:lnTo>
                  <a:pt x="4216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90951" y="998695"/>
            <a:ext cx="8890" cy="52069"/>
          </a:xfrm>
          <a:custGeom>
            <a:avLst/>
            <a:gdLst/>
            <a:ahLst/>
            <a:cxnLst/>
            <a:rect l="l" t="t" r="r" b="b"/>
            <a:pathLst>
              <a:path w="8890" h="52069">
                <a:moveTo>
                  <a:pt x="6769" y="0"/>
                </a:moveTo>
                <a:lnTo>
                  <a:pt x="3784" y="1282"/>
                </a:lnTo>
                <a:lnTo>
                  <a:pt x="1587" y="5524"/>
                </a:lnTo>
                <a:lnTo>
                  <a:pt x="1587" y="10566"/>
                </a:lnTo>
                <a:lnTo>
                  <a:pt x="0" y="51765"/>
                </a:lnTo>
                <a:lnTo>
                  <a:pt x="8458" y="51689"/>
                </a:lnTo>
                <a:lnTo>
                  <a:pt x="6769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897720" y="998314"/>
            <a:ext cx="12700" cy="52705"/>
          </a:xfrm>
          <a:custGeom>
            <a:avLst/>
            <a:gdLst/>
            <a:ahLst/>
            <a:cxnLst/>
            <a:rect l="l" t="t" r="r" b="b"/>
            <a:pathLst>
              <a:path w="12700" h="52705">
                <a:moveTo>
                  <a:pt x="5765" y="0"/>
                </a:moveTo>
                <a:lnTo>
                  <a:pt x="1219" y="0"/>
                </a:lnTo>
                <a:lnTo>
                  <a:pt x="596" y="139"/>
                </a:lnTo>
                <a:lnTo>
                  <a:pt x="0" y="380"/>
                </a:lnTo>
                <a:lnTo>
                  <a:pt x="0" y="52146"/>
                </a:lnTo>
                <a:lnTo>
                  <a:pt x="12204" y="51485"/>
                </a:lnTo>
                <a:lnTo>
                  <a:pt x="8915" y="10947"/>
                </a:lnTo>
                <a:lnTo>
                  <a:pt x="8915" y="4902"/>
                </a:lnTo>
                <a:lnTo>
                  <a:pt x="5765" y="0"/>
                </a:lnTo>
                <a:close/>
              </a:path>
            </a:pathLst>
          </a:custGeom>
          <a:solidFill>
            <a:srgbClr val="9FD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885565" y="976218"/>
            <a:ext cx="11430" cy="28575"/>
          </a:xfrm>
          <a:custGeom>
            <a:avLst/>
            <a:gdLst/>
            <a:ahLst/>
            <a:cxnLst/>
            <a:rect l="l" t="t" r="r" b="b"/>
            <a:pathLst>
              <a:path w="11429" h="28575">
                <a:moveTo>
                  <a:pt x="0" y="0"/>
                </a:moveTo>
                <a:lnTo>
                  <a:pt x="7607" y="28498"/>
                </a:lnTo>
                <a:lnTo>
                  <a:pt x="11061" y="23101"/>
                </a:lnTo>
                <a:lnTo>
                  <a:pt x="0" y="0"/>
                </a:lnTo>
                <a:close/>
              </a:path>
            </a:pathLst>
          </a:custGeom>
          <a:solidFill>
            <a:srgbClr val="6ECE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902884" y="958761"/>
            <a:ext cx="21590" cy="41275"/>
          </a:xfrm>
          <a:custGeom>
            <a:avLst/>
            <a:gdLst/>
            <a:ahLst/>
            <a:cxnLst/>
            <a:rect l="l" t="t" r="r" b="b"/>
            <a:pathLst>
              <a:path w="21590" h="41275">
                <a:moveTo>
                  <a:pt x="21069" y="0"/>
                </a:moveTo>
                <a:lnTo>
                  <a:pt x="0" y="40817"/>
                </a:lnTo>
                <a:lnTo>
                  <a:pt x="20815" y="12801"/>
                </a:lnTo>
                <a:lnTo>
                  <a:pt x="21069" y="0"/>
                </a:lnTo>
                <a:close/>
              </a:path>
            </a:pathLst>
          </a:custGeom>
          <a:solidFill>
            <a:srgbClr val="EA92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980278" y="934807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4">
                <a:moveTo>
                  <a:pt x="4483" y="0"/>
                </a:moveTo>
                <a:lnTo>
                  <a:pt x="825" y="2997"/>
                </a:lnTo>
                <a:lnTo>
                  <a:pt x="0" y="11214"/>
                </a:lnTo>
                <a:lnTo>
                  <a:pt x="2628" y="18427"/>
                </a:lnTo>
                <a:lnTo>
                  <a:pt x="14173" y="19608"/>
                </a:lnTo>
                <a:lnTo>
                  <a:pt x="15697" y="4521"/>
                </a:lnTo>
                <a:lnTo>
                  <a:pt x="12699" y="850"/>
                </a:lnTo>
                <a:lnTo>
                  <a:pt x="4483" y="0"/>
                </a:lnTo>
                <a:close/>
              </a:path>
            </a:pathLst>
          </a:custGeom>
          <a:solidFill>
            <a:srgbClr val="554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984780" y="1055636"/>
            <a:ext cx="8890" cy="0"/>
          </a:xfrm>
          <a:custGeom>
            <a:avLst/>
            <a:gdLst/>
            <a:ahLst/>
            <a:cxnLst/>
            <a:rect l="l" t="t" r="r" b="b"/>
            <a:pathLst>
              <a:path w="8890">
                <a:moveTo>
                  <a:pt x="0" y="0"/>
                </a:moveTo>
                <a:lnTo>
                  <a:pt x="8623" y="0"/>
                </a:lnTo>
              </a:path>
            </a:pathLst>
          </a:custGeom>
          <a:ln w="11404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982001" y="953626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574"/>
                </a:lnTo>
              </a:path>
            </a:pathLst>
          </a:custGeom>
          <a:ln w="8978">
            <a:solidFill>
              <a:srgbClr val="A1AA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986445" y="953213"/>
            <a:ext cx="17145" cy="102235"/>
          </a:xfrm>
          <a:custGeom>
            <a:avLst/>
            <a:gdLst/>
            <a:ahLst/>
            <a:cxnLst/>
            <a:rect l="l" t="t" r="r" b="b"/>
            <a:pathLst>
              <a:path w="17145" h="102234">
                <a:moveTo>
                  <a:pt x="6184" y="0"/>
                </a:moveTo>
                <a:lnTo>
                  <a:pt x="1346" y="0"/>
                </a:lnTo>
                <a:lnTo>
                  <a:pt x="685" y="139"/>
                </a:lnTo>
                <a:lnTo>
                  <a:pt x="50" y="419"/>
                </a:lnTo>
                <a:lnTo>
                  <a:pt x="0" y="101993"/>
                </a:lnTo>
                <a:lnTo>
                  <a:pt x="16840" y="101993"/>
                </a:lnTo>
                <a:lnTo>
                  <a:pt x="9525" y="11645"/>
                </a:lnTo>
                <a:lnTo>
                  <a:pt x="9525" y="5219"/>
                </a:lnTo>
                <a:lnTo>
                  <a:pt x="6184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991634" y="954295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4" h="8890">
                <a:moveTo>
                  <a:pt x="0" y="0"/>
                </a:moveTo>
                <a:lnTo>
                  <a:pt x="3225" y="8305"/>
                </a:lnTo>
                <a:lnTo>
                  <a:pt x="25996" y="6858"/>
                </a:lnTo>
                <a:lnTo>
                  <a:pt x="0" y="0"/>
                </a:lnTo>
                <a:close/>
              </a:path>
            </a:pathLst>
          </a:custGeom>
          <a:solidFill>
            <a:srgbClr val="C2D9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966582" y="954726"/>
            <a:ext cx="18415" cy="8255"/>
          </a:xfrm>
          <a:custGeom>
            <a:avLst/>
            <a:gdLst/>
            <a:ahLst/>
            <a:cxnLst/>
            <a:rect l="l" t="t" r="r" b="b"/>
            <a:pathLst>
              <a:path w="18415" h="8255">
                <a:moveTo>
                  <a:pt x="18199" y="0"/>
                </a:moveTo>
                <a:lnTo>
                  <a:pt x="0" y="4737"/>
                </a:lnTo>
                <a:lnTo>
                  <a:pt x="203" y="6451"/>
                </a:lnTo>
                <a:lnTo>
                  <a:pt x="457" y="7874"/>
                </a:lnTo>
                <a:lnTo>
                  <a:pt x="14389" y="7874"/>
                </a:lnTo>
                <a:lnTo>
                  <a:pt x="18199" y="0"/>
                </a:lnTo>
                <a:close/>
              </a:path>
            </a:pathLst>
          </a:custGeom>
          <a:solidFill>
            <a:srgbClr val="A1AA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35471" y="923705"/>
            <a:ext cx="12700" cy="37465"/>
          </a:xfrm>
          <a:custGeom>
            <a:avLst/>
            <a:gdLst/>
            <a:ahLst/>
            <a:cxnLst/>
            <a:rect l="l" t="t" r="r" b="b"/>
            <a:pathLst>
              <a:path w="12700" h="37465">
                <a:moveTo>
                  <a:pt x="12623" y="0"/>
                </a:moveTo>
                <a:lnTo>
                  <a:pt x="0" y="31051"/>
                </a:lnTo>
                <a:lnTo>
                  <a:pt x="4927" y="36868"/>
                </a:lnTo>
                <a:lnTo>
                  <a:pt x="12623" y="0"/>
                </a:lnTo>
                <a:close/>
              </a:path>
            </a:pathLst>
          </a:custGeom>
          <a:solidFill>
            <a:srgbClr val="EF48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848090" y="923709"/>
            <a:ext cx="11430" cy="48260"/>
          </a:xfrm>
          <a:custGeom>
            <a:avLst/>
            <a:gdLst/>
            <a:ahLst/>
            <a:cxnLst/>
            <a:rect l="l" t="t" r="r" b="b"/>
            <a:pathLst>
              <a:path w="11429" h="48259">
                <a:moveTo>
                  <a:pt x="0" y="0"/>
                </a:moveTo>
                <a:lnTo>
                  <a:pt x="7391" y="48005"/>
                </a:lnTo>
                <a:lnTo>
                  <a:pt x="10947" y="38379"/>
                </a:lnTo>
                <a:lnTo>
                  <a:pt x="0" y="0"/>
                </a:lnTo>
                <a:close/>
              </a:path>
            </a:pathLst>
          </a:custGeom>
          <a:solidFill>
            <a:srgbClr val="FEBF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864659" y="961047"/>
            <a:ext cx="20955" cy="15240"/>
          </a:xfrm>
          <a:custGeom>
            <a:avLst/>
            <a:gdLst/>
            <a:ahLst/>
            <a:cxnLst/>
            <a:rect l="l" t="t" r="r" b="b"/>
            <a:pathLst>
              <a:path w="20954" h="15240">
                <a:moveTo>
                  <a:pt x="0" y="0"/>
                </a:moveTo>
                <a:lnTo>
                  <a:pt x="4749" y="7581"/>
                </a:lnTo>
                <a:lnTo>
                  <a:pt x="20675" y="15163"/>
                </a:lnTo>
                <a:lnTo>
                  <a:pt x="0" y="0"/>
                </a:lnTo>
                <a:close/>
              </a:path>
            </a:pathLst>
          </a:custGeom>
          <a:solidFill>
            <a:srgbClr val="FFD2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008483" y="942142"/>
            <a:ext cx="15240" cy="19050"/>
          </a:xfrm>
          <a:custGeom>
            <a:avLst/>
            <a:gdLst/>
            <a:ahLst/>
            <a:cxnLst/>
            <a:rect l="l" t="t" r="r" b="b"/>
            <a:pathLst>
              <a:path w="15240" h="19050">
                <a:moveTo>
                  <a:pt x="4216" y="0"/>
                </a:moveTo>
                <a:lnTo>
                  <a:pt x="774" y="2819"/>
                </a:lnTo>
                <a:lnTo>
                  <a:pt x="0" y="10553"/>
                </a:lnTo>
                <a:lnTo>
                  <a:pt x="2476" y="17335"/>
                </a:lnTo>
                <a:lnTo>
                  <a:pt x="13322" y="18440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9012720" y="105577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31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9010100" y="959841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B361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014280" y="959463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635" y="127"/>
                </a:lnTo>
                <a:lnTo>
                  <a:pt x="38" y="381"/>
                </a:lnTo>
                <a:lnTo>
                  <a:pt x="0" y="95910"/>
                </a:lnTo>
                <a:lnTo>
                  <a:pt x="15836" y="95910"/>
                </a:lnTo>
                <a:lnTo>
                  <a:pt x="8966" y="10947"/>
                </a:lnTo>
                <a:lnTo>
                  <a:pt x="8966" y="4889"/>
                </a:lnTo>
                <a:lnTo>
                  <a:pt x="5803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021169" y="962594"/>
            <a:ext cx="24765" cy="21590"/>
          </a:xfrm>
          <a:custGeom>
            <a:avLst/>
            <a:gdLst/>
            <a:ahLst/>
            <a:cxnLst/>
            <a:rect l="l" t="t" r="r" b="b"/>
            <a:pathLst>
              <a:path w="24765" h="21590">
                <a:moveTo>
                  <a:pt x="0" y="0"/>
                </a:moveTo>
                <a:lnTo>
                  <a:pt x="2082" y="8851"/>
                </a:lnTo>
                <a:lnTo>
                  <a:pt x="24650" y="21450"/>
                </a:lnTo>
                <a:lnTo>
                  <a:pt x="0" y="0"/>
                </a:lnTo>
                <a:close/>
              </a:path>
            </a:pathLst>
          </a:custGeom>
          <a:solidFill>
            <a:srgbClr val="BF70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877561" y="818108"/>
            <a:ext cx="68580" cy="69215"/>
          </a:xfrm>
          <a:custGeom>
            <a:avLst/>
            <a:gdLst/>
            <a:ahLst/>
            <a:cxnLst/>
            <a:rect l="l" t="t" r="r" b="b"/>
            <a:pathLst>
              <a:path w="68579" h="69215">
                <a:moveTo>
                  <a:pt x="34226" y="0"/>
                </a:moveTo>
                <a:lnTo>
                  <a:pt x="20906" y="2706"/>
                </a:lnTo>
                <a:lnTo>
                  <a:pt x="10026" y="10086"/>
                </a:lnTo>
                <a:lnTo>
                  <a:pt x="2690" y="21034"/>
                </a:lnTo>
                <a:lnTo>
                  <a:pt x="0" y="34442"/>
                </a:lnTo>
                <a:lnTo>
                  <a:pt x="2690" y="47857"/>
                </a:lnTo>
                <a:lnTo>
                  <a:pt x="10026" y="58808"/>
                </a:lnTo>
                <a:lnTo>
                  <a:pt x="20906" y="66191"/>
                </a:lnTo>
                <a:lnTo>
                  <a:pt x="34226" y="68897"/>
                </a:lnTo>
                <a:lnTo>
                  <a:pt x="47546" y="66191"/>
                </a:lnTo>
                <a:lnTo>
                  <a:pt x="58426" y="58808"/>
                </a:lnTo>
                <a:lnTo>
                  <a:pt x="33235" y="58686"/>
                </a:lnTo>
                <a:lnTo>
                  <a:pt x="33235" y="31115"/>
                </a:lnTo>
                <a:lnTo>
                  <a:pt x="19456" y="31115"/>
                </a:lnTo>
                <a:lnTo>
                  <a:pt x="19456" y="26949"/>
                </a:lnTo>
                <a:lnTo>
                  <a:pt x="33235" y="26949"/>
                </a:lnTo>
                <a:lnTo>
                  <a:pt x="33235" y="11341"/>
                </a:lnTo>
                <a:lnTo>
                  <a:pt x="59266" y="11341"/>
                </a:lnTo>
                <a:lnTo>
                  <a:pt x="58426" y="10086"/>
                </a:lnTo>
                <a:lnTo>
                  <a:pt x="47546" y="2706"/>
                </a:lnTo>
                <a:lnTo>
                  <a:pt x="34226" y="0"/>
                </a:lnTo>
                <a:close/>
              </a:path>
              <a:path w="68579" h="69215">
                <a:moveTo>
                  <a:pt x="59266" y="11341"/>
                </a:moveTo>
                <a:lnTo>
                  <a:pt x="36766" y="11341"/>
                </a:lnTo>
                <a:lnTo>
                  <a:pt x="36766" y="26949"/>
                </a:lnTo>
                <a:lnTo>
                  <a:pt x="51015" y="26949"/>
                </a:lnTo>
                <a:lnTo>
                  <a:pt x="51015" y="31115"/>
                </a:lnTo>
                <a:lnTo>
                  <a:pt x="36766" y="31115"/>
                </a:lnTo>
                <a:lnTo>
                  <a:pt x="36766" y="58686"/>
                </a:lnTo>
                <a:lnTo>
                  <a:pt x="58508" y="58686"/>
                </a:lnTo>
                <a:lnTo>
                  <a:pt x="65762" y="47857"/>
                </a:lnTo>
                <a:lnTo>
                  <a:pt x="68452" y="34442"/>
                </a:lnTo>
                <a:lnTo>
                  <a:pt x="65762" y="21034"/>
                </a:lnTo>
                <a:lnTo>
                  <a:pt x="59266" y="11341"/>
                </a:lnTo>
                <a:close/>
              </a:path>
            </a:pathLst>
          </a:custGeom>
          <a:solidFill>
            <a:srgbClr val="F4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910802" y="853122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7345">
            <a:solidFill>
              <a:srgbClr val="CECF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897022" y="845058"/>
            <a:ext cx="31750" cy="4445"/>
          </a:xfrm>
          <a:custGeom>
            <a:avLst/>
            <a:gdLst/>
            <a:ahLst/>
            <a:cxnLst/>
            <a:rect l="l" t="t" r="r" b="b"/>
            <a:pathLst>
              <a:path w="31750" h="4444">
                <a:moveTo>
                  <a:pt x="13779" y="0"/>
                </a:moveTo>
                <a:lnTo>
                  <a:pt x="0" y="0"/>
                </a:lnTo>
                <a:lnTo>
                  <a:pt x="0" y="4165"/>
                </a:lnTo>
                <a:lnTo>
                  <a:pt x="13779" y="4165"/>
                </a:lnTo>
                <a:lnTo>
                  <a:pt x="13779" y="0"/>
                </a:lnTo>
                <a:close/>
              </a:path>
              <a:path w="31750" h="4444">
                <a:moveTo>
                  <a:pt x="31559" y="0"/>
                </a:moveTo>
                <a:lnTo>
                  <a:pt x="17310" y="0"/>
                </a:lnTo>
                <a:lnTo>
                  <a:pt x="17310" y="4165"/>
                </a:lnTo>
                <a:lnTo>
                  <a:pt x="31559" y="4165"/>
                </a:lnTo>
                <a:lnTo>
                  <a:pt x="31559" y="0"/>
                </a:lnTo>
                <a:close/>
              </a:path>
            </a:pathLst>
          </a:custGeom>
          <a:solidFill>
            <a:srgbClr val="CECF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910802" y="847140"/>
            <a:ext cx="3810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530" y="0"/>
                </a:lnTo>
              </a:path>
            </a:pathLst>
          </a:custGeom>
          <a:ln w="4165">
            <a:solidFill>
              <a:srgbClr val="C1C3C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039073" y="945038"/>
            <a:ext cx="15875" cy="38735"/>
          </a:xfrm>
          <a:custGeom>
            <a:avLst/>
            <a:gdLst/>
            <a:ahLst/>
            <a:cxnLst/>
            <a:rect l="l" t="t" r="r" b="b"/>
            <a:pathLst>
              <a:path w="15875" h="38734">
                <a:moveTo>
                  <a:pt x="15595" y="0"/>
                </a:moveTo>
                <a:lnTo>
                  <a:pt x="0" y="29578"/>
                </a:lnTo>
                <a:lnTo>
                  <a:pt x="5283" y="38519"/>
                </a:lnTo>
                <a:lnTo>
                  <a:pt x="15595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9022106" y="945035"/>
            <a:ext cx="13335" cy="40005"/>
          </a:xfrm>
          <a:custGeom>
            <a:avLst/>
            <a:gdLst/>
            <a:ahLst/>
            <a:cxnLst/>
            <a:rect l="l" t="t" r="r" b="b"/>
            <a:pathLst>
              <a:path w="13334" h="40005">
                <a:moveTo>
                  <a:pt x="0" y="0"/>
                </a:moveTo>
                <a:lnTo>
                  <a:pt x="9766" y="39903"/>
                </a:lnTo>
                <a:lnTo>
                  <a:pt x="13157" y="29438"/>
                </a:lnTo>
                <a:lnTo>
                  <a:pt x="0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030044" y="954944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16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41"/>
                </a:lnTo>
                <a:lnTo>
                  <a:pt x="11937" y="787"/>
                </a:lnTo>
                <a:lnTo>
                  <a:pt x="4216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9033357" y="1058760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15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027179" y="972111"/>
            <a:ext cx="10795" cy="86360"/>
          </a:xfrm>
          <a:custGeom>
            <a:avLst/>
            <a:gdLst/>
            <a:ahLst/>
            <a:cxnLst/>
            <a:rect l="l" t="t" r="r" b="b"/>
            <a:pathLst>
              <a:path w="10795" h="86359">
                <a:moveTo>
                  <a:pt x="8699" y="0"/>
                </a:moveTo>
                <a:lnTo>
                  <a:pt x="5714" y="1270"/>
                </a:lnTo>
                <a:lnTo>
                  <a:pt x="3517" y="5524"/>
                </a:lnTo>
                <a:lnTo>
                  <a:pt x="3517" y="10566"/>
                </a:lnTo>
                <a:lnTo>
                  <a:pt x="0" y="85648"/>
                </a:lnTo>
                <a:lnTo>
                  <a:pt x="10236" y="85991"/>
                </a:lnTo>
                <a:lnTo>
                  <a:pt x="8699" y="0"/>
                </a:lnTo>
                <a:close/>
              </a:path>
            </a:pathLst>
          </a:custGeom>
          <a:solidFill>
            <a:srgbClr val="8DD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035865" y="971724"/>
            <a:ext cx="15240" cy="86995"/>
          </a:xfrm>
          <a:custGeom>
            <a:avLst/>
            <a:gdLst/>
            <a:ahLst/>
            <a:cxnLst/>
            <a:rect l="l" t="t" r="r" b="b"/>
            <a:pathLst>
              <a:path w="15240" h="86994">
                <a:moveTo>
                  <a:pt x="5778" y="0"/>
                </a:moveTo>
                <a:lnTo>
                  <a:pt x="1244" y="0"/>
                </a:lnTo>
                <a:lnTo>
                  <a:pt x="609" y="139"/>
                </a:lnTo>
                <a:lnTo>
                  <a:pt x="12" y="393"/>
                </a:lnTo>
                <a:lnTo>
                  <a:pt x="0" y="86385"/>
                </a:lnTo>
                <a:lnTo>
                  <a:pt x="15214" y="86385"/>
                </a:lnTo>
                <a:lnTo>
                  <a:pt x="8940" y="10960"/>
                </a:lnTo>
                <a:lnTo>
                  <a:pt x="8940" y="4902"/>
                </a:lnTo>
                <a:lnTo>
                  <a:pt x="5778" y="0"/>
                </a:lnTo>
                <a:close/>
              </a:path>
            </a:pathLst>
          </a:custGeom>
          <a:solidFill>
            <a:srgbClr val="6CC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786383" y="945981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4229" y="0"/>
                </a:moveTo>
                <a:lnTo>
                  <a:pt x="774" y="2806"/>
                </a:lnTo>
                <a:lnTo>
                  <a:pt x="0" y="10540"/>
                </a:lnTo>
                <a:lnTo>
                  <a:pt x="2476" y="17322"/>
                </a:lnTo>
                <a:lnTo>
                  <a:pt x="13322" y="18427"/>
                </a:lnTo>
                <a:lnTo>
                  <a:pt x="14757" y="4229"/>
                </a:lnTo>
                <a:lnTo>
                  <a:pt x="11937" y="774"/>
                </a:lnTo>
                <a:lnTo>
                  <a:pt x="4229" y="0"/>
                </a:lnTo>
                <a:close/>
              </a:path>
            </a:pathLst>
          </a:custGeom>
          <a:solidFill>
            <a:srgbClr val="D4C6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790622" y="1059611"/>
            <a:ext cx="8255" cy="0"/>
          </a:xfrm>
          <a:custGeom>
            <a:avLst/>
            <a:gdLst/>
            <a:ahLst/>
            <a:cxnLst/>
            <a:rect l="l" t="t" r="r" b="b"/>
            <a:pathLst>
              <a:path w="8254">
                <a:moveTo>
                  <a:pt x="0" y="0"/>
                </a:moveTo>
                <a:lnTo>
                  <a:pt x="8102" y="0"/>
                </a:lnTo>
              </a:path>
            </a:pathLst>
          </a:custGeom>
          <a:ln w="10718">
            <a:solidFill>
              <a:srgbClr val="5637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788006" y="963672"/>
            <a:ext cx="0" cy="95885"/>
          </a:xfrm>
          <a:custGeom>
            <a:avLst/>
            <a:gdLst/>
            <a:ahLst/>
            <a:cxnLst/>
            <a:rect l="l" t="t" r="r" b="b"/>
            <a:pathLst>
              <a:path h="95884">
                <a:moveTo>
                  <a:pt x="0" y="0"/>
                </a:moveTo>
                <a:lnTo>
                  <a:pt x="0" y="95529"/>
                </a:lnTo>
              </a:path>
            </a:pathLst>
          </a:custGeom>
          <a:ln w="8432">
            <a:solidFill>
              <a:srgbClr val="9760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792184" y="963278"/>
            <a:ext cx="15875" cy="96520"/>
          </a:xfrm>
          <a:custGeom>
            <a:avLst/>
            <a:gdLst/>
            <a:ahLst/>
            <a:cxnLst/>
            <a:rect l="l" t="t" r="r" b="b"/>
            <a:pathLst>
              <a:path w="15875" h="96519">
                <a:moveTo>
                  <a:pt x="5803" y="0"/>
                </a:moveTo>
                <a:lnTo>
                  <a:pt x="1257" y="0"/>
                </a:lnTo>
                <a:lnTo>
                  <a:pt x="635" y="139"/>
                </a:lnTo>
                <a:lnTo>
                  <a:pt x="38" y="393"/>
                </a:lnTo>
                <a:lnTo>
                  <a:pt x="0" y="95923"/>
                </a:lnTo>
                <a:lnTo>
                  <a:pt x="15836" y="95923"/>
                </a:lnTo>
                <a:lnTo>
                  <a:pt x="8966" y="10947"/>
                </a:lnTo>
                <a:lnTo>
                  <a:pt x="8966" y="4902"/>
                </a:lnTo>
                <a:lnTo>
                  <a:pt x="5803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796162" y="931169"/>
            <a:ext cx="13970" cy="41275"/>
          </a:xfrm>
          <a:custGeom>
            <a:avLst/>
            <a:gdLst/>
            <a:ahLst/>
            <a:cxnLst/>
            <a:rect l="l" t="t" r="r" b="b"/>
            <a:pathLst>
              <a:path w="13970" h="41275">
                <a:moveTo>
                  <a:pt x="13919" y="0"/>
                </a:moveTo>
                <a:lnTo>
                  <a:pt x="0" y="34188"/>
                </a:lnTo>
                <a:lnTo>
                  <a:pt x="4622" y="41046"/>
                </a:lnTo>
                <a:lnTo>
                  <a:pt x="13919" y="0"/>
                </a:lnTo>
                <a:close/>
              </a:path>
            </a:pathLst>
          </a:custGeom>
          <a:solidFill>
            <a:srgbClr val="7C4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17480" y="948692"/>
            <a:ext cx="7959090" cy="0"/>
          </a:xfrm>
          <a:custGeom>
            <a:avLst/>
            <a:gdLst/>
            <a:ahLst/>
            <a:cxnLst/>
            <a:rect l="l" t="t" r="r" b="b"/>
            <a:pathLst>
              <a:path w="7959090">
                <a:moveTo>
                  <a:pt x="0" y="0"/>
                </a:moveTo>
                <a:lnTo>
                  <a:pt x="7959001" y="0"/>
                </a:lnTo>
              </a:path>
            </a:pathLst>
          </a:custGeom>
          <a:ln w="38100">
            <a:solidFill>
              <a:srgbClr val="EE31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30396" y="5977392"/>
            <a:ext cx="8314055" cy="0"/>
          </a:xfrm>
          <a:custGeom>
            <a:avLst/>
            <a:gdLst/>
            <a:ahLst/>
            <a:cxnLst/>
            <a:rect l="l" t="t" r="r" b="b"/>
            <a:pathLst>
              <a:path w="8314055">
                <a:moveTo>
                  <a:pt x="0" y="0"/>
                </a:moveTo>
                <a:lnTo>
                  <a:pt x="8313750" y="0"/>
                </a:lnTo>
              </a:path>
            </a:pathLst>
          </a:custGeom>
          <a:ln w="38100">
            <a:solidFill>
              <a:srgbClr val="CE27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 txBox="1"/>
          <p:nvPr/>
        </p:nvSpPr>
        <p:spPr>
          <a:xfrm>
            <a:off x="1102014" y="1931134"/>
            <a:ext cx="3669029" cy="2362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Inspire 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200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FFFFFF"/>
                </a:solidFill>
                <a:latin typeface="Arial"/>
                <a:cs typeface="Arial"/>
              </a:rPr>
              <a:t>hearts</a:t>
            </a:r>
            <a:endParaRPr sz="2200">
              <a:latin typeface="Arial"/>
              <a:cs typeface="Arial"/>
            </a:endParaRPr>
          </a:p>
          <a:p>
            <a:pPr marL="12700" marR="8890">
              <a:lnSpc>
                <a:spcPct val="100000"/>
              </a:lnSpc>
            </a:pP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22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2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95" dirty="0">
                <a:solidFill>
                  <a:srgbClr val="FFFFFF"/>
                </a:solidFill>
                <a:latin typeface="Arial"/>
                <a:cs typeface="Arial"/>
              </a:rPr>
              <a:t>grace</a:t>
            </a:r>
            <a:r>
              <a:rPr sz="22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2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2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Holy</a:t>
            </a:r>
            <a:r>
              <a:rPr sz="22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Spirit, 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20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85" dirty="0">
                <a:solidFill>
                  <a:srgbClr val="FFFFFF"/>
                </a:solidFill>
                <a:latin typeface="Arial"/>
                <a:cs typeface="Arial"/>
              </a:rPr>
              <a:t>may praise 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endParaRPr sz="2200">
              <a:latin typeface="Arial"/>
              <a:cs typeface="Arial"/>
            </a:endParaRPr>
          </a:p>
          <a:p>
            <a:pPr marL="12700" marR="1783080">
              <a:lnSpc>
                <a:spcPct val="100000"/>
              </a:lnSpc>
            </a:pPr>
            <a:r>
              <a:rPr sz="2200" spc="-20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2200" spc="-60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2200" spc="-135" dirty="0">
                <a:solidFill>
                  <a:srgbClr val="FFFFFF"/>
                </a:solidFill>
                <a:latin typeface="Arial"/>
                <a:cs typeface="Arial"/>
              </a:rPr>
              <a:t>seek</a:t>
            </a:r>
            <a:r>
              <a:rPr sz="22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20" dirty="0">
                <a:solidFill>
                  <a:srgbClr val="FFFFFF"/>
                </a:solidFill>
                <a:latin typeface="Arial"/>
                <a:cs typeface="Arial"/>
              </a:rPr>
              <a:t>ways  </a:t>
            </a:r>
            <a:r>
              <a:rPr sz="2200" spc="4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act 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justly, 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love</a:t>
            </a:r>
            <a:r>
              <a:rPr sz="22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tenderly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walk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humbly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4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2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14" dirty="0">
                <a:solidFill>
                  <a:srgbClr val="FFFFFF"/>
                </a:solidFill>
                <a:latin typeface="Arial"/>
                <a:cs typeface="Arial"/>
              </a:rPr>
              <a:t>God.</a:t>
            </a:r>
            <a:endParaRPr sz="2200">
              <a:latin typeface="Arial"/>
              <a:cs typeface="Arial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0" y="1736646"/>
            <a:ext cx="838835" cy="969010"/>
          </a:xfrm>
          <a:custGeom>
            <a:avLst/>
            <a:gdLst/>
            <a:ahLst/>
            <a:cxnLst/>
            <a:rect l="l" t="t" r="r" b="b"/>
            <a:pathLst>
              <a:path w="838835" h="969010">
                <a:moveTo>
                  <a:pt x="0" y="0"/>
                </a:moveTo>
                <a:lnTo>
                  <a:pt x="0" y="968425"/>
                </a:lnTo>
                <a:lnTo>
                  <a:pt x="838682" y="484225"/>
                </a:lnTo>
                <a:lnTo>
                  <a:pt x="0" y="0"/>
                </a:lnTo>
                <a:close/>
              </a:path>
            </a:pathLst>
          </a:custGeom>
          <a:solidFill>
            <a:srgbClr val="A92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0" y="1687583"/>
            <a:ext cx="840105" cy="969644"/>
          </a:xfrm>
          <a:custGeom>
            <a:avLst/>
            <a:gdLst/>
            <a:ahLst/>
            <a:cxnLst/>
            <a:rect l="l" t="t" r="r" b="b"/>
            <a:pathLst>
              <a:path w="840105" h="969644">
                <a:moveTo>
                  <a:pt x="0" y="0"/>
                </a:moveTo>
                <a:lnTo>
                  <a:pt x="0" y="969479"/>
                </a:lnTo>
                <a:lnTo>
                  <a:pt x="839597" y="484733"/>
                </a:lnTo>
                <a:lnTo>
                  <a:pt x="0" y="0"/>
                </a:lnTo>
                <a:close/>
              </a:path>
            </a:pathLst>
          </a:custGeom>
          <a:solidFill>
            <a:srgbClr val="EE31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297348" y="2091310"/>
            <a:ext cx="51435" cy="262890"/>
          </a:xfrm>
          <a:custGeom>
            <a:avLst/>
            <a:gdLst/>
            <a:ahLst/>
            <a:cxnLst/>
            <a:rect l="l" t="t" r="r" b="b"/>
            <a:pathLst>
              <a:path w="51435" h="262889">
                <a:moveTo>
                  <a:pt x="50990" y="241655"/>
                </a:moveTo>
                <a:lnTo>
                  <a:pt x="48986" y="251550"/>
                </a:lnTo>
                <a:lnTo>
                  <a:pt x="43521" y="257903"/>
                </a:lnTo>
                <a:lnTo>
                  <a:pt x="35415" y="261291"/>
                </a:lnTo>
                <a:lnTo>
                  <a:pt x="25488" y="262293"/>
                </a:lnTo>
                <a:lnTo>
                  <a:pt x="15564" y="261291"/>
                </a:lnTo>
                <a:lnTo>
                  <a:pt x="7462" y="257903"/>
                </a:lnTo>
                <a:lnTo>
                  <a:pt x="2002" y="251550"/>
                </a:lnTo>
                <a:lnTo>
                  <a:pt x="0" y="241655"/>
                </a:lnTo>
                <a:lnTo>
                  <a:pt x="0" y="20637"/>
                </a:lnTo>
                <a:lnTo>
                  <a:pt x="2002" y="10742"/>
                </a:lnTo>
                <a:lnTo>
                  <a:pt x="7462" y="4389"/>
                </a:lnTo>
                <a:lnTo>
                  <a:pt x="15564" y="1001"/>
                </a:lnTo>
                <a:lnTo>
                  <a:pt x="25488" y="0"/>
                </a:lnTo>
                <a:lnTo>
                  <a:pt x="35415" y="1001"/>
                </a:lnTo>
                <a:lnTo>
                  <a:pt x="43521" y="4389"/>
                </a:lnTo>
                <a:lnTo>
                  <a:pt x="48986" y="10742"/>
                </a:lnTo>
                <a:lnTo>
                  <a:pt x="50990" y="20637"/>
                </a:lnTo>
                <a:lnTo>
                  <a:pt x="50990" y="241655"/>
                </a:lnTo>
                <a:close/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12525" y="2078661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>
                <a:moveTo>
                  <a:pt x="0" y="0"/>
                </a:moveTo>
                <a:lnTo>
                  <a:pt x="20624" y="0"/>
                </a:lnTo>
              </a:path>
            </a:pathLst>
          </a:custGeom>
          <a:ln w="2529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99584" y="1974406"/>
            <a:ext cx="46990" cy="96520"/>
          </a:xfrm>
          <a:custGeom>
            <a:avLst/>
            <a:gdLst/>
            <a:ahLst/>
            <a:cxnLst/>
            <a:rect l="l" t="t" r="r" b="b"/>
            <a:pathLst>
              <a:path w="46989" h="96519">
                <a:moveTo>
                  <a:pt x="21323" y="0"/>
                </a:moveTo>
                <a:lnTo>
                  <a:pt x="30800" y="11809"/>
                </a:lnTo>
                <a:lnTo>
                  <a:pt x="38592" y="24845"/>
                </a:lnTo>
                <a:lnTo>
                  <a:pt x="44026" y="39156"/>
                </a:lnTo>
                <a:lnTo>
                  <a:pt x="46431" y="54787"/>
                </a:lnTo>
                <a:lnTo>
                  <a:pt x="45977" y="68917"/>
                </a:lnTo>
                <a:lnTo>
                  <a:pt x="42716" y="82465"/>
                </a:lnTo>
                <a:lnTo>
                  <a:pt x="35454" y="92601"/>
                </a:lnTo>
                <a:lnTo>
                  <a:pt x="22999" y="96494"/>
                </a:lnTo>
                <a:lnTo>
                  <a:pt x="13712" y="94736"/>
                </a:lnTo>
                <a:lnTo>
                  <a:pt x="6365" y="89849"/>
                </a:lnTo>
                <a:lnTo>
                  <a:pt x="1586" y="82071"/>
                </a:lnTo>
                <a:lnTo>
                  <a:pt x="0" y="71640"/>
                </a:lnTo>
                <a:lnTo>
                  <a:pt x="1524" y="60154"/>
                </a:lnTo>
                <a:lnTo>
                  <a:pt x="5184" y="49798"/>
                </a:lnTo>
                <a:lnTo>
                  <a:pt x="10297" y="40149"/>
                </a:lnTo>
                <a:lnTo>
                  <a:pt x="16179" y="30784"/>
                </a:lnTo>
                <a:lnTo>
                  <a:pt x="19776" y="24308"/>
                </a:lnTo>
                <a:lnTo>
                  <a:pt x="23018" y="15892"/>
                </a:lnTo>
                <a:lnTo>
                  <a:pt x="24127" y="7226"/>
                </a:lnTo>
                <a:lnTo>
                  <a:pt x="21323" y="0"/>
                </a:lnTo>
              </a:path>
            </a:pathLst>
          </a:custGeom>
          <a:ln w="206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39"/>
          <p:cNvSpPr txBox="1"/>
          <p:nvPr/>
        </p:nvSpPr>
        <p:spPr>
          <a:xfrm>
            <a:off x="6553200" y="1064504"/>
            <a:ext cx="21634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600" dirty="0" smtClean="0">
                <a:solidFill>
                  <a:srgbClr val="FFFFFF"/>
                </a:solidFill>
                <a:latin typeface="Arial"/>
                <a:cs typeface="Arial"/>
              </a:rPr>
              <a:t>OPENING </a:t>
            </a:r>
            <a:r>
              <a:rPr sz="1600" dirty="0" smtClean="0">
                <a:solidFill>
                  <a:srgbClr val="FFFFFF"/>
                </a:solidFill>
                <a:latin typeface="Arial"/>
                <a:cs typeface="Arial"/>
              </a:rPr>
              <a:t>PRAYER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299158" y="64575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2" name="Picture 191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85" dirty="0"/>
              <a:t>LOVE </a:t>
            </a:r>
            <a:r>
              <a:rPr spc="130" dirty="0"/>
              <a:t>IN</a:t>
            </a:r>
            <a:r>
              <a:rPr spc="-315" dirty="0"/>
              <a:t> </a:t>
            </a:r>
            <a:r>
              <a:rPr spc="229" dirty="0"/>
              <a:t>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99158" y="64575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53200" y="6165850"/>
            <a:ext cx="2362200" cy="533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85" dirty="0"/>
              <a:t>LOVE </a:t>
            </a:r>
            <a:r>
              <a:rPr spc="130" dirty="0"/>
              <a:t>IN</a:t>
            </a:r>
            <a:r>
              <a:rPr spc="-315" dirty="0"/>
              <a:t> </a:t>
            </a:r>
            <a:r>
              <a:rPr spc="229" dirty="0"/>
              <a:t>ACTION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99158" y="64575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53200" y="6165850"/>
            <a:ext cx="2362200" cy="533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85" dirty="0"/>
              <a:t>LOVE </a:t>
            </a:r>
            <a:r>
              <a:rPr spc="130" dirty="0"/>
              <a:t>IN</a:t>
            </a:r>
            <a:r>
              <a:rPr spc="-315" dirty="0"/>
              <a:t> </a:t>
            </a:r>
            <a:r>
              <a:rPr spc="229" dirty="0"/>
              <a:t>ACTION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553200" y="6165850"/>
            <a:ext cx="2362200" cy="533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itas logo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90478"/>
            <a:ext cx="2667000" cy="6087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</TotalTime>
  <Words>1388</Words>
  <Application>Microsoft Macintosh PowerPoint</Application>
  <PresentationFormat>Custom</PresentationFormat>
  <Paragraphs>182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Calibri</vt:lpstr>
      <vt:lpstr>Century Schoolbook</vt:lpstr>
      <vt:lpstr>Independent Serif</vt:lpstr>
      <vt:lpstr>inherit</vt:lpstr>
      <vt:lpstr>Open Sans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Give unto the peoples of this earth the will to provide food abundantly that all may eat,  the desire to protect and shelter every family,</vt:lpstr>
      <vt:lpstr>PowerPoint Presentation</vt:lpstr>
      <vt:lpstr>LOVE IN ACTION</vt:lpstr>
      <vt:lpstr>LOVE IN ACTION</vt:lpstr>
      <vt:lpstr>LOVE IN ACTION</vt:lpstr>
      <vt:lpstr>PowerPoint Presentation</vt:lpstr>
      <vt:lpstr>PowerPoint Presentation</vt:lpstr>
      <vt:lpstr>PowerPoint Presentation</vt:lpstr>
      <vt:lpstr>PowerPoint Presentation</vt:lpstr>
      <vt:lpstr>MATTHEW 20:1-16 PARABLE OF THE LABOURERS</vt:lpstr>
      <vt:lpstr>PowerPoint Presentation</vt:lpstr>
      <vt:lpstr>PowerPoint Presentation</vt:lpstr>
      <vt:lpstr>Go into groups – look at the postcards.  Which principles resonate with you?</vt:lpstr>
      <vt:lpstr>TAKE 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WARNING</vt:lpstr>
      <vt:lpstr>PowerPoint Presentation</vt:lpstr>
      <vt:lpstr>WithdrawalofSupport  for families</vt:lpstr>
      <vt:lpstr>PowerPoint Presentation</vt:lpstr>
      <vt:lpstr>UK temp workers get 'poor deal'</vt:lpstr>
      <vt:lpstr>PowerPoint Presentation</vt:lpstr>
      <vt:lpstr>PowerPoint Presentation</vt:lpstr>
      <vt:lpstr>CATHOLIC SOCIAL TEACHING  AND A FRAMEWORK FOR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 Knowles</cp:lastModifiedBy>
  <cp:revision>16</cp:revision>
  <dcterms:created xsi:type="dcterms:W3CDTF">2016-11-16T16:14:46Z</dcterms:created>
  <dcterms:modified xsi:type="dcterms:W3CDTF">2019-01-07T16:54:31Z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2016-01-22T00:00:00Z</vt:filetime>
  </property>
  <property fmtid="{D5CDD505-2E9C-101B-9397-08002B2CF9AE}" pid="3" name="Creator">
    <vt:lpwstr>Adobe InDesign CS6 (Macintosh)</vt:lpwstr>
  </property>
  <property fmtid="{D5CDD505-2E9C-101B-9397-08002B2CF9AE}" pid="4" name="LastSaved">
    <vt:filetime>2016-01-23T00:00:00Z</vt:filetime>
  </property>
</Properties>
</file>