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85" r:id="rId3"/>
    <p:sldId id="305" r:id="rId4"/>
    <p:sldId id="259" r:id="rId5"/>
    <p:sldId id="260" r:id="rId6"/>
    <p:sldId id="287" r:id="rId7"/>
    <p:sldId id="288" r:id="rId8"/>
    <p:sldId id="289" r:id="rId9"/>
    <p:sldId id="290" r:id="rId10"/>
    <p:sldId id="291" r:id="rId11"/>
    <p:sldId id="292" r:id="rId12"/>
    <p:sldId id="303" r:id="rId13"/>
    <p:sldId id="304" r:id="rId14"/>
    <p:sldId id="293" r:id="rId15"/>
    <p:sldId id="302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F0F"/>
    <a:srgbClr val="BF1E2E"/>
    <a:srgbClr val="F26758"/>
    <a:srgbClr val="EE2E2C"/>
    <a:srgbClr val="CF26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8792" autoAdjust="0"/>
  </p:normalViewPr>
  <p:slideViewPr>
    <p:cSldViewPr snapToGrid="0">
      <p:cViewPr varScale="1">
        <p:scale>
          <a:sx n="64" d="100"/>
          <a:sy n="64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093F-ECDC-4E3E-A186-09FCC30519EA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99-1F9F-40B2-AD2A-A9082E64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94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0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198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39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12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2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2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F3DAD-228E-4D68-96A2-63854EFCD7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4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F3DAD-228E-4D68-96A2-63854EFCD7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30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5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25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152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1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4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I50nAPurZs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L0NMnJNWI8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409" y="955342"/>
            <a:ext cx="94715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LKS2</a:t>
            </a:r>
            <a:endParaRPr lang="en-GB" sz="8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8540-B70A-4061-829B-9E02E419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t="11588" r="10359" b="19841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56578D-06C1-4CA8-8DFD-8929500657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12"/>
            <a:ext cx="2164084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695737" y="2459504"/>
            <a:ext cx="7757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‘What kind of world do we want to leave to those who come after us, to children who are now growing up?’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Pope Francis, </a:t>
            </a:r>
            <a:r>
              <a:rPr lang="en-GB" sz="2400" b="1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Laudato</a:t>
            </a:r>
            <a:r>
              <a:rPr lang="en-GB" sz="24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 Si’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27D0A-D155-4FAF-894F-445C1536E2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1452" r="57609" b="6232"/>
          <a:stretch/>
        </p:blipFill>
        <p:spPr>
          <a:xfrm>
            <a:off x="9049017" y="1840906"/>
            <a:ext cx="2678264" cy="3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7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3637719" y="2459504"/>
            <a:ext cx="77570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Is looking after our world part of being a good Christian?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do you know?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64605C-E441-44CC-B1C0-4A0CF7635A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621527" y="2124648"/>
            <a:ext cx="2778211" cy="29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pic>
        <p:nvPicPr>
          <p:cNvPr id="2" name="Online Media 1" title="Caring for our Earth: a prayer for children | CAFOD">
            <a:hlinkClick r:id="" action="ppaction://media"/>
            <a:extLst>
              <a:ext uri="{FF2B5EF4-FFF2-40B4-BE49-F238E27FC236}">
                <a16:creationId xmlns:a16="http://schemas.microsoft.com/office/drawing/2014/main" id="{5EACD1AC-94BD-43D3-B848-48DD9B152F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86509" y="1554822"/>
            <a:ext cx="9418982" cy="52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6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pic>
        <p:nvPicPr>
          <p:cNvPr id="3" name="Online Media 2" title="Catholic Social Teaching - Stewardship of creation">
            <a:hlinkClick r:id="" action="ppaction://media"/>
            <a:extLst>
              <a:ext uri="{FF2B5EF4-FFF2-40B4-BE49-F238E27FC236}">
                <a16:creationId xmlns:a16="http://schemas.microsoft.com/office/drawing/2014/main" id="{DAC90BBD-39DF-4742-A4C3-7AF8F1E973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17320" y="1554822"/>
            <a:ext cx="9357360" cy="52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9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496954" y="1952720"/>
            <a:ext cx="77570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Think about your local community and your local area.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would caring for the environment change it for the better?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would caring for your local environment make the people around you feel?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01698-3318-4C22-BB67-B70620C0F1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986" r="48478" b="7535"/>
          <a:stretch/>
        </p:blipFill>
        <p:spPr>
          <a:xfrm>
            <a:off x="8254005" y="2160445"/>
            <a:ext cx="3233569" cy="31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9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Main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210340" y="1643425"/>
            <a:ext cx="905123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Use what you’ve learnt today to design a poster to encourage the people in your school to be better stewards of creation.</a:t>
            </a:r>
            <a:br>
              <a:rPr lang="en-GB" sz="3200" dirty="0">
                <a:latin typeface="Gill Sans MT" panose="020B0502020104020203" pitchFamily="34" charset="0"/>
              </a:rPr>
            </a:br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Think about including: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What the bible and Pope Francis tells us about caring for creation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What people could do to care for the environment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82D9D-FBD5-4EF9-BC66-A03C935BA4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10147" r="57278" b="19642"/>
          <a:stretch/>
        </p:blipFill>
        <p:spPr>
          <a:xfrm>
            <a:off x="370390" y="1812079"/>
            <a:ext cx="3017154" cy="3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Plenary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622778" y="1960340"/>
            <a:ext cx="2863526" cy="32614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3CB656-37ED-4C6A-B432-AFBFC7CC7FAC}"/>
              </a:ext>
            </a:extLst>
          </p:cNvPr>
          <p:cNvSpPr/>
          <p:nvPr/>
        </p:nvSpPr>
        <p:spPr>
          <a:xfrm>
            <a:off x="833018" y="1802675"/>
            <a:ext cx="7674375" cy="397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Gill Sans MT" panose="020B0502020104020203" pitchFamily="34" charset="0"/>
              </a:rPr>
              <a:t>‘What kind of world do we want to leave to those who come after us, to children who are now growing up?’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Pope Francis, </a:t>
            </a:r>
            <a:r>
              <a:rPr lang="en-GB" sz="2000" b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Laudato</a:t>
            </a:r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 Si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Imagine a world where everyone cares for the environment. </a:t>
            </a:r>
            <a:b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that world look like?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it be like to live in?</a:t>
            </a:r>
          </a:p>
        </p:txBody>
      </p:sp>
    </p:spTree>
    <p:extLst>
      <p:ext uri="{BB962C8B-B14F-4D97-AF65-F5344CB8AC3E}">
        <p14:creationId xmlns:p14="http://schemas.microsoft.com/office/powerpoint/2010/main" val="116983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781553" y="1963661"/>
            <a:ext cx="2778211" cy="293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944217" y="2213282"/>
            <a:ext cx="7553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Talk Partners: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Think about how you started your day. 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did you get to school? 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did you eat for breakfast?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Where were your clothes made?</a:t>
            </a:r>
          </a:p>
        </p:txBody>
      </p:sp>
    </p:spTree>
    <p:extLst>
      <p:ext uri="{BB962C8B-B14F-4D97-AF65-F5344CB8AC3E}">
        <p14:creationId xmlns:p14="http://schemas.microsoft.com/office/powerpoint/2010/main" val="269722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781553" y="1963661"/>
            <a:ext cx="2778211" cy="293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934278" y="2545695"/>
            <a:ext cx="7553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could you have changed your morning to care for the environment more?</a:t>
            </a:r>
          </a:p>
        </p:txBody>
      </p:sp>
    </p:spTree>
    <p:extLst>
      <p:ext uri="{BB962C8B-B14F-4D97-AF65-F5344CB8AC3E}">
        <p14:creationId xmlns:p14="http://schemas.microsoft.com/office/powerpoint/2010/main" val="309392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27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325" y="-10423"/>
            <a:ext cx="2115495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4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1040295" y="2069093"/>
            <a:ext cx="67818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We are created by God to live in a </a:t>
            </a:r>
            <a:r>
              <a:rPr lang="en-GB" sz="3200" b="1" dirty="0">
                <a:latin typeface="Gill Sans MT" panose="020B0502020104020203" pitchFamily="34" charset="0"/>
              </a:rPr>
              <a:t>community</a:t>
            </a:r>
            <a:r>
              <a:rPr lang="en-GB" sz="3200" dirty="0">
                <a:latin typeface="Gill Sans MT" panose="020B0502020104020203" pitchFamily="34" charset="0"/>
              </a:rPr>
              <a:t> together. 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God did not just create us but the whole of the world, and we must live in harmony with the whole of his </a:t>
            </a:r>
            <a:r>
              <a:rPr lang="en-GB" sz="3200" b="1" dirty="0">
                <a:latin typeface="Gill Sans MT" panose="020B0502020104020203" pitchFamily="34" charset="0"/>
              </a:rPr>
              <a:t>creation</a:t>
            </a:r>
            <a:r>
              <a:rPr lang="en-GB" sz="3200" dirty="0">
                <a:latin typeface="Gill Sans MT" panose="020B0502020104020203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5AC0C-0CA1-46D5-B8E8-D5E8F78A06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8587668" y="2129849"/>
            <a:ext cx="2712229" cy="2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4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4518096" y="1944712"/>
            <a:ext cx="67818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How </a:t>
            </a:r>
            <a:r>
              <a:rPr lang="en-GB" sz="3200">
                <a:latin typeface="Gill Sans MT" panose="020B0502020104020203" pitchFamily="34" charset="0"/>
              </a:rPr>
              <a:t>we treat </a:t>
            </a:r>
            <a:r>
              <a:rPr lang="en-GB" sz="3200" dirty="0">
                <a:latin typeface="Gill Sans MT" panose="020B0502020104020203" pitchFamily="34" charset="0"/>
              </a:rPr>
              <a:t>the Earth affects us now and will affect people in the future.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Why is it important to look after our world?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ACDC4C-9093-49DC-AA1A-654198A6F1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1272468" y="2097800"/>
            <a:ext cx="2712229" cy="2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571830" y="1728474"/>
            <a:ext cx="82910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‘In the beginning, God created the Heavens and the Earth… God saw everything that He had made, and indeed, it was very good.’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Genesis 1:1-4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‘The Lord God put humans in the Garden of Eden to work it and take care of it.’ 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Genesis 2:15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30FD3-70C9-4B4D-8271-B7A1A95E70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2862" y="1838709"/>
            <a:ext cx="2863526" cy="32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4104859" y="2515081"/>
            <a:ext cx="7757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‘Creation is a gift, it is a wonderful gift that God has given us, so that we care for it and we use it for the benefit of all.’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Pope Francis, </a:t>
            </a:r>
            <a:r>
              <a:rPr lang="en-GB" sz="2400" b="1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Laudato</a:t>
            </a:r>
            <a:r>
              <a:rPr lang="en-GB" sz="24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 Si’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2104E-AD8E-4669-A7C0-C9ADA140A3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1452" r="57609" b="6232"/>
          <a:stretch/>
        </p:blipFill>
        <p:spPr>
          <a:xfrm>
            <a:off x="889884" y="2065584"/>
            <a:ext cx="2678264" cy="3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4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7658</TotalTime>
  <Words>464</Words>
  <Application>Microsoft Office PowerPoint</Application>
  <PresentationFormat>Widescreen</PresentationFormat>
  <Paragraphs>70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Silvana Dallanegra</cp:lastModifiedBy>
  <cp:revision>147</cp:revision>
  <dcterms:created xsi:type="dcterms:W3CDTF">2018-05-21T15:55:21Z</dcterms:created>
  <dcterms:modified xsi:type="dcterms:W3CDTF">2024-02-19T15:45:55Z</dcterms:modified>
</cp:coreProperties>
</file>