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98" r:id="rId3"/>
    <p:sldId id="260" r:id="rId4"/>
    <p:sldId id="290" r:id="rId5"/>
    <p:sldId id="291" r:id="rId6"/>
    <p:sldId id="286" r:id="rId7"/>
    <p:sldId id="292" r:id="rId8"/>
    <p:sldId id="297" r:id="rId9"/>
    <p:sldId id="293" r:id="rId10"/>
    <p:sldId id="304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88792" autoAdjust="0"/>
  </p:normalViewPr>
  <p:slideViewPr>
    <p:cSldViewPr snapToGrid="0">
      <p:cViewPr varScale="1">
        <p:scale>
          <a:sx n="64" d="100"/>
          <a:sy n="64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3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EF9A-BC78-45FD-A3BF-B79BAF1D4E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1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EF9A-BC78-45FD-A3BF-B79BAF1D4E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7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9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5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3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E366B-B527-4B92-BFE3-D026E4D44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4084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4343400" y="2228200"/>
            <a:ext cx="7027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Your </a:t>
            </a:r>
            <a:r>
              <a:rPr lang="en-GB" sz="3200" b="1" dirty="0">
                <a:latin typeface="Gill Sans MT" panose="020B0502020104020203" pitchFamily="34" charset="0"/>
              </a:rPr>
              <a:t>neighbours</a:t>
            </a:r>
            <a:r>
              <a:rPr lang="en-GB" sz="3200" dirty="0">
                <a:latin typeface="Gill Sans MT" panose="020B0502020104020203" pitchFamily="34" charset="0"/>
              </a:rPr>
              <a:t> aren’t just the people who live next door to you.</a:t>
            </a:r>
          </a:p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Your </a:t>
            </a:r>
            <a:r>
              <a:rPr lang="en-GB" sz="3200" b="1" dirty="0">
                <a:latin typeface="Gill Sans MT" panose="020B0502020104020203" pitchFamily="34" charset="0"/>
              </a:rPr>
              <a:t>neighbours</a:t>
            </a:r>
            <a:r>
              <a:rPr lang="en-GB" sz="3200" dirty="0">
                <a:latin typeface="Gill Sans MT" panose="020B0502020104020203" pitchFamily="34" charset="0"/>
              </a:rPr>
              <a:t> are everyone around you.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When was the last time you did something kind to your neighbour?</a:t>
            </a:r>
            <a:endParaRPr lang="en-GB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26A71-C90F-4073-A1AD-7FADF87D6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35652"/>
          <a:stretch/>
        </p:blipFill>
        <p:spPr>
          <a:xfrm>
            <a:off x="508013" y="2100555"/>
            <a:ext cx="3087201" cy="28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105562" y="1677148"/>
            <a:ext cx="6088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In the person, draw or write the names of your neighbours.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In the heart, draw or write ways that you could help those people. 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friends, family, people in your school, people in your after school clubs.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AE079-A3B8-4D16-A75E-92ABC83C6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1" b="24638"/>
          <a:stretch/>
        </p:blipFill>
        <p:spPr>
          <a:xfrm>
            <a:off x="9037883" y="2189732"/>
            <a:ext cx="3081353" cy="2958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BF6D4-7673-43E7-80A0-4336C81397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4" t="4058" r="2082" b="21884"/>
          <a:stretch/>
        </p:blipFill>
        <p:spPr>
          <a:xfrm>
            <a:off x="319763" y="1802675"/>
            <a:ext cx="2646058" cy="32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62836" y="1960340"/>
            <a:ext cx="7674375" cy="252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‘Help others when they are sad or angry – this is what Jesus wants you to do.’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Galatians 6:2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a time you helped someone when they </a:t>
            </a:r>
            <a:r>
              <a:rPr lang="en-GB" sz="2400" b="1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upset?</a:t>
            </a:r>
            <a:endParaRPr lang="en-GB" sz="2400" b="1" dirty="0">
              <a:solidFill>
                <a:srgbClr val="C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or draw a picture of it.</a:t>
            </a:r>
          </a:p>
        </p:txBody>
      </p:sp>
    </p:spTree>
    <p:extLst>
      <p:ext uri="{BB962C8B-B14F-4D97-AF65-F5344CB8AC3E}">
        <p14:creationId xmlns:p14="http://schemas.microsoft.com/office/powerpoint/2010/main" val="392944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158240" y="2221184"/>
            <a:ext cx="6062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Think about all the people you know.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Do you always look out for them?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F1EA8-2AA6-4E2E-9584-A7F6270B1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354170" y="1963661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2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2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38215" y="1927256"/>
            <a:ext cx="7039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Your </a:t>
            </a:r>
            <a:r>
              <a:rPr lang="en-GB" sz="4000" b="1" dirty="0">
                <a:latin typeface="Gill Sans MT" panose="020B0502020104020203" pitchFamily="34" charset="0"/>
              </a:rPr>
              <a:t>community</a:t>
            </a:r>
            <a:r>
              <a:rPr lang="en-GB" sz="4000" dirty="0">
                <a:latin typeface="Gill Sans MT" panose="020B0502020104020203" pitchFamily="34" charset="0"/>
              </a:rPr>
              <a:t> is the people around you.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communities are you a part of?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(Think about: your school, class, hobbies, sports, etc.)</a:t>
            </a:r>
            <a:endParaRPr lang="en-GB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4341E-1EF4-4682-8B97-4C6A4CD53A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51014" r="1691" b="13478"/>
          <a:stretch/>
        </p:blipFill>
        <p:spPr>
          <a:xfrm>
            <a:off x="7477534" y="2342541"/>
            <a:ext cx="4548809" cy="25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31372-F283-4E6F-9B42-CBF2885882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3769" r="28544" b="54492"/>
          <a:stretch/>
        </p:blipFill>
        <p:spPr>
          <a:xfrm>
            <a:off x="695738" y="2192855"/>
            <a:ext cx="2932045" cy="2862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4311175" y="2448062"/>
            <a:ext cx="718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God loves us all.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He wants us to show that love to each other too.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1026515" y="2110962"/>
            <a:ext cx="2863526" cy="3261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11DB3-1D9D-4A4F-87FE-25ADA82FA2AB}"/>
              </a:ext>
            </a:extLst>
          </p:cNvPr>
          <p:cNvSpPr/>
          <p:nvPr/>
        </p:nvSpPr>
        <p:spPr>
          <a:xfrm>
            <a:off x="4704241" y="2772171"/>
            <a:ext cx="6725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‘Love one another: just as I have loved you ... By this all people will know that you are my disciples.’</a:t>
            </a: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386238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421228" y="1932641"/>
            <a:ext cx="2863526" cy="3261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11DB3-1D9D-4A4F-87FE-25ADA82FA2AB}"/>
              </a:ext>
            </a:extLst>
          </p:cNvPr>
          <p:cNvSpPr/>
          <p:nvPr/>
        </p:nvSpPr>
        <p:spPr>
          <a:xfrm>
            <a:off x="817794" y="2342541"/>
            <a:ext cx="72030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>
                <a:latin typeface="Gill Sans MT" panose="020B0502020104020203" pitchFamily="34" charset="0"/>
              </a:rPr>
              <a:t>‘You shall love your neighbour as yourself.’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22:37-39</a:t>
            </a:r>
          </a:p>
          <a:p>
            <a:pPr algn="ctr">
              <a:defRPr/>
            </a:pPr>
            <a:endParaRPr lang="en-GB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1158240" y="2732300"/>
            <a:ext cx="6643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is your neighbour?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FBADC-5451-4657-A319-F0AAE6309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2"/>
          <a:stretch/>
        </p:blipFill>
        <p:spPr>
          <a:xfrm>
            <a:off x="8771361" y="2150512"/>
            <a:ext cx="2955920" cy="27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8867</TotalTime>
  <Words>280</Words>
  <Application>Microsoft Office PowerPoint</Application>
  <PresentationFormat>Widescreen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Silvana Dallanegra</cp:lastModifiedBy>
  <cp:revision>150</cp:revision>
  <dcterms:created xsi:type="dcterms:W3CDTF">2018-05-21T15:55:21Z</dcterms:created>
  <dcterms:modified xsi:type="dcterms:W3CDTF">2024-02-19T15:57:36Z</dcterms:modified>
</cp:coreProperties>
</file>