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1" r:id="rId2"/>
    <p:sldId id="285" r:id="rId3"/>
    <p:sldId id="295" r:id="rId4"/>
    <p:sldId id="259" r:id="rId5"/>
    <p:sldId id="260" r:id="rId6"/>
    <p:sldId id="287" r:id="rId7"/>
    <p:sldId id="289" r:id="rId8"/>
    <p:sldId id="294" r:id="rId9"/>
    <p:sldId id="290" r:id="rId10"/>
    <p:sldId id="296" r:id="rId11"/>
    <p:sldId id="292" r:id="rId12"/>
    <p:sldId id="302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F0F"/>
    <a:srgbClr val="BF1E2E"/>
    <a:srgbClr val="F26758"/>
    <a:srgbClr val="EE2E2C"/>
    <a:srgbClr val="CF263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3923" autoAdjust="0"/>
  </p:normalViewPr>
  <p:slideViewPr>
    <p:cSldViewPr snapToGrid="0">
      <p:cViewPr varScale="1">
        <p:scale>
          <a:sx n="68" d="100"/>
          <a:sy n="68" d="100"/>
        </p:scale>
        <p:origin x="8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B093F-ECDC-4E3E-A186-09FCC30519EA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BF499-1F9F-40B2-AD2A-A9082E645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1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390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811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852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456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53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partners for 3 minutes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Gather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120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partners for 3 minutes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Gather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011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FFBD-B32E-47FB-B49D-8CF3D8E0AD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154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FFBD-B32E-47FB-B49D-8CF3D8E0AD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053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852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233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897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partners for 3 minutes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Gather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213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63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33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92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83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1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77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29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29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236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63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57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34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12" Type="http://schemas.openxmlformats.org/officeDocument/2006/relationships/image" Target="../media/image19.png"/><Relationship Id="rId17" Type="http://schemas.microsoft.com/office/2007/relationships/hdphoto" Target="../media/hdphoto6.wdp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microsoft.com/office/2007/relationships/hdphoto" Target="../media/hdphoto3.wdp"/><Relationship Id="rId5" Type="http://schemas.openxmlformats.org/officeDocument/2006/relationships/image" Target="../media/image9.png"/><Relationship Id="rId15" Type="http://schemas.microsoft.com/office/2007/relationships/hdphoto" Target="../media/hdphoto5.wdp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microsoft.com/office/2007/relationships/hdphoto" Target="../media/hdphoto2.wdp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788" r="337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7588" t="61504" r="21023"/>
          <a:stretch/>
        </p:blipFill>
        <p:spPr>
          <a:xfrm>
            <a:off x="736166" y="4968986"/>
            <a:ext cx="3739487" cy="13287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9409" y="955342"/>
            <a:ext cx="94715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Gill Sans MT" panose="020B0502020104020203" pitchFamily="34" charset="0"/>
              </a:rPr>
              <a:t>Dignity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Gill Sans MT" panose="020B0502020104020203" pitchFamily="34" charset="0"/>
              </a:rPr>
              <a:t>KS1</a:t>
            </a:r>
            <a:endParaRPr lang="en-GB" sz="8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198540-B70A-4061-829B-9E02E41996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4" t="11588" r="10359" b="19841"/>
          <a:stretch/>
        </p:blipFill>
        <p:spPr>
          <a:xfrm>
            <a:off x="8686800" y="3705331"/>
            <a:ext cx="2328400" cy="25273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08C199-086F-442B-A258-B1ECBA4494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4084" cy="216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50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Dignity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8344BF-D379-422B-ADB0-FE805C9EFB05}"/>
              </a:ext>
            </a:extLst>
          </p:cNvPr>
          <p:cNvSpPr txBox="1"/>
          <p:nvPr/>
        </p:nvSpPr>
        <p:spPr>
          <a:xfrm>
            <a:off x="5260280" y="2644170"/>
            <a:ext cx="629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Think about your </a:t>
            </a:r>
            <a:r>
              <a:rPr lang="en-GB" sz="3200" b="1" dirty="0">
                <a:latin typeface="Gill Sans MT" panose="020B0502020104020203" pitchFamily="34" charset="0"/>
              </a:rPr>
              <a:t>gifts</a:t>
            </a:r>
            <a:r>
              <a:rPr lang="en-GB" sz="3200" dirty="0">
                <a:latin typeface="Gill Sans MT" panose="020B0502020104020203" pitchFamily="34" charset="0"/>
              </a:rPr>
              <a:t> and </a:t>
            </a:r>
            <a:r>
              <a:rPr lang="en-GB" sz="3200" b="1" dirty="0">
                <a:latin typeface="Gill Sans MT" panose="020B0502020104020203" pitchFamily="34" charset="0"/>
              </a:rPr>
              <a:t>talents</a:t>
            </a:r>
            <a:r>
              <a:rPr lang="en-GB" sz="3200" dirty="0">
                <a:latin typeface="Gill Sans MT" panose="020B0502020104020203" pitchFamily="34" charset="0"/>
              </a:rPr>
              <a:t>.</a:t>
            </a:r>
          </a:p>
          <a:p>
            <a:pPr algn="ctr"/>
            <a:r>
              <a:rPr lang="en-GB" sz="3200" dirty="0">
                <a:latin typeface="Gill Sans MT" panose="020B0502020104020203" pitchFamily="34" charset="0"/>
              </a:rPr>
              <a:t>What makes you </a:t>
            </a:r>
            <a:r>
              <a:rPr lang="en-GB" sz="3200" b="1" dirty="0">
                <a:latin typeface="Gill Sans MT" panose="020B0502020104020203" pitchFamily="34" charset="0"/>
              </a:rPr>
              <a:t>special</a:t>
            </a:r>
            <a:r>
              <a:rPr lang="en-GB" sz="3200" dirty="0">
                <a:latin typeface="Gill Sans MT" panose="020B0502020104020203" pitchFamily="34" charset="0"/>
              </a:rPr>
              <a:t>?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Tell the person next to you.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71ADC6-F1BC-4E8C-8B5F-9C7A38836F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" t="3478" r="33259" b="53044"/>
          <a:stretch/>
        </p:blipFill>
        <p:spPr>
          <a:xfrm>
            <a:off x="864703" y="1631816"/>
            <a:ext cx="3756992" cy="401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0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Dignity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32311-80FE-4C53-A970-0137CC9376CF}"/>
              </a:ext>
            </a:extLst>
          </p:cNvPr>
          <p:cNvSpPr txBox="1"/>
          <p:nvPr/>
        </p:nvSpPr>
        <p:spPr>
          <a:xfrm>
            <a:off x="3983206" y="2363797"/>
            <a:ext cx="76472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Gill Sans MT" panose="020B0502020104020203" pitchFamily="34" charset="0"/>
              </a:rPr>
              <a:t>God </a:t>
            </a:r>
            <a:r>
              <a:rPr lang="en-GB" sz="3600" b="1" dirty="0">
                <a:latin typeface="Gill Sans MT" panose="020B0502020104020203" pitchFamily="34" charset="0"/>
              </a:rPr>
              <a:t>loves</a:t>
            </a:r>
            <a:r>
              <a:rPr lang="en-GB" sz="3600" dirty="0">
                <a:latin typeface="Gill Sans MT" panose="020B0502020104020203" pitchFamily="34" charset="0"/>
              </a:rPr>
              <a:t> everybody because everybody is </a:t>
            </a:r>
            <a:r>
              <a:rPr lang="en-GB" sz="3600" b="1" dirty="0">
                <a:latin typeface="Gill Sans MT" panose="020B0502020104020203" pitchFamily="34" charset="0"/>
              </a:rPr>
              <a:t>special</a:t>
            </a:r>
            <a:r>
              <a:rPr lang="en-GB" sz="3600" dirty="0">
                <a:latin typeface="Gill Sans MT" panose="020B0502020104020203" pitchFamily="34" charset="0"/>
              </a:rPr>
              <a:t>.</a:t>
            </a:r>
          </a:p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How could we treat people to show they are special?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C53FDE-F7E2-4914-928C-FC53C5D0B5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17"/>
          <a:stretch/>
        </p:blipFill>
        <p:spPr>
          <a:xfrm>
            <a:off x="561552" y="1941256"/>
            <a:ext cx="3951615" cy="362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86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Main Activity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32311-80FE-4C53-A970-0137CC9376CF}"/>
              </a:ext>
            </a:extLst>
          </p:cNvPr>
          <p:cNvSpPr txBox="1"/>
          <p:nvPr/>
        </p:nvSpPr>
        <p:spPr>
          <a:xfrm>
            <a:off x="4164496" y="1838590"/>
            <a:ext cx="74136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latin typeface="Gill Sans MT" panose="020B0502020104020203" pitchFamily="34" charset="0"/>
              </a:rPr>
              <a:t>God loves </a:t>
            </a:r>
            <a:r>
              <a:rPr lang="en-GB" sz="3200" dirty="0">
                <a:latin typeface="Gill Sans MT" panose="020B0502020104020203" pitchFamily="34" charset="0"/>
              </a:rPr>
              <a:t>you because you are special!</a:t>
            </a:r>
          </a:p>
          <a:p>
            <a:pPr algn="ctr"/>
            <a:r>
              <a:rPr lang="en-GB" sz="3200" dirty="0">
                <a:latin typeface="Gill Sans MT" panose="020B0502020104020203" pitchFamily="34" charset="0"/>
              </a:rPr>
              <a:t>Write: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I am special because…</a:t>
            </a:r>
          </a:p>
          <a:p>
            <a:pPr algn="ctr"/>
            <a:r>
              <a:rPr lang="en-GB" sz="3200" dirty="0">
                <a:latin typeface="Gill Sans MT" panose="020B0502020104020203" pitchFamily="34" charset="0"/>
              </a:rPr>
              <a:t>and list the things that make you special!</a:t>
            </a:r>
            <a:br>
              <a:rPr lang="en-GB" sz="3200" dirty="0">
                <a:latin typeface="Gill Sans MT" panose="020B0502020104020203" pitchFamily="34" charset="0"/>
              </a:rPr>
            </a:br>
            <a:endParaRPr lang="en-GB" sz="3200" dirty="0">
              <a:latin typeface="Gill Sans MT" panose="020B0502020104020203" pitchFamily="34" charset="0"/>
            </a:endParaRPr>
          </a:p>
          <a:p>
            <a:pPr algn="ctr"/>
            <a:r>
              <a:rPr lang="en-GB" sz="3200" dirty="0">
                <a:latin typeface="Gill Sans MT" panose="020B0502020104020203" pitchFamily="34" charset="0"/>
              </a:rPr>
              <a:t>Then, draw a picture of you and your special gifts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382D9D-FBD5-4EF9-BC66-A03C935BA4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 t="10147" r="57278" b="19642"/>
          <a:stretch/>
        </p:blipFill>
        <p:spPr>
          <a:xfrm>
            <a:off x="748077" y="1802675"/>
            <a:ext cx="3017154" cy="324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88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Plenary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30AF35-3E9A-48B6-88E0-1451965756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7703" r="53126" b="17083"/>
          <a:stretch/>
        </p:blipFill>
        <p:spPr>
          <a:xfrm>
            <a:off x="8622778" y="1960340"/>
            <a:ext cx="2863526" cy="32614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3CB656-37ED-4C6A-B432-AFBFC7CC7FAC}"/>
              </a:ext>
            </a:extLst>
          </p:cNvPr>
          <p:cNvSpPr/>
          <p:nvPr/>
        </p:nvSpPr>
        <p:spPr>
          <a:xfrm>
            <a:off x="813140" y="2156968"/>
            <a:ext cx="7674375" cy="2898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Sharing God’s love.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could you show someone in your class that God loves them?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your idea down and draw a picture of it.</a:t>
            </a:r>
            <a:endParaRPr lang="en-GB" sz="4800" b="1" dirty="0">
              <a:solidFill>
                <a:srgbClr val="C00000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834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Starter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16225B-4D36-4C74-B080-0082940AE2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0" t="4782" r="15990" b="2174"/>
          <a:stretch/>
        </p:blipFill>
        <p:spPr>
          <a:xfrm>
            <a:off x="1908314" y="1789013"/>
            <a:ext cx="2744376" cy="36178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31C9AC9-C9C0-4353-B0D1-AF7AE3DDE349}"/>
              </a:ext>
            </a:extLst>
          </p:cNvPr>
          <p:cNvSpPr txBox="1"/>
          <p:nvPr/>
        </p:nvSpPr>
        <p:spPr>
          <a:xfrm>
            <a:off x="4502427" y="2551837"/>
            <a:ext cx="74642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C00000"/>
                </a:solidFill>
                <a:latin typeface="Gill Sans MT" panose="020B0502020104020203" pitchFamily="34" charset="0"/>
              </a:rPr>
              <a:t>What makes the person next to you </a:t>
            </a:r>
            <a:r>
              <a:rPr lang="en-GB" sz="5400" b="1" dirty="0">
                <a:solidFill>
                  <a:srgbClr val="C00000"/>
                </a:solidFill>
                <a:latin typeface="Gill Sans MT" panose="020B0502020104020203" pitchFamily="34" charset="0"/>
              </a:rPr>
              <a:t>special</a:t>
            </a:r>
            <a:r>
              <a:rPr lang="en-GB" sz="5400" dirty="0">
                <a:solidFill>
                  <a:srgbClr val="C00000"/>
                </a:solidFill>
                <a:latin typeface="Gill Sans MT" panose="020B05020201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7228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Starter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4666D1-DA75-457A-86EB-E043480DC4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83"/>
          <a:stretch/>
        </p:blipFill>
        <p:spPr>
          <a:xfrm>
            <a:off x="8161177" y="1802675"/>
            <a:ext cx="3930996" cy="35697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B65968-DE45-4B41-8667-4943A8B54F32}"/>
              </a:ext>
            </a:extLst>
          </p:cNvPr>
          <p:cNvSpPr txBox="1"/>
          <p:nvPr/>
        </p:nvSpPr>
        <p:spPr>
          <a:xfrm>
            <a:off x="696891" y="2551836"/>
            <a:ext cx="74642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Gill Sans MT" panose="020B0502020104020203" pitchFamily="34" charset="0"/>
              </a:rPr>
              <a:t>Remember that everyone is special!</a:t>
            </a:r>
          </a:p>
        </p:txBody>
      </p:sp>
    </p:spTree>
    <p:extLst>
      <p:ext uri="{BB962C8B-B14F-4D97-AF65-F5344CB8AC3E}">
        <p14:creationId xmlns:p14="http://schemas.microsoft.com/office/powerpoint/2010/main" val="1122854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0"/>
            <a:ext cx="12176206" cy="1802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50" y="5723649"/>
            <a:ext cx="11547259" cy="1128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5672" r="4772"/>
          <a:stretch/>
        </p:blipFill>
        <p:spPr>
          <a:xfrm>
            <a:off x="-71883" y="0"/>
            <a:ext cx="1978926" cy="5873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b="786"/>
          <a:stretch/>
        </p:blipFill>
        <p:spPr>
          <a:xfrm>
            <a:off x="8015344" y="-12200"/>
            <a:ext cx="2132554" cy="5891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4141" t="929" r="4169" b="265"/>
          <a:stretch/>
        </p:blipFill>
        <p:spPr>
          <a:xfrm>
            <a:off x="3824518" y="0"/>
            <a:ext cx="2115403" cy="5873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3113" t="862" r="3347"/>
          <a:stretch/>
        </p:blipFill>
        <p:spPr>
          <a:xfrm>
            <a:off x="1869115" y="0"/>
            <a:ext cx="2006221" cy="5873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l="5495" r="6759"/>
          <a:stretch/>
        </p:blipFill>
        <p:spPr>
          <a:xfrm>
            <a:off x="10128788" y="0"/>
            <a:ext cx="2162633" cy="58845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/>
          <a:srcRect t="1149"/>
          <a:stretch/>
        </p:blipFill>
        <p:spPr>
          <a:xfrm>
            <a:off x="5899748" y="0"/>
            <a:ext cx="2153617" cy="58734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51852" y="5321614"/>
            <a:ext cx="439569" cy="5577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36715" y="5683014"/>
            <a:ext cx="681176" cy="1964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55841" y="5997419"/>
            <a:ext cx="8021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Catholic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Teaching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795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0"/>
            <a:ext cx="12176206" cy="1802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50" y="5723649"/>
            <a:ext cx="11547259" cy="1128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5672" r="4772"/>
          <a:stretch/>
        </p:blipFill>
        <p:spPr>
          <a:xfrm>
            <a:off x="-71883" y="0"/>
            <a:ext cx="1978926" cy="5873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786"/>
          <a:stretch/>
        </p:blipFill>
        <p:spPr>
          <a:xfrm>
            <a:off x="8015344" y="-9264"/>
            <a:ext cx="2132554" cy="5891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141" t="929" r="4169" b="265"/>
          <a:stretch/>
        </p:blipFill>
        <p:spPr>
          <a:xfrm>
            <a:off x="3824518" y="0"/>
            <a:ext cx="2115403" cy="5873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113" t="862" r="3347"/>
          <a:stretch/>
        </p:blipFill>
        <p:spPr>
          <a:xfrm>
            <a:off x="1869115" y="0"/>
            <a:ext cx="2006221" cy="5873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495" r="6759"/>
          <a:stretch/>
        </p:blipFill>
        <p:spPr>
          <a:xfrm>
            <a:off x="10128788" y="0"/>
            <a:ext cx="2162633" cy="58845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149"/>
          <a:stretch/>
        </p:blipFill>
        <p:spPr>
          <a:xfrm>
            <a:off x="5899748" y="0"/>
            <a:ext cx="2153617" cy="58734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51852" y="5321614"/>
            <a:ext cx="439569" cy="5577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36715" y="5683014"/>
            <a:ext cx="681176" cy="1964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55841" y="5997419"/>
            <a:ext cx="8021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Catholic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Teaching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381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Dignity of Workers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55D53D-6E47-458F-974D-A0AE8B49D8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11111" r="57232" b="19207"/>
          <a:stretch/>
        </p:blipFill>
        <p:spPr>
          <a:xfrm>
            <a:off x="862579" y="1966261"/>
            <a:ext cx="2712229" cy="29254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132311-80FE-4C53-A970-0137CC9376CF}"/>
              </a:ext>
            </a:extLst>
          </p:cNvPr>
          <p:cNvSpPr txBox="1"/>
          <p:nvPr/>
        </p:nvSpPr>
        <p:spPr>
          <a:xfrm>
            <a:off x="3832610" y="1966261"/>
            <a:ext cx="76472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Gill Sans MT" panose="020B0502020104020203" pitchFamily="34" charset="0"/>
              </a:rPr>
              <a:t>Being treated with</a:t>
            </a:r>
            <a:r>
              <a:rPr lang="en-GB" sz="5400" dirty="0">
                <a:solidFill>
                  <a:srgbClr val="CF2631"/>
                </a:solidFill>
                <a:latin typeface="Gill Sans MT" panose="020B0502020104020203" pitchFamily="34" charset="0"/>
              </a:rPr>
              <a:t> </a:t>
            </a:r>
            <a:r>
              <a:rPr lang="en-GB" sz="5400" b="1" dirty="0">
                <a:solidFill>
                  <a:srgbClr val="CF2631"/>
                </a:solidFill>
                <a:latin typeface="Gill Sans MT" panose="020B0502020104020203" pitchFamily="34" charset="0"/>
              </a:rPr>
              <a:t>dignity </a:t>
            </a:r>
            <a:r>
              <a:rPr lang="en-GB" sz="5400" dirty="0">
                <a:latin typeface="Gill Sans MT" panose="020B0502020104020203" pitchFamily="34" charset="0"/>
              </a:rPr>
              <a:t>means being treated </a:t>
            </a:r>
            <a:r>
              <a:rPr lang="en-GB" sz="5400" b="1" dirty="0">
                <a:solidFill>
                  <a:srgbClr val="CF2631"/>
                </a:solidFill>
                <a:latin typeface="Gill Sans MT" panose="020B0502020104020203" pitchFamily="34" charset="0"/>
              </a:rPr>
              <a:t>fairly </a:t>
            </a:r>
            <a:r>
              <a:rPr lang="en-GB" sz="5400" dirty="0">
                <a:latin typeface="Gill Sans MT" panose="020B0502020104020203" pitchFamily="34" charset="0"/>
              </a:rPr>
              <a:t>and with</a:t>
            </a:r>
            <a:r>
              <a:rPr lang="en-GB" sz="5400" b="1" dirty="0">
                <a:solidFill>
                  <a:srgbClr val="CF2631"/>
                </a:solidFill>
                <a:latin typeface="Gill Sans MT" panose="020B0502020104020203" pitchFamily="34" charset="0"/>
              </a:rPr>
              <a:t> love.</a:t>
            </a:r>
            <a:endParaRPr lang="en-GB" sz="3600" b="1" dirty="0">
              <a:solidFill>
                <a:srgbClr val="CF263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243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Dignity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30AF35-3E9A-48B6-88E0-1451965756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7703" r="53126" b="17083"/>
          <a:stretch/>
        </p:blipFill>
        <p:spPr>
          <a:xfrm>
            <a:off x="9119388" y="2113896"/>
            <a:ext cx="2607893" cy="297025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B57C01-A519-47C9-8A78-5F3CC50105BD}"/>
              </a:ext>
            </a:extLst>
          </p:cNvPr>
          <p:cNvSpPr/>
          <p:nvPr/>
        </p:nvSpPr>
        <p:spPr>
          <a:xfrm>
            <a:off x="1158240" y="2506417"/>
            <a:ext cx="767987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Gill Sans MT" panose="020B0502020104020203" pitchFamily="34" charset="0"/>
              </a:rPr>
              <a:t>‘God created everyone to be like Him</a:t>
            </a:r>
          </a:p>
          <a:p>
            <a:pPr algn="ctr"/>
            <a:r>
              <a:rPr lang="en-GB" sz="3600" dirty="0">
                <a:latin typeface="Gill Sans MT" panose="020B0502020104020203" pitchFamily="34" charset="0"/>
              </a:rPr>
              <a:t>… </a:t>
            </a:r>
          </a:p>
          <a:p>
            <a:pPr algn="ctr"/>
            <a:r>
              <a:rPr lang="en-GB" sz="3600" dirty="0">
                <a:latin typeface="Gill Sans MT" panose="020B0502020104020203" pitchFamily="34" charset="0"/>
              </a:rPr>
              <a:t>He said the world was very good.’</a:t>
            </a:r>
          </a:p>
          <a:p>
            <a:pPr algn="ctr"/>
            <a:r>
              <a:rPr lang="en-GB" sz="2800" b="1" dirty="0">
                <a:solidFill>
                  <a:srgbClr val="C00000"/>
                </a:solidFill>
                <a:latin typeface="Gill Sans MT" panose="020B0502020104020203" pitchFamily="34" charset="0"/>
              </a:rPr>
              <a:t>Genesis 1:27</a:t>
            </a:r>
            <a:endParaRPr lang="en-GB" sz="20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86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Dignity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30AF35-3E9A-48B6-88E0-1451965756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7703" r="53126" b="17083"/>
          <a:stretch/>
        </p:blipFill>
        <p:spPr>
          <a:xfrm>
            <a:off x="9104715" y="2085069"/>
            <a:ext cx="2607893" cy="297025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B57C01-A519-47C9-8A78-5F3CC50105BD}"/>
              </a:ext>
            </a:extLst>
          </p:cNvPr>
          <p:cNvSpPr/>
          <p:nvPr/>
        </p:nvSpPr>
        <p:spPr>
          <a:xfrm>
            <a:off x="1409698" y="1951673"/>
            <a:ext cx="70286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latin typeface="Gill Sans MT" panose="020B0502020104020203" pitchFamily="34" charset="0"/>
              </a:rPr>
              <a:t>‘”You shall love your neighbour as yourself”.’ </a:t>
            </a:r>
          </a:p>
          <a:p>
            <a:pPr algn="ctr"/>
            <a:r>
              <a:rPr lang="en-GB" sz="2800" b="1" dirty="0">
                <a:solidFill>
                  <a:srgbClr val="C00000"/>
                </a:solidFill>
                <a:latin typeface="Gill Sans MT" panose="020B0502020104020203" pitchFamily="34" charset="0"/>
              </a:rPr>
              <a:t>Mark 12:31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EA60EB-81D7-4DBD-A2A2-95FD5BA3A93D}"/>
              </a:ext>
            </a:extLst>
          </p:cNvPr>
          <p:cNvSpPr txBox="1"/>
          <p:nvPr/>
        </p:nvSpPr>
        <p:spPr>
          <a:xfrm>
            <a:off x="1063897" y="4028220"/>
            <a:ext cx="7720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What do you think this means?</a:t>
            </a:r>
          </a:p>
        </p:txBody>
      </p:sp>
    </p:spTree>
    <p:extLst>
      <p:ext uri="{BB962C8B-B14F-4D97-AF65-F5344CB8AC3E}">
        <p14:creationId xmlns:p14="http://schemas.microsoft.com/office/powerpoint/2010/main" val="1718325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Dignity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78BF42-5B61-452E-9B8A-3C37B1257554}"/>
              </a:ext>
            </a:extLst>
          </p:cNvPr>
          <p:cNvSpPr txBox="1"/>
          <p:nvPr/>
        </p:nvSpPr>
        <p:spPr>
          <a:xfrm>
            <a:off x="491140" y="2448062"/>
            <a:ext cx="76862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Gill Sans MT" panose="020B0502020104020203" pitchFamily="34" charset="0"/>
              </a:rPr>
              <a:t>Everybody is made and loved by </a:t>
            </a:r>
            <a:r>
              <a:rPr lang="en-GB" sz="3600" b="1" dirty="0">
                <a:latin typeface="Gill Sans MT" panose="020B0502020104020203" pitchFamily="34" charset="0"/>
              </a:rPr>
              <a:t>God</a:t>
            </a:r>
            <a:r>
              <a:rPr lang="en-GB" sz="3600" dirty="0">
                <a:latin typeface="Gill Sans MT" panose="020B0502020104020203" pitchFamily="34" charset="0"/>
              </a:rPr>
              <a:t>.</a:t>
            </a:r>
          </a:p>
          <a:p>
            <a:pPr algn="ctr"/>
            <a:r>
              <a:rPr lang="en-GB" sz="3600" dirty="0">
                <a:latin typeface="Gill Sans MT" panose="020B0502020104020203" pitchFamily="34" charset="0"/>
              </a:rPr>
              <a:t>God gave everyone </a:t>
            </a:r>
            <a:r>
              <a:rPr lang="en-GB" sz="3600" b="1" dirty="0">
                <a:latin typeface="Gill Sans MT" panose="020B0502020104020203" pitchFamily="34" charset="0"/>
              </a:rPr>
              <a:t>special gifts</a:t>
            </a:r>
            <a:r>
              <a:rPr lang="en-GB" sz="3600" dirty="0">
                <a:latin typeface="Gill Sans MT" panose="020B0502020104020203" pitchFamily="34" charset="0"/>
              </a:rPr>
              <a:t>.</a:t>
            </a:r>
          </a:p>
          <a:p>
            <a:pPr algn="ctr"/>
            <a:r>
              <a:rPr lang="en-GB" sz="3600" dirty="0">
                <a:latin typeface="Gill Sans MT" panose="020B0502020104020203" pitchFamily="34" charset="0"/>
              </a:rPr>
              <a:t>That means everybody is </a:t>
            </a:r>
            <a:r>
              <a:rPr lang="en-GB" sz="3600" b="1" dirty="0">
                <a:latin typeface="Gill Sans MT" panose="020B0502020104020203" pitchFamily="34" charset="0"/>
              </a:rPr>
              <a:t>special</a:t>
            </a:r>
            <a:r>
              <a:rPr lang="en-GB" sz="3600" dirty="0">
                <a:latin typeface="Gill Sans MT" panose="020B0502020104020203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60474-73DB-459A-B28A-32ED6FF195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07"/>
          <a:stretch/>
        </p:blipFill>
        <p:spPr>
          <a:xfrm>
            <a:off x="8177402" y="2055936"/>
            <a:ext cx="3549879" cy="299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75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9253</TotalTime>
  <Words>241</Words>
  <Application>Microsoft Office PowerPoint</Application>
  <PresentationFormat>Widescreen</PresentationFormat>
  <Paragraphs>59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Gill Sans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RCDOW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Verity Sykes</dc:creator>
  <cp:lastModifiedBy>Silvana Dallanegra</cp:lastModifiedBy>
  <cp:revision>148</cp:revision>
  <dcterms:created xsi:type="dcterms:W3CDTF">2018-05-21T15:55:21Z</dcterms:created>
  <dcterms:modified xsi:type="dcterms:W3CDTF">2024-02-19T16:11:34Z</dcterms:modified>
</cp:coreProperties>
</file>