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Gill Sans" panose="020B0604020202020204" charset="0"/>
      <p:regular r:id="rId20"/>
      <p:bold r:id="rId21"/>
    </p:embeddedFont>
    <p:embeddedFont>
      <p:font typeface="Roboto" panose="020B060402020202020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hzr82o7ormUSrEkHkmxUaZaakz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e70f9db29d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2e70f9db29d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Talk partners for 3 minutes</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Gather responses</a:t>
            </a:r>
            <a:endParaRPr dirty="0"/>
          </a:p>
        </p:txBody>
      </p:sp>
      <p:sp>
        <p:nvSpPr>
          <p:cNvPr id="190" name="Google Shape;190;g2e70f9db29d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e70f9db29d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2e70f9db29d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Talk partners for 3 minutes</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Gather responses</a:t>
            </a:r>
            <a:endParaRPr/>
          </a:p>
        </p:txBody>
      </p:sp>
      <p:sp>
        <p:nvSpPr>
          <p:cNvPr id="200" name="Google Shape;200;g2e70f9db29d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e541559b2a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2e541559b2a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10" name="Google Shape;210;g2e541559b2a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19" name="Google Shape;21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97" name="Google Shape;9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Talk partners for 3 minutes</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Gather responses</a:t>
            </a:r>
            <a:endParaRPr/>
          </a:p>
        </p:txBody>
      </p:sp>
      <p:sp>
        <p:nvSpPr>
          <p:cNvPr id="129" name="Google Shape;12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e70f9db29d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2e70f9db29d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Talk partners for 3 minutes</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Gather responses</a:t>
            </a:r>
          </a:p>
          <a:p>
            <a:pPr marL="171450" lvl="0" indent="-171450" algn="l" rtl="0">
              <a:lnSpc>
                <a:spcPct val="100000"/>
              </a:lnSpc>
              <a:spcBef>
                <a:spcPts val="0"/>
              </a:spcBef>
              <a:spcAft>
                <a:spcPts val="0"/>
              </a:spcAft>
              <a:buClr>
                <a:schemeClr val="dk1"/>
              </a:buClr>
              <a:buSzPts val="1200"/>
              <a:buFont typeface="Arial"/>
              <a:buChar char="•"/>
            </a:pPr>
            <a:endParaRPr lang="en-GB" sz="1200" dirty="0">
              <a:solidFill>
                <a:schemeClr val="dk1"/>
              </a:solidFill>
              <a:latin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r>
              <a:rPr lang="en-GB" sz="1200" dirty="0">
                <a:solidFill>
                  <a:schemeClr val="dk1"/>
                </a:solidFill>
                <a:latin typeface="Calibri"/>
                <a:cs typeface="Calibri"/>
                <a:sym typeface="Calibri"/>
              </a:rPr>
              <a:t>Image: </a:t>
            </a:r>
            <a:r>
              <a:rPr lang="en-GB" sz="1200" dirty="0" err="1">
                <a:solidFill>
                  <a:schemeClr val="dk1"/>
                </a:solidFill>
                <a:latin typeface="Calibri"/>
                <a:cs typeface="Calibri"/>
                <a:sym typeface="Calibri"/>
              </a:rPr>
              <a:t>Pixabay</a:t>
            </a:r>
            <a:endParaRPr dirty="0"/>
          </a:p>
        </p:txBody>
      </p:sp>
      <p:sp>
        <p:nvSpPr>
          <p:cNvPr id="139" name="Google Shape;139;g2e70f9db29d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e70f9db29d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2e70f9db29d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Talk partners for 3 minutes</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Gather responses</a:t>
            </a:r>
            <a:endParaRPr/>
          </a:p>
        </p:txBody>
      </p:sp>
      <p:sp>
        <p:nvSpPr>
          <p:cNvPr id="149" name="Google Shape;149;g2e70f9db29d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e70f9db29d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e70f9db29d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Talk partners for 3 minutes</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Gather responses</a:t>
            </a:r>
          </a:p>
          <a:p>
            <a:pPr marL="171450" lvl="0" indent="-171450" algn="l" rtl="0">
              <a:lnSpc>
                <a:spcPct val="100000"/>
              </a:lnSpc>
              <a:spcBef>
                <a:spcPts val="0"/>
              </a:spcBef>
              <a:spcAft>
                <a:spcPts val="0"/>
              </a:spcAft>
              <a:buClr>
                <a:schemeClr val="dk1"/>
              </a:buClr>
              <a:buSzPts val="1200"/>
              <a:buFont typeface="Arial"/>
              <a:buChar char="•"/>
            </a:pPr>
            <a:endParaRPr lang="en-GB" sz="1200" dirty="0">
              <a:solidFill>
                <a:schemeClr val="dk1"/>
              </a:solidFill>
              <a:latin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r>
              <a:rPr lang="en-GB" sz="1200" dirty="0">
                <a:solidFill>
                  <a:schemeClr val="dk1"/>
                </a:solidFill>
                <a:latin typeface="Calibri"/>
                <a:cs typeface="Calibri"/>
                <a:sym typeface="Calibri"/>
              </a:rPr>
              <a:t>Image: </a:t>
            </a:r>
            <a:r>
              <a:rPr lang="en-GB" sz="1200" dirty="0" err="1">
                <a:solidFill>
                  <a:schemeClr val="dk1"/>
                </a:solidFill>
                <a:latin typeface="Calibri"/>
                <a:cs typeface="Calibri"/>
                <a:sym typeface="Calibri"/>
              </a:rPr>
              <a:t>Pexels</a:t>
            </a:r>
            <a:endParaRPr dirty="0"/>
          </a:p>
        </p:txBody>
      </p:sp>
      <p:sp>
        <p:nvSpPr>
          <p:cNvPr id="159" name="Google Shape;159;g2e70f9db29d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e70f9db29d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e70f9db29d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Talk partners for 3 minutes</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Gather responses</a:t>
            </a:r>
          </a:p>
          <a:p>
            <a:pPr marL="0" lvl="0" indent="0" algn="l" rtl="0">
              <a:lnSpc>
                <a:spcPct val="100000"/>
              </a:lnSpc>
              <a:spcBef>
                <a:spcPts val="0"/>
              </a:spcBef>
              <a:spcAft>
                <a:spcPts val="0"/>
              </a:spcAft>
              <a:buClr>
                <a:schemeClr val="dk1"/>
              </a:buClr>
              <a:buSzPts val="1200"/>
              <a:buFont typeface="Arial"/>
              <a:buNone/>
            </a:pPr>
            <a:r>
              <a:rPr lang="en-GB" sz="1200" dirty="0">
                <a:solidFill>
                  <a:schemeClr val="dk1"/>
                </a:solidFill>
                <a:latin typeface="Calibri"/>
                <a:cs typeface="Calibri"/>
                <a:sym typeface="Calibri"/>
              </a:rPr>
              <a:t>Image: </a:t>
            </a:r>
            <a:r>
              <a:rPr lang="en-GB" sz="1200" dirty="0" err="1">
                <a:solidFill>
                  <a:schemeClr val="dk1"/>
                </a:solidFill>
                <a:latin typeface="Calibri"/>
                <a:cs typeface="Calibri"/>
                <a:sym typeface="Calibri"/>
              </a:rPr>
              <a:t>Pexels</a:t>
            </a:r>
            <a:endParaRPr lang="en-GB" sz="1200" dirty="0">
              <a:solidFill>
                <a:schemeClr val="dk1"/>
              </a:solidFill>
              <a:latin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endParaRPr dirty="0"/>
          </a:p>
        </p:txBody>
      </p:sp>
      <p:sp>
        <p:nvSpPr>
          <p:cNvPr id="169" name="Google Shape;169;g2e70f9db29d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e70f9db29d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e70f9db29d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Talk partners for 3 minutes</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Gather responses</a:t>
            </a:r>
          </a:p>
          <a:p>
            <a:pPr marL="171450" lvl="0" indent="-171450" algn="l" rtl="0">
              <a:lnSpc>
                <a:spcPct val="100000"/>
              </a:lnSpc>
              <a:spcBef>
                <a:spcPts val="0"/>
              </a:spcBef>
              <a:spcAft>
                <a:spcPts val="0"/>
              </a:spcAft>
              <a:buClr>
                <a:schemeClr val="dk1"/>
              </a:buClr>
              <a:buSzPts val="1200"/>
              <a:buFont typeface="Arial"/>
              <a:buChar char="•"/>
            </a:pPr>
            <a:endParaRPr lang="en-GB" sz="1200" dirty="0">
              <a:solidFill>
                <a:schemeClr val="dk1"/>
              </a:solidFill>
              <a:latin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r>
              <a:rPr lang="en-GB" sz="1200" dirty="0">
                <a:solidFill>
                  <a:schemeClr val="dk1"/>
                </a:solidFill>
                <a:latin typeface="Calibri"/>
                <a:cs typeface="Calibri"/>
                <a:sym typeface="Calibri"/>
              </a:rPr>
              <a:t>Left photo: </a:t>
            </a:r>
            <a:r>
              <a:rPr lang="en-GB" sz="1200" dirty="0" err="1">
                <a:solidFill>
                  <a:schemeClr val="dk1"/>
                </a:solidFill>
                <a:latin typeface="Calibri"/>
                <a:cs typeface="Calibri"/>
                <a:sym typeface="Calibri"/>
              </a:rPr>
              <a:t>Pixabay</a:t>
            </a:r>
            <a:endParaRPr dirty="0"/>
          </a:p>
        </p:txBody>
      </p:sp>
      <p:sp>
        <p:nvSpPr>
          <p:cNvPr id="179" name="Google Shape;179;g2e70f9db29d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hyperlink" Target="http://www.youtube.com/watch?v=nDvAubwWuPg" TargetMode="Externa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l="23788" r="33782"/>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l="17588" t="61504" r="21023"/>
          <a:stretch/>
        </p:blipFill>
        <p:spPr>
          <a:xfrm>
            <a:off x="736166" y="4968986"/>
            <a:ext cx="3739487" cy="1328740"/>
          </a:xfrm>
          <a:prstGeom prst="rect">
            <a:avLst/>
          </a:prstGeom>
          <a:noFill/>
          <a:ln>
            <a:noFill/>
          </a:ln>
        </p:spPr>
      </p:pic>
      <p:sp>
        <p:nvSpPr>
          <p:cNvPr id="91" name="Google Shape;91;p1"/>
          <p:cNvSpPr txBox="1"/>
          <p:nvPr/>
        </p:nvSpPr>
        <p:spPr>
          <a:xfrm>
            <a:off x="1469409" y="955342"/>
            <a:ext cx="9471600" cy="184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GB" sz="6600" b="0" i="0" u="none" strike="noStrike" cap="none">
                <a:solidFill>
                  <a:schemeClr val="lt1"/>
                </a:solidFill>
                <a:latin typeface="Gill Sans"/>
                <a:ea typeface="Gill Sans"/>
                <a:cs typeface="Gill Sans"/>
                <a:sym typeface="Gill Sans"/>
              </a:rPr>
              <a:t>Care of Creation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r>
              <a:rPr lang="en-GB" sz="4800">
                <a:solidFill>
                  <a:schemeClr val="lt1"/>
                </a:solidFill>
                <a:latin typeface="Gill Sans"/>
                <a:ea typeface="Gill Sans"/>
                <a:cs typeface="Gill Sans"/>
                <a:sym typeface="Gill Sans"/>
              </a:rPr>
              <a:t>EYFS</a:t>
            </a:r>
            <a:endParaRPr sz="8000" b="0" i="0" u="none" strike="noStrike" cap="none">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a:alphaModFix/>
          </a:blip>
          <a:srcRect l="54104" t="11588" r="10359" b="19840"/>
          <a:stretch/>
        </p:blipFill>
        <p:spPr>
          <a:xfrm>
            <a:off x="8686800" y="3705331"/>
            <a:ext cx="2328400" cy="2527310"/>
          </a:xfrm>
          <a:prstGeom prst="rect">
            <a:avLst/>
          </a:prstGeom>
          <a:noFill/>
          <a:ln>
            <a:noFill/>
          </a:ln>
        </p:spPr>
      </p:pic>
      <p:pic>
        <p:nvPicPr>
          <p:cNvPr id="93" name="Google Shape;93;p1"/>
          <p:cNvPicPr preferRelativeResize="0"/>
          <p:nvPr/>
        </p:nvPicPr>
        <p:blipFill rotWithShape="1">
          <a:blip r:embed="rId6">
            <a:alphaModFix/>
          </a:blip>
          <a:srcRect/>
          <a:stretch/>
        </p:blipFill>
        <p:spPr>
          <a:xfrm>
            <a:off x="128796" y="52012"/>
            <a:ext cx="2164084" cy="21610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g2e70f9db29d_0_52"/>
          <p:cNvPicPr preferRelativeResize="0"/>
          <p:nvPr/>
        </p:nvPicPr>
        <p:blipFill rotWithShape="1">
          <a:blip r:embed="rId3">
            <a:alphaModFix/>
          </a:blip>
          <a:srcRect l="109" t="12103" r="348"/>
          <a:stretch/>
        </p:blipFill>
        <p:spPr>
          <a:xfrm>
            <a:off x="0" y="-2338"/>
            <a:ext cx="12192000" cy="1805013"/>
          </a:xfrm>
          <a:prstGeom prst="rect">
            <a:avLst/>
          </a:prstGeom>
          <a:noFill/>
          <a:ln>
            <a:noFill/>
          </a:ln>
        </p:spPr>
      </p:pic>
      <p:pic>
        <p:nvPicPr>
          <p:cNvPr id="193" name="Google Shape;193;g2e70f9db29d_0_52"/>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94" name="Google Shape;194;g2e70f9db29d_0_52"/>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Care for Creation</a:t>
            </a:r>
            <a:endParaRPr sz="1400" b="0" i="0" u="none" strike="noStrike" cap="none">
              <a:solidFill>
                <a:srgbClr val="000000"/>
              </a:solidFill>
              <a:latin typeface="Arial"/>
              <a:ea typeface="Arial"/>
              <a:cs typeface="Arial"/>
              <a:sym typeface="Arial"/>
            </a:endParaRPr>
          </a:p>
        </p:txBody>
      </p:sp>
      <p:pic>
        <p:nvPicPr>
          <p:cNvPr id="195" name="Google Shape;195;g2e70f9db29d_0_52"/>
          <p:cNvPicPr preferRelativeResize="0"/>
          <p:nvPr/>
        </p:nvPicPr>
        <p:blipFill>
          <a:blip r:embed="rId5">
            <a:alphaModFix/>
          </a:blip>
          <a:stretch>
            <a:fillRect/>
          </a:stretch>
        </p:blipFill>
        <p:spPr>
          <a:xfrm>
            <a:off x="3591400" y="1831188"/>
            <a:ext cx="5391171" cy="3593236"/>
          </a:xfrm>
          <a:prstGeom prst="rect">
            <a:avLst/>
          </a:prstGeom>
          <a:noFill/>
          <a:ln>
            <a:noFill/>
          </a:ln>
        </p:spPr>
      </p:pic>
      <p:sp>
        <p:nvSpPr>
          <p:cNvPr id="196" name="Google Shape;196;g2e70f9db29d_0_52"/>
          <p:cNvSpPr txBox="1"/>
          <p:nvPr/>
        </p:nvSpPr>
        <p:spPr>
          <a:xfrm>
            <a:off x="79975" y="2979125"/>
            <a:ext cx="11516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chemeClr val="dk1"/>
                </a:solidFill>
                <a:latin typeface="Calibri"/>
                <a:ea typeface="Calibri"/>
                <a:cs typeface="Calibri"/>
                <a:sym typeface="Calibri"/>
              </a:rPr>
              <a:t>Cycle to school!</a:t>
            </a:r>
            <a:endParaRPr sz="2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g2e70f9db29d_0_62"/>
          <p:cNvPicPr preferRelativeResize="0"/>
          <p:nvPr/>
        </p:nvPicPr>
        <p:blipFill rotWithShape="1">
          <a:blip r:embed="rId3">
            <a:alphaModFix/>
          </a:blip>
          <a:srcRect l="109" t="12103" r="348"/>
          <a:stretch/>
        </p:blipFill>
        <p:spPr>
          <a:xfrm>
            <a:off x="0" y="-2338"/>
            <a:ext cx="12192000" cy="1805013"/>
          </a:xfrm>
          <a:prstGeom prst="rect">
            <a:avLst/>
          </a:prstGeom>
          <a:noFill/>
          <a:ln>
            <a:noFill/>
          </a:ln>
        </p:spPr>
      </p:pic>
      <p:pic>
        <p:nvPicPr>
          <p:cNvPr id="203" name="Google Shape;203;g2e70f9db29d_0_62"/>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04" name="Google Shape;204;g2e70f9db29d_0_62"/>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Care for Creation</a:t>
            </a:r>
            <a:endParaRPr sz="1400" b="0" i="0" u="none" strike="noStrike" cap="none">
              <a:solidFill>
                <a:srgbClr val="000000"/>
              </a:solidFill>
              <a:latin typeface="Arial"/>
              <a:ea typeface="Arial"/>
              <a:cs typeface="Arial"/>
              <a:sym typeface="Arial"/>
            </a:endParaRPr>
          </a:p>
        </p:txBody>
      </p:sp>
      <p:pic>
        <p:nvPicPr>
          <p:cNvPr id="205" name="Google Shape;205;g2e70f9db29d_0_62"/>
          <p:cNvPicPr preferRelativeResize="0"/>
          <p:nvPr/>
        </p:nvPicPr>
        <p:blipFill>
          <a:blip r:embed="rId5">
            <a:alphaModFix/>
          </a:blip>
          <a:stretch>
            <a:fillRect/>
          </a:stretch>
        </p:blipFill>
        <p:spPr>
          <a:xfrm>
            <a:off x="3400413" y="1955088"/>
            <a:ext cx="5391171" cy="3593236"/>
          </a:xfrm>
          <a:prstGeom prst="rect">
            <a:avLst/>
          </a:prstGeom>
          <a:noFill/>
          <a:ln>
            <a:noFill/>
          </a:ln>
        </p:spPr>
      </p:pic>
      <p:sp>
        <p:nvSpPr>
          <p:cNvPr id="206" name="Google Shape;206;g2e70f9db29d_0_62"/>
          <p:cNvSpPr txBox="1"/>
          <p:nvPr/>
        </p:nvSpPr>
        <p:spPr>
          <a:xfrm>
            <a:off x="337650" y="3019125"/>
            <a:ext cx="11516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chemeClr val="dk1"/>
                </a:solidFill>
                <a:latin typeface="Calibri"/>
                <a:ea typeface="Calibri"/>
                <a:cs typeface="Calibri"/>
                <a:sym typeface="Calibri"/>
              </a:rPr>
              <a:t>Swapping toys!</a:t>
            </a:r>
            <a:endParaRPr sz="2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g2e541559b2a_0_64"/>
          <p:cNvPicPr preferRelativeResize="0"/>
          <p:nvPr/>
        </p:nvPicPr>
        <p:blipFill rotWithShape="1">
          <a:blip r:embed="rId3">
            <a:alphaModFix/>
          </a:blip>
          <a:srcRect l="108" t="12103" r="357"/>
          <a:stretch/>
        </p:blipFill>
        <p:spPr>
          <a:xfrm>
            <a:off x="0" y="-2338"/>
            <a:ext cx="12192000" cy="1805013"/>
          </a:xfrm>
          <a:prstGeom prst="rect">
            <a:avLst/>
          </a:prstGeom>
          <a:noFill/>
          <a:ln>
            <a:noFill/>
          </a:ln>
        </p:spPr>
      </p:pic>
      <p:pic>
        <p:nvPicPr>
          <p:cNvPr id="213" name="Google Shape;213;g2e541559b2a_0_64"/>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14" name="Google Shape;214;g2e541559b2a_0_64"/>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Let’s Sing!</a:t>
            </a:r>
            <a:endParaRPr sz="1400" b="0" i="0" u="none" strike="noStrike" cap="none">
              <a:solidFill>
                <a:srgbClr val="000000"/>
              </a:solidFill>
              <a:latin typeface="Arial"/>
              <a:ea typeface="Arial"/>
              <a:cs typeface="Arial"/>
              <a:sym typeface="Arial"/>
            </a:endParaRPr>
          </a:p>
        </p:txBody>
      </p:sp>
      <p:pic>
        <p:nvPicPr>
          <p:cNvPr id="215" name="Google Shape;215;g2e541559b2a_0_64" descr="Song Title: All Things Bright and Beautiful&#10;&#10;All things bright and beautiful,&#10;All creatures great and small,&#10;All things wise and wonderful,&#10;The Lord God made them all.&#10;&#10;Each little flower that opens,&#10;Each little bird that sings,&#10;He made their glowing colors,&#10;He made their tiny wings.&#10;&#10;The purple headed mountain,&#10;The river running by,&#10;The sunset and the morning,&#10;That brightens up the sky.&#10;&#10;The rich man in his castle,&#10;The poor man at his gate,&#10;God made them, high and lowly,&#10;And ordered their estate.&#10;&#10;The cold wind in the winter,&#10;The pleasant summer sun,&#10;The ripe fruits in the garden,&#10;He made them every one.&#10;&#10;The tall trees in the greenwood,&#10;The meadows where we play,&#10;The rushes by the water,&#10;We gather every day.&#10;&#10;He gave us eyes to see them,&#10;And lips that we might tell,&#10;How great is God Almighty,&#10;Who has made all things well.&#10;&#10;&#10;&#10;Credits to the Original Artist&#10;&#10;Watch a collection of Bible stories, inspirational worship songs, and fun children music videos only here at Christian songs and videos. Don't forget to hit subscribe for updates!&#10;&#10;For more videos about Christianity and religion: https://christian.net/" title="All Things Bright and Beautiful | Christian Songs For Kids">
            <a:hlinkClick r:id="rId5"/>
          </p:cNvPr>
          <p:cNvPicPr preferRelativeResize="0"/>
          <p:nvPr/>
        </p:nvPicPr>
        <p:blipFill rotWithShape="1">
          <a:blip r:embed="rId6">
            <a:alphaModFix/>
          </a:blip>
          <a:srcRect/>
          <a:stretch/>
        </p:blipFill>
        <p:spPr>
          <a:xfrm>
            <a:off x="2766488" y="1754975"/>
            <a:ext cx="6658934" cy="3745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0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5"/>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sp>
        <p:nvSpPr>
          <p:cNvPr id="222" name="Google Shape;222;p15"/>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Let us pray</a:t>
            </a:r>
            <a:endParaRPr sz="1400" b="0" i="0" u="none" strike="noStrike" cap="none">
              <a:solidFill>
                <a:srgbClr val="000000"/>
              </a:solidFill>
              <a:latin typeface="Arial"/>
              <a:ea typeface="Arial"/>
              <a:cs typeface="Arial"/>
              <a:sym typeface="Arial"/>
            </a:endParaRPr>
          </a:p>
        </p:txBody>
      </p:sp>
      <p:pic>
        <p:nvPicPr>
          <p:cNvPr id="223" name="Google Shape;223;p15"/>
          <p:cNvPicPr preferRelativeResize="0"/>
          <p:nvPr/>
        </p:nvPicPr>
        <p:blipFill rotWithShape="1">
          <a:blip r:embed="rId4">
            <a:alphaModFix/>
          </a:blip>
          <a:srcRect l="9728" t="7703" r="53125" b="17083"/>
          <a:stretch/>
        </p:blipFill>
        <p:spPr>
          <a:xfrm>
            <a:off x="8622778" y="1960340"/>
            <a:ext cx="2863526" cy="3261410"/>
          </a:xfrm>
          <a:prstGeom prst="rect">
            <a:avLst/>
          </a:prstGeom>
          <a:noFill/>
          <a:ln>
            <a:noFill/>
          </a:ln>
        </p:spPr>
      </p:pic>
      <p:sp>
        <p:nvSpPr>
          <p:cNvPr id="224" name="Google Shape;224;p15"/>
          <p:cNvSpPr txBox="1"/>
          <p:nvPr/>
        </p:nvSpPr>
        <p:spPr>
          <a:xfrm>
            <a:off x="1879525" y="1554825"/>
            <a:ext cx="9875400" cy="589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GB" sz="2750" b="0" i="0" u="none" strike="noStrike" cap="none">
                <a:solidFill>
                  <a:srgbClr val="404040"/>
                </a:solidFill>
                <a:highlight>
                  <a:srgbClr val="FFFFFF"/>
                </a:highlight>
                <a:latin typeface="Arial"/>
                <a:ea typeface="Arial"/>
                <a:cs typeface="Arial"/>
                <a:sym typeface="Arial"/>
              </a:rPr>
              <a:t>Loving Father, </a:t>
            </a:r>
            <a:br>
              <a:rPr lang="en-GB" sz="2750" b="0" i="0" u="none" strike="noStrike" cap="none">
                <a:solidFill>
                  <a:srgbClr val="404040"/>
                </a:solidFill>
                <a:highlight>
                  <a:srgbClr val="FFFFFF"/>
                </a:highlight>
                <a:latin typeface="Arial"/>
                <a:ea typeface="Arial"/>
                <a:cs typeface="Arial"/>
                <a:sym typeface="Arial"/>
              </a:rPr>
            </a:br>
            <a:r>
              <a:rPr lang="en-GB" sz="2750" b="0" i="0" u="none" strike="noStrike" cap="none">
                <a:solidFill>
                  <a:srgbClr val="404040"/>
                </a:solidFill>
                <a:highlight>
                  <a:srgbClr val="FFFFFF"/>
                </a:highlight>
                <a:latin typeface="Arial"/>
                <a:ea typeface="Arial"/>
                <a:cs typeface="Arial"/>
                <a:sym typeface="Arial"/>
              </a:rPr>
              <a:t>We praise you for the beautiful sun</a:t>
            </a:r>
            <a:br>
              <a:rPr lang="en-GB" sz="2750" b="0" i="0" u="none" strike="noStrike" cap="none">
                <a:solidFill>
                  <a:srgbClr val="404040"/>
                </a:solidFill>
                <a:highlight>
                  <a:srgbClr val="FFFFFF"/>
                </a:highlight>
                <a:latin typeface="Arial"/>
                <a:ea typeface="Arial"/>
                <a:cs typeface="Arial"/>
                <a:sym typeface="Arial"/>
              </a:rPr>
            </a:br>
            <a:r>
              <a:rPr lang="en-GB" sz="2750" b="0" i="0" u="none" strike="noStrike" cap="none">
                <a:solidFill>
                  <a:srgbClr val="404040"/>
                </a:solidFill>
                <a:highlight>
                  <a:srgbClr val="FFFFFF"/>
                </a:highlight>
                <a:latin typeface="Arial"/>
                <a:ea typeface="Arial"/>
                <a:cs typeface="Arial"/>
                <a:sym typeface="Arial"/>
              </a:rPr>
              <a:t>and the rain which makes things grow.</a:t>
            </a:r>
            <a:br>
              <a:rPr lang="en-GB" sz="2750" b="0" i="0" u="none" strike="noStrike" cap="none">
                <a:solidFill>
                  <a:srgbClr val="404040"/>
                </a:solidFill>
                <a:highlight>
                  <a:srgbClr val="FFFFFF"/>
                </a:highlight>
                <a:latin typeface="Arial"/>
                <a:ea typeface="Arial"/>
                <a:cs typeface="Arial"/>
                <a:sym typeface="Arial"/>
              </a:rPr>
            </a:br>
            <a:r>
              <a:rPr lang="en-GB" sz="2750" b="0" i="0" u="none" strike="noStrike" cap="none">
                <a:solidFill>
                  <a:srgbClr val="404040"/>
                </a:solidFill>
                <a:highlight>
                  <a:srgbClr val="FFFFFF"/>
                </a:highlight>
                <a:latin typeface="Arial"/>
                <a:ea typeface="Arial"/>
                <a:cs typeface="Arial"/>
                <a:sym typeface="Arial"/>
              </a:rPr>
              <a:t>For the bush and the paddocks,</a:t>
            </a:r>
            <a:br>
              <a:rPr lang="en-GB" sz="2750" b="0" i="0" u="none" strike="noStrike" cap="none">
                <a:solidFill>
                  <a:srgbClr val="404040"/>
                </a:solidFill>
                <a:highlight>
                  <a:srgbClr val="FFFFFF"/>
                </a:highlight>
                <a:latin typeface="Arial"/>
                <a:ea typeface="Arial"/>
                <a:cs typeface="Arial"/>
                <a:sym typeface="Arial"/>
              </a:rPr>
            </a:br>
            <a:r>
              <a:rPr lang="en-GB" sz="2750" b="0" i="0" u="none" strike="noStrike" cap="none">
                <a:solidFill>
                  <a:srgbClr val="404040"/>
                </a:solidFill>
                <a:highlight>
                  <a:srgbClr val="FFFFFF"/>
                </a:highlight>
                <a:latin typeface="Arial"/>
                <a:ea typeface="Arial"/>
                <a:cs typeface="Arial"/>
                <a:sym typeface="Arial"/>
              </a:rPr>
              <a:t>for the sea and the sky,</a:t>
            </a:r>
            <a:br>
              <a:rPr lang="en-GB" sz="2750" b="0" i="0" u="none" strike="noStrike" cap="none">
                <a:solidFill>
                  <a:srgbClr val="404040"/>
                </a:solidFill>
                <a:highlight>
                  <a:srgbClr val="FFFFFF"/>
                </a:highlight>
                <a:latin typeface="Arial"/>
                <a:ea typeface="Arial"/>
                <a:cs typeface="Arial"/>
                <a:sym typeface="Arial"/>
              </a:rPr>
            </a:br>
            <a:r>
              <a:rPr lang="en-GB" sz="2750" b="0" i="0" u="none" strike="noStrike" cap="none">
                <a:solidFill>
                  <a:srgbClr val="404040"/>
                </a:solidFill>
                <a:highlight>
                  <a:srgbClr val="FFFFFF"/>
                </a:highlight>
                <a:latin typeface="Arial"/>
                <a:ea typeface="Arial"/>
                <a:cs typeface="Arial"/>
                <a:sym typeface="Arial"/>
              </a:rPr>
              <a:t>for the flowers and the birds</a:t>
            </a:r>
            <a:br>
              <a:rPr lang="en-GB" sz="2750" b="0" i="0" u="none" strike="noStrike" cap="none">
                <a:solidFill>
                  <a:srgbClr val="404040"/>
                </a:solidFill>
                <a:highlight>
                  <a:srgbClr val="FFFFFF"/>
                </a:highlight>
                <a:latin typeface="Arial"/>
                <a:ea typeface="Arial"/>
                <a:cs typeface="Arial"/>
                <a:sym typeface="Arial"/>
              </a:rPr>
            </a:br>
            <a:r>
              <a:rPr lang="en-GB" sz="2750" b="0" i="0" u="none" strike="noStrike" cap="none">
                <a:solidFill>
                  <a:srgbClr val="404040"/>
                </a:solidFill>
                <a:highlight>
                  <a:srgbClr val="FFFFFF"/>
                </a:highlight>
                <a:latin typeface="Arial"/>
                <a:ea typeface="Arial"/>
                <a:cs typeface="Arial"/>
                <a:sym typeface="Arial"/>
              </a:rPr>
              <a:t>and for your gifts to us.</a:t>
            </a:r>
            <a:br>
              <a:rPr lang="en-GB" sz="2750" b="0" i="0" u="none" strike="noStrike" cap="none">
                <a:solidFill>
                  <a:srgbClr val="404040"/>
                </a:solidFill>
                <a:highlight>
                  <a:srgbClr val="FFFFFF"/>
                </a:highlight>
                <a:latin typeface="Arial"/>
                <a:ea typeface="Arial"/>
                <a:cs typeface="Arial"/>
                <a:sym typeface="Arial"/>
              </a:rPr>
            </a:br>
            <a:r>
              <a:rPr lang="en-GB" sz="2750" b="0" i="0" u="none" strike="noStrike" cap="none">
                <a:solidFill>
                  <a:srgbClr val="404040"/>
                </a:solidFill>
                <a:highlight>
                  <a:srgbClr val="FFFFFF"/>
                </a:highlight>
                <a:latin typeface="Arial"/>
                <a:ea typeface="Arial"/>
                <a:cs typeface="Arial"/>
                <a:sym typeface="Arial"/>
              </a:rPr>
              <a:t>Everything around us sings with joy.</a:t>
            </a:r>
            <a:br>
              <a:rPr lang="en-GB" sz="2750" b="0" i="0" u="none" strike="noStrike" cap="none">
                <a:solidFill>
                  <a:srgbClr val="404040"/>
                </a:solidFill>
                <a:highlight>
                  <a:srgbClr val="FFFFFF"/>
                </a:highlight>
                <a:latin typeface="Arial"/>
                <a:ea typeface="Arial"/>
                <a:cs typeface="Arial"/>
                <a:sym typeface="Arial"/>
              </a:rPr>
            </a:br>
            <a:r>
              <a:rPr lang="en-GB" sz="2750" b="0" i="0" u="none" strike="noStrike" cap="none">
                <a:solidFill>
                  <a:srgbClr val="404040"/>
                </a:solidFill>
                <a:highlight>
                  <a:srgbClr val="FFFFFF"/>
                </a:highlight>
                <a:latin typeface="Arial"/>
                <a:ea typeface="Arial"/>
                <a:cs typeface="Arial"/>
                <a:sym typeface="Arial"/>
              </a:rPr>
              <a:t>With all you made, we sing for joy too!</a:t>
            </a:r>
            <a:endParaRPr sz="2750" b="0" i="0" u="none" strike="noStrike" cap="none">
              <a:solidFill>
                <a:srgbClr val="404040"/>
              </a:solidFill>
              <a:highlight>
                <a:srgbClr val="FFFFFF"/>
              </a:highlight>
              <a:latin typeface="Arial"/>
              <a:ea typeface="Arial"/>
              <a:cs typeface="Arial"/>
              <a:sym typeface="Arial"/>
            </a:endParaRPr>
          </a:p>
          <a:p>
            <a:pPr marL="0" marR="0" lvl="0" indent="0" algn="l" rtl="0">
              <a:lnSpc>
                <a:spcPct val="115000"/>
              </a:lnSpc>
              <a:spcBef>
                <a:spcPts val="1600"/>
              </a:spcBef>
              <a:spcAft>
                <a:spcPts val="0"/>
              </a:spcAft>
              <a:buClr>
                <a:schemeClr val="dk1"/>
              </a:buClr>
              <a:buSzPts val="1100"/>
              <a:buFont typeface="Arial"/>
              <a:buNone/>
            </a:pPr>
            <a:r>
              <a:rPr lang="en-GB" sz="2750" b="0" i="0" u="none" strike="noStrike" cap="none">
                <a:solidFill>
                  <a:srgbClr val="404040"/>
                </a:solidFill>
                <a:highlight>
                  <a:srgbClr val="FFFFFF"/>
                </a:highlight>
                <a:latin typeface="Arial"/>
                <a:ea typeface="Arial"/>
                <a:cs typeface="Arial"/>
                <a:sym typeface="Arial"/>
              </a:rPr>
              <a:t>Amen.</a:t>
            </a:r>
            <a:endParaRPr sz="2750" b="0" i="0" u="none" strike="noStrike" cap="none">
              <a:solidFill>
                <a:srgbClr val="404040"/>
              </a:solidFill>
              <a:highlight>
                <a:srgbClr val="FFFFFF"/>
              </a:highlight>
              <a:latin typeface="Arial"/>
              <a:ea typeface="Arial"/>
              <a:cs typeface="Arial"/>
              <a:sym typeface="Arial"/>
            </a:endParaRPr>
          </a:p>
          <a:p>
            <a:pPr marL="0" marR="0" lvl="0" indent="0" algn="l" rtl="0">
              <a:lnSpc>
                <a:spcPct val="100000"/>
              </a:lnSpc>
              <a:spcBef>
                <a:spcPts val="160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4"/>
          <p:cNvPicPr preferRelativeResize="0"/>
          <p:nvPr/>
        </p:nvPicPr>
        <p:blipFill rotWithShape="1">
          <a:blip r:embed="rId3">
            <a:alphaModFix/>
          </a:blip>
          <a:srcRect l="108" t="12102" r="353"/>
          <a:stretch/>
        </p:blipFill>
        <p:spPr>
          <a:xfrm>
            <a:off x="0" y="0"/>
            <a:ext cx="12176206" cy="1802675"/>
          </a:xfrm>
          <a:prstGeom prst="rect">
            <a:avLst/>
          </a:prstGeom>
          <a:noFill/>
          <a:ln>
            <a:noFill/>
          </a:ln>
        </p:spPr>
      </p:pic>
      <p:pic>
        <p:nvPicPr>
          <p:cNvPr id="100" name="Google Shape;100;p4"/>
          <p:cNvPicPr preferRelativeResize="0"/>
          <p:nvPr/>
        </p:nvPicPr>
        <p:blipFill rotWithShape="1">
          <a:blip r:embed="rId4">
            <a:alphaModFix/>
          </a:blip>
          <a:srcRect/>
          <a:stretch/>
        </p:blipFill>
        <p:spPr>
          <a:xfrm>
            <a:off x="185350" y="5723649"/>
            <a:ext cx="11547259" cy="1128576"/>
          </a:xfrm>
          <a:prstGeom prst="rect">
            <a:avLst/>
          </a:prstGeom>
          <a:noFill/>
          <a:ln>
            <a:noFill/>
          </a:ln>
        </p:spPr>
      </p:pic>
      <p:pic>
        <p:nvPicPr>
          <p:cNvPr id="101" name="Google Shape;101;p4"/>
          <p:cNvPicPr preferRelativeResize="0"/>
          <p:nvPr/>
        </p:nvPicPr>
        <p:blipFill rotWithShape="1">
          <a:blip r:embed="rId5">
            <a:alphaModFix/>
          </a:blip>
          <a:srcRect l="5671" r="4772"/>
          <a:stretch/>
        </p:blipFill>
        <p:spPr>
          <a:xfrm>
            <a:off x="-71883" y="0"/>
            <a:ext cx="1978926" cy="5873436"/>
          </a:xfrm>
          <a:prstGeom prst="rect">
            <a:avLst/>
          </a:prstGeom>
          <a:noFill/>
          <a:ln>
            <a:noFill/>
          </a:ln>
        </p:spPr>
      </p:pic>
      <p:pic>
        <p:nvPicPr>
          <p:cNvPr id="102" name="Google Shape;102;p4"/>
          <p:cNvPicPr preferRelativeResize="0"/>
          <p:nvPr/>
        </p:nvPicPr>
        <p:blipFill rotWithShape="1">
          <a:blip r:embed="rId6">
            <a:alphaModFix/>
          </a:blip>
          <a:srcRect b="786"/>
          <a:stretch/>
        </p:blipFill>
        <p:spPr>
          <a:xfrm>
            <a:off x="8015344" y="-12200"/>
            <a:ext cx="2132554" cy="5891963"/>
          </a:xfrm>
          <a:prstGeom prst="rect">
            <a:avLst/>
          </a:prstGeom>
          <a:noFill/>
          <a:ln>
            <a:noFill/>
          </a:ln>
        </p:spPr>
      </p:pic>
      <p:pic>
        <p:nvPicPr>
          <p:cNvPr id="103" name="Google Shape;103;p4"/>
          <p:cNvPicPr preferRelativeResize="0"/>
          <p:nvPr/>
        </p:nvPicPr>
        <p:blipFill rotWithShape="1">
          <a:blip r:embed="rId7">
            <a:alphaModFix/>
          </a:blip>
          <a:srcRect l="4140" t="929" r="4168" b="262"/>
          <a:stretch/>
        </p:blipFill>
        <p:spPr>
          <a:xfrm>
            <a:off x="3824518" y="0"/>
            <a:ext cx="2115403" cy="5873436"/>
          </a:xfrm>
          <a:prstGeom prst="rect">
            <a:avLst/>
          </a:prstGeom>
          <a:noFill/>
          <a:ln>
            <a:noFill/>
          </a:ln>
        </p:spPr>
      </p:pic>
      <p:pic>
        <p:nvPicPr>
          <p:cNvPr id="104" name="Google Shape;104;p4"/>
          <p:cNvPicPr preferRelativeResize="0"/>
          <p:nvPr/>
        </p:nvPicPr>
        <p:blipFill rotWithShape="1">
          <a:blip r:embed="rId8">
            <a:alphaModFix/>
          </a:blip>
          <a:srcRect l="3112" t="861" r="3347"/>
          <a:stretch/>
        </p:blipFill>
        <p:spPr>
          <a:xfrm>
            <a:off x="1869115" y="0"/>
            <a:ext cx="2006221" cy="5873436"/>
          </a:xfrm>
          <a:prstGeom prst="rect">
            <a:avLst/>
          </a:prstGeom>
          <a:noFill/>
          <a:ln>
            <a:noFill/>
          </a:ln>
        </p:spPr>
      </p:pic>
      <p:pic>
        <p:nvPicPr>
          <p:cNvPr id="105" name="Google Shape;105;p4"/>
          <p:cNvPicPr preferRelativeResize="0"/>
          <p:nvPr/>
        </p:nvPicPr>
        <p:blipFill rotWithShape="1">
          <a:blip r:embed="rId9">
            <a:alphaModFix/>
          </a:blip>
          <a:srcRect l="5493" r="6758"/>
          <a:stretch/>
        </p:blipFill>
        <p:spPr>
          <a:xfrm>
            <a:off x="10128788" y="0"/>
            <a:ext cx="2162633" cy="5884508"/>
          </a:xfrm>
          <a:prstGeom prst="rect">
            <a:avLst/>
          </a:prstGeom>
          <a:noFill/>
          <a:ln>
            <a:noFill/>
          </a:ln>
        </p:spPr>
      </p:pic>
      <p:pic>
        <p:nvPicPr>
          <p:cNvPr id="106" name="Google Shape;106;p4"/>
          <p:cNvPicPr preferRelativeResize="0"/>
          <p:nvPr/>
        </p:nvPicPr>
        <p:blipFill rotWithShape="1">
          <a:blip r:embed="rId10">
            <a:alphaModFix/>
          </a:blip>
          <a:srcRect t="1149"/>
          <a:stretch/>
        </p:blipFill>
        <p:spPr>
          <a:xfrm>
            <a:off x="5899748" y="0"/>
            <a:ext cx="2153617" cy="5873436"/>
          </a:xfrm>
          <a:prstGeom prst="rect">
            <a:avLst/>
          </a:prstGeom>
          <a:noFill/>
          <a:ln>
            <a:noFill/>
          </a:ln>
        </p:spPr>
      </p:pic>
      <p:pic>
        <p:nvPicPr>
          <p:cNvPr id="107" name="Google Shape;107;p4"/>
          <p:cNvPicPr preferRelativeResize="0"/>
          <p:nvPr/>
        </p:nvPicPr>
        <p:blipFill rotWithShape="1">
          <a:blip r:embed="rId11">
            <a:alphaModFix/>
          </a:blip>
          <a:srcRect/>
          <a:stretch/>
        </p:blipFill>
        <p:spPr>
          <a:xfrm>
            <a:off x="11851852" y="5321614"/>
            <a:ext cx="439569" cy="557721"/>
          </a:xfrm>
          <a:prstGeom prst="rect">
            <a:avLst/>
          </a:prstGeom>
          <a:noFill/>
          <a:ln>
            <a:noFill/>
          </a:ln>
        </p:spPr>
      </p:pic>
      <p:pic>
        <p:nvPicPr>
          <p:cNvPr id="108" name="Google Shape;108;p4"/>
          <p:cNvPicPr preferRelativeResize="0"/>
          <p:nvPr/>
        </p:nvPicPr>
        <p:blipFill rotWithShape="1">
          <a:blip r:embed="rId11">
            <a:alphaModFix/>
          </a:blip>
          <a:srcRect/>
          <a:stretch/>
        </p:blipFill>
        <p:spPr>
          <a:xfrm>
            <a:off x="11536715" y="5683014"/>
            <a:ext cx="681176" cy="196463"/>
          </a:xfrm>
          <a:prstGeom prst="rect">
            <a:avLst/>
          </a:prstGeom>
          <a:noFill/>
          <a:ln>
            <a:noFill/>
          </a:ln>
        </p:spPr>
      </p:pic>
      <p:sp>
        <p:nvSpPr>
          <p:cNvPr id="109" name="Google Shape;109;p4"/>
          <p:cNvSpPr txBox="1"/>
          <p:nvPr/>
        </p:nvSpPr>
        <p:spPr>
          <a:xfrm>
            <a:off x="2955841" y="5997419"/>
            <a:ext cx="802186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Calibri"/>
              <a:buNone/>
            </a:pPr>
            <a:r>
              <a:rPr lang="en-GB" sz="4400" b="0" i="0" u="none" strike="noStrike" cap="none">
                <a:solidFill>
                  <a:srgbClr val="000000"/>
                </a:solidFill>
                <a:latin typeface="Calibri"/>
                <a:ea typeface="Calibri"/>
                <a:cs typeface="Calibri"/>
                <a:sym typeface="Calibri"/>
              </a:rPr>
              <a:t>Catholic</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Social</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Teaching</a:t>
            </a:r>
            <a:endParaRPr sz="4000" b="0" i="0" u="none" strike="noStrike" cap="non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5"/>
          <p:cNvPicPr preferRelativeResize="0"/>
          <p:nvPr/>
        </p:nvPicPr>
        <p:blipFill rotWithShape="1">
          <a:blip r:embed="rId3">
            <a:alphaModFix/>
          </a:blip>
          <a:srcRect l="108" t="12102" r="353"/>
          <a:stretch/>
        </p:blipFill>
        <p:spPr>
          <a:xfrm>
            <a:off x="0" y="0"/>
            <a:ext cx="12176206" cy="1802675"/>
          </a:xfrm>
          <a:prstGeom prst="rect">
            <a:avLst/>
          </a:prstGeom>
          <a:noFill/>
          <a:ln>
            <a:noFill/>
          </a:ln>
        </p:spPr>
      </p:pic>
      <p:pic>
        <p:nvPicPr>
          <p:cNvPr id="116" name="Google Shape;116;p5"/>
          <p:cNvPicPr preferRelativeResize="0"/>
          <p:nvPr/>
        </p:nvPicPr>
        <p:blipFill rotWithShape="1">
          <a:blip r:embed="rId4">
            <a:alphaModFix/>
          </a:blip>
          <a:srcRect/>
          <a:stretch/>
        </p:blipFill>
        <p:spPr>
          <a:xfrm>
            <a:off x="185350" y="5723649"/>
            <a:ext cx="11547259" cy="1128576"/>
          </a:xfrm>
          <a:prstGeom prst="rect">
            <a:avLst/>
          </a:prstGeom>
          <a:noFill/>
          <a:ln>
            <a:noFill/>
          </a:ln>
        </p:spPr>
      </p:pic>
      <p:pic>
        <p:nvPicPr>
          <p:cNvPr id="117" name="Google Shape;117;p5"/>
          <p:cNvPicPr preferRelativeResize="0"/>
          <p:nvPr/>
        </p:nvPicPr>
        <p:blipFill rotWithShape="1">
          <a:blip r:embed="rId5">
            <a:alphaModFix/>
          </a:blip>
          <a:srcRect l="5671" r="4772"/>
          <a:stretch/>
        </p:blipFill>
        <p:spPr>
          <a:xfrm>
            <a:off x="-71883" y="0"/>
            <a:ext cx="1978926" cy="5873436"/>
          </a:xfrm>
          <a:prstGeom prst="rect">
            <a:avLst/>
          </a:prstGeom>
          <a:noFill/>
          <a:ln>
            <a:noFill/>
          </a:ln>
        </p:spPr>
      </p:pic>
      <p:pic>
        <p:nvPicPr>
          <p:cNvPr id="118" name="Google Shape;118;p5"/>
          <p:cNvPicPr preferRelativeResize="0"/>
          <p:nvPr/>
        </p:nvPicPr>
        <p:blipFill rotWithShape="1">
          <a:blip r:embed="rId6">
            <a:alphaModFix/>
          </a:blip>
          <a:srcRect b="786"/>
          <a:stretch/>
        </p:blipFill>
        <p:spPr>
          <a:xfrm>
            <a:off x="8015344" y="-9264"/>
            <a:ext cx="2132554" cy="5891963"/>
          </a:xfrm>
          <a:prstGeom prst="rect">
            <a:avLst/>
          </a:prstGeom>
          <a:noFill/>
          <a:ln>
            <a:noFill/>
          </a:ln>
        </p:spPr>
      </p:pic>
      <p:pic>
        <p:nvPicPr>
          <p:cNvPr id="119" name="Google Shape;119;p5"/>
          <p:cNvPicPr preferRelativeResize="0"/>
          <p:nvPr/>
        </p:nvPicPr>
        <p:blipFill rotWithShape="1">
          <a:blip r:embed="rId7">
            <a:alphaModFix/>
          </a:blip>
          <a:srcRect l="3112" t="861" r="3347"/>
          <a:stretch/>
        </p:blipFill>
        <p:spPr>
          <a:xfrm>
            <a:off x="1869115" y="0"/>
            <a:ext cx="2006221" cy="5873436"/>
          </a:xfrm>
          <a:prstGeom prst="rect">
            <a:avLst/>
          </a:prstGeom>
          <a:noFill/>
          <a:ln>
            <a:noFill/>
          </a:ln>
        </p:spPr>
      </p:pic>
      <p:pic>
        <p:nvPicPr>
          <p:cNvPr id="120" name="Google Shape;120;p5"/>
          <p:cNvPicPr preferRelativeResize="0"/>
          <p:nvPr/>
        </p:nvPicPr>
        <p:blipFill rotWithShape="1">
          <a:blip r:embed="rId8">
            <a:alphaModFix/>
          </a:blip>
          <a:srcRect l="5493" r="6758"/>
          <a:stretch/>
        </p:blipFill>
        <p:spPr>
          <a:xfrm>
            <a:off x="10128788" y="0"/>
            <a:ext cx="2162633" cy="5884508"/>
          </a:xfrm>
          <a:prstGeom prst="rect">
            <a:avLst/>
          </a:prstGeom>
          <a:noFill/>
          <a:ln>
            <a:noFill/>
          </a:ln>
        </p:spPr>
      </p:pic>
      <p:pic>
        <p:nvPicPr>
          <p:cNvPr id="121" name="Google Shape;121;p5"/>
          <p:cNvPicPr preferRelativeResize="0"/>
          <p:nvPr/>
        </p:nvPicPr>
        <p:blipFill rotWithShape="1">
          <a:blip r:embed="rId9">
            <a:alphaModFix/>
          </a:blip>
          <a:srcRect t="1149"/>
          <a:stretch/>
        </p:blipFill>
        <p:spPr>
          <a:xfrm>
            <a:off x="5899748" y="0"/>
            <a:ext cx="2153617" cy="5873436"/>
          </a:xfrm>
          <a:prstGeom prst="rect">
            <a:avLst/>
          </a:prstGeom>
          <a:noFill/>
          <a:ln>
            <a:noFill/>
          </a:ln>
        </p:spPr>
      </p:pic>
      <p:pic>
        <p:nvPicPr>
          <p:cNvPr id="122" name="Google Shape;122;p5"/>
          <p:cNvPicPr preferRelativeResize="0"/>
          <p:nvPr/>
        </p:nvPicPr>
        <p:blipFill rotWithShape="1">
          <a:blip r:embed="rId10">
            <a:alphaModFix/>
          </a:blip>
          <a:srcRect/>
          <a:stretch/>
        </p:blipFill>
        <p:spPr>
          <a:xfrm>
            <a:off x="11851852" y="5321614"/>
            <a:ext cx="439569" cy="557721"/>
          </a:xfrm>
          <a:prstGeom prst="rect">
            <a:avLst/>
          </a:prstGeom>
          <a:noFill/>
          <a:ln>
            <a:noFill/>
          </a:ln>
        </p:spPr>
      </p:pic>
      <p:pic>
        <p:nvPicPr>
          <p:cNvPr id="123" name="Google Shape;123;p5"/>
          <p:cNvPicPr preferRelativeResize="0"/>
          <p:nvPr/>
        </p:nvPicPr>
        <p:blipFill rotWithShape="1">
          <a:blip r:embed="rId10">
            <a:alphaModFix/>
          </a:blip>
          <a:srcRect/>
          <a:stretch/>
        </p:blipFill>
        <p:spPr>
          <a:xfrm>
            <a:off x="11536715" y="5683014"/>
            <a:ext cx="681176" cy="196463"/>
          </a:xfrm>
          <a:prstGeom prst="rect">
            <a:avLst/>
          </a:prstGeom>
          <a:noFill/>
          <a:ln>
            <a:noFill/>
          </a:ln>
        </p:spPr>
      </p:pic>
      <p:sp>
        <p:nvSpPr>
          <p:cNvPr id="124" name="Google Shape;124;p5"/>
          <p:cNvSpPr txBox="1"/>
          <p:nvPr/>
        </p:nvSpPr>
        <p:spPr>
          <a:xfrm>
            <a:off x="2955841" y="5997419"/>
            <a:ext cx="802186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Calibri"/>
              <a:buNone/>
            </a:pPr>
            <a:r>
              <a:rPr lang="en-GB" sz="4400" b="0" i="0" u="none" strike="noStrike" cap="none">
                <a:solidFill>
                  <a:srgbClr val="000000"/>
                </a:solidFill>
                <a:latin typeface="Calibri"/>
                <a:ea typeface="Calibri"/>
                <a:cs typeface="Calibri"/>
                <a:sym typeface="Calibri"/>
              </a:rPr>
              <a:t>Catholic</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Social</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Teaching</a:t>
            </a:r>
            <a:endParaRPr sz="4000" b="0" i="0" u="none" strike="noStrike" cap="none">
              <a:solidFill>
                <a:srgbClr val="000000"/>
              </a:solidFill>
              <a:latin typeface="Calibri"/>
              <a:ea typeface="Calibri"/>
              <a:cs typeface="Calibri"/>
              <a:sym typeface="Calibri"/>
            </a:endParaRPr>
          </a:p>
        </p:txBody>
      </p:sp>
      <p:pic>
        <p:nvPicPr>
          <p:cNvPr id="125" name="Google Shape;125;p5"/>
          <p:cNvPicPr preferRelativeResize="0"/>
          <p:nvPr/>
        </p:nvPicPr>
        <p:blipFill rotWithShape="1">
          <a:blip r:embed="rId11">
            <a:alphaModFix/>
          </a:blip>
          <a:srcRect/>
          <a:stretch/>
        </p:blipFill>
        <p:spPr>
          <a:xfrm>
            <a:off x="3824325" y="-10423"/>
            <a:ext cx="2115495" cy="58709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132" name="Google Shape;132;p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33" name="Google Shape;133;p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Genesis 26</a:t>
            </a:r>
            <a:endParaRPr sz="1400" b="0" i="0" u="none" strike="noStrike" cap="none">
              <a:solidFill>
                <a:srgbClr val="000000"/>
              </a:solidFill>
              <a:latin typeface="Arial"/>
              <a:ea typeface="Arial"/>
              <a:cs typeface="Arial"/>
              <a:sym typeface="Arial"/>
            </a:endParaRPr>
          </a:p>
        </p:txBody>
      </p:sp>
      <p:sp>
        <p:nvSpPr>
          <p:cNvPr id="134" name="Google Shape;134;p2"/>
          <p:cNvSpPr txBox="1"/>
          <p:nvPr/>
        </p:nvSpPr>
        <p:spPr>
          <a:xfrm>
            <a:off x="232350" y="1979425"/>
            <a:ext cx="7185600" cy="352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GB" sz="2800">
                <a:solidFill>
                  <a:schemeClr val="dk1"/>
                </a:solidFill>
                <a:highlight>
                  <a:srgbClr val="FFFFFF"/>
                </a:highlight>
                <a:latin typeface="Roboto"/>
                <a:ea typeface="Roboto"/>
                <a:cs typeface="Roboto"/>
                <a:sym typeface="Roboto"/>
              </a:rPr>
              <a:t>Then God said, “Let us make human beings in our image and likeness. And let them rule over the fish in the sea and the birds in the sky. Let them rule over the tame animals, over all the earth and over all the small crawling animals on the earth.”</a:t>
            </a:r>
            <a:endParaRPr sz="2800">
              <a:solidFill>
                <a:schemeClr val="dk1"/>
              </a:solidFill>
              <a:highlight>
                <a:srgbClr val="FFFFFF"/>
              </a:highlight>
              <a:latin typeface="Roboto"/>
              <a:ea typeface="Roboto"/>
              <a:cs typeface="Roboto"/>
              <a:sym typeface="Roboto"/>
            </a:endParaRPr>
          </a:p>
          <a:p>
            <a:pPr marL="0" lvl="0" indent="0" algn="ctr" rtl="0">
              <a:spcBef>
                <a:spcPts val="1200"/>
              </a:spcBef>
              <a:spcAft>
                <a:spcPts val="0"/>
              </a:spcAft>
              <a:buNone/>
            </a:pPr>
            <a:endParaRPr/>
          </a:p>
        </p:txBody>
      </p:sp>
      <p:pic>
        <p:nvPicPr>
          <p:cNvPr id="135" name="Google Shape;135;p2"/>
          <p:cNvPicPr preferRelativeResize="0"/>
          <p:nvPr/>
        </p:nvPicPr>
        <p:blipFill rotWithShape="1">
          <a:blip r:embed="rId5">
            <a:alphaModFix/>
          </a:blip>
          <a:srcRect l="3812" t="8982" r="48478" b="7538"/>
          <a:stretch/>
        </p:blipFill>
        <p:spPr>
          <a:xfrm>
            <a:off x="7907861" y="2160445"/>
            <a:ext cx="3233568" cy="31824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g2e70f9db29d_0_4"/>
          <p:cNvPicPr preferRelativeResize="0"/>
          <p:nvPr/>
        </p:nvPicPr>
        <p:blipFill rotWithShape="1">
          <a:blip r:embed="rId3">
            <a:alphaModFix/>
          </a:blip>
          <a:srcRect l="109" t="12103" r="348"/>
          <a:stretch/>
        </p:blipFill>
        <p:spPr>
          <a:xfrm>
            <a:off x="0" y="-2338"/>
            <a:ext cx="12192000" cy="1805013"/>
          </a:xfrm>
          <a:prstGeom prst="rect">
            <a:avLst/>
          </a:prstGeom>
          <a:noFill/>
          <a:ln>
            <a:noFill/>
          </a:ln>
        </p:spPr>
      </p:pic>
      <p:pic>
        <p:nvPicPr>
          <p:cNvPr id="142" name="Google Shape;142;g2e70f9db29d_0_4"/>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43" name="Google Shape;143;g2e70f9db29d_0_4"/>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Pope Francis</a:t>
            </a:r>
            <a:endParaRPr sz="1400" b="0" i="0" u="none" strike="noStrike" cap="none">
              <a:solidFill>
                <a:srgbClr val="000000"/>
              </a:solidFill>
              <a:latin typeface="Arial"/>
              <a:ea typeface="Arial"/>
              <a:cs typeface="Arial"/>
              <a:sym typeface="Arial"/>
            </a:endParaRPr>
          </a:p>
        </p:txBody>
      </p:sp>
      <p:sp>
        <p:nvSpPr>
          <p:cNvPr id="144" name="Google Shape;144;g2e70f9db29d_0_4"/>
          <p:cNvSpPr txBox="1"/>
          <p:nvPr/>
        </p:nvSpPr>
        <p:spPr>
          <a:xfrm>
            <a:off x="372300" y="2504150"/>
            <a:ext cx="7185600" cy="224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3200"/>
              <a:buFont typeface="Arial"/>
              <a:buNone/>
            </a:pPr>
            <a:r>
              <a:rPr lang="en-GB" sz="3200">
                <a:solidFill>
                  <a:schemeClr val="dk1"/>
                </a:solidFill>
                <a:latin typeface="Gill Sans"/>
                <a:ea typeface="Gill Sans"/>
                <a:cs typeface="Gill Sans"/>
                <a:sym typeface="Gill Sans"/>
              </a:rPr>
              <a:t>‘Creation is a gift, it is a wonderful gift that God has given us, so that we care for it and we use it for the benefit of all.’</a:t>
            </a:r>
            <a:endParaRPr>
              <a:solidFill>
                <a:schemeClr val="dk1"/>
              </a:solidFill>
            </a:endParaRPr>
          </a:p>
          <a:p>
            <a:pPr marL="0" lvl="0" indent="0" algn="ctr" rtl="0">
              <a:spcBef>
                <a:spcPts val="0"/>
              </a:spcBef>
              <a:spcAft>
                <a:spcPts val="0"/>
              </a:spcAft>
              <a:buClr>
                <a:schemeClr val="dk1"/>
              </a:buClr>
              <a:buSzPts val="2400"/>
              <a:buFont typeface="Arial"/>
              <a:buNone/>
            </a:pPr>
            <a:r>
              <a:rPr lang="en-GB" sz="2400" b="1">
                <a:solidFill>
                  <a:srgbClr val="C00000"/>
                </a:solidFill>
                <a:latin typeface="Gill Sans"/>
                <a:ea typeface="Gill Sans"/>
                <a:cs typeface="Gill Sans"/>
                <a:sym typeface="Gill Sans"/>
              </a:rPr>
              <a:t>Pope Francis, </a:t>
            </a:r>
            <a:r>
              <a:rPr lang="en-GB" sz="2400" b="1" i="1">
                <a:solidFill>
                  <a:srgbClr val="C00000"/>
                </a:solidFill>
                <a:latin typeface="Gill Sans"/>
                <a:ea typeface="Gill Sans"/>
                <a:cs typeface="Gill Sans"/>
                <a:sym typeface="Gill Sans"/>
              </a:rPr>
              <a:t>Laudato Si’</a:t>
            </a:r>
            <a:endParaRPr sz="2800">
              <a:solidFill>
                <a:schemeClr val="dk1"/>
              </a:solidFill>
              <a:highlight>
                <a:srgbClr val="FFFFFF"/>
              </a:highlight>
              <a:latin typeface="Roboto"/>
              <a:ea typeface="Roboto"/>
              <a:cs typeface="Roboto"/>
              <a:sym typeface="Roboto"/>
            </a:endParaRPr>
          </a:p>
          <a:p>
            <a:pPr marL="0" lvl="0" indent="0" algn="ctr" rtl="0">
              <a:spcBef>
                <a:spcPts val="0"/>
              </a:spcBef>
              <a:spcAft>
                <a:spcPts val="0"/>
              </a:spcAft>
              <a:buNone/>
            </a:pPr>
            <a:endParaRPr/>
          </a:p>
        </p:txBody>
      </p:sp>
      <p:pic>
        <p:nvPicPr>
          <p:cNvPr id="145" name="Google Shape;145;g2e70f9db29d_0_4"/>
          <p:cNvPicPr preferRelativeResize="0"/>
          <p:nvPr/>
        </p:nvPicPr>
        <p:blipFill>
          <a:blip r:embed="rId5">
            <a:alphaModFix/>
          </a:blip>
          <a:stretch>
            <a:fillRect/>
          </a:stretch>
        </p:blipFill>
        <p:spPr>
          <a:xfrm>
            <a:off x="8150200" y="1955075"/>
            <a:ext cx="2565797" cy="35932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g2e70f9db29d_0_14"/>
          <p:cNvPicPr preferRelativeResize="0"/>
          <p:nvPr/>
        </p:nvPicPr>
        <p:blipFill rotWithShape="1">
          <a:blip r:embed="rId3">
            <a:alphaModFix/>
          </a:blip>
          <a:srcRect l="109" t="12103" r="348"/>
          <a:stretch/>
        </p:blipFill>
        <p:spPr>
          <a:xfrm>
            <a:off x="0" y="-2338"/>
            <a:ext cx="12192000" cy="1805013"/>
          </a:xfrm>
          <a:prstGeom prst="rect">
            <a:avLst/>
          </a:prstGeom>
          <a:noFill/>
          <a:ln>
            <a:noFill/>
          </a:ln>
        </p:spPr>
      </p:pic>
      <p:pic>
        <p:nvPicPr>
          <p:cNvPr id="152" name="Google Shape;152;g2e70f9db29d_0_14"/>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53" name="Google Shape;153;g2e70f9db29d_0_14"/>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Care for Creation</a:t>
            </a:r>
            <a:endParaRPr sz="1400" b="0" i="0" u="none" strike="noStrike" cap="none">
              <a:solidFill>
                <a:srgbClr val="000000"/>
              </a:solidFill>
              <a:latin typeface="Arial"/>
              <a:ea typeface="Arial"/>
              <a:cs typeface="Arial"/>
              <a:sym typeface="Arial"/>
            </a:endParaRPr>
          </a:p>
        </p:txBody>
      </p:sp>
      <p:pic>
        <p:nvPicPr>
          <p:cNvPr id="154" name="Google Shape;154;g2e70f9db29d_0_14"/>
          <p:cNvPicPr preferRelativeResize="0"/>
          <p:nvPr/>
        </p:nvPicPr>
        <p:blipFill>
          <a:blip r:embed="rId5">
            <a:alphaModFix/>
          </a:blip>
          <a:stretch>
            <a:fillRect/>
          </a:stretch>
        </p:blipFill>
        <p:spPr>
          <a:xfrm>
            <a:off x="3258063" y="1955088"/>
            <a:ext cx="5391171" cy="3593236"/>
          </a:xfrm>
          <a:prstGeom prst="rect">
            <a:avLst/>
          </a:prstGeom>
          <a:noFill/>
          <a:ln>
            <a:noFill/>
          </a:ln>
        </p:spPr>
      </p:pic>
      <p:sp>
        <p:nvSpPr>
          <p:cNvPr id="155" name="Google Shape;155;g2e70f9db29d_0_14"/>
          <p:cNvSpPr txBox="1"/>
          <p:nvPr/>
        </p:nvSpPr>
        <p:spPr>
          <a:xfrm>
            <a:off x="299925" y="2659225"/>
            <a:ext cx="11516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chemeClr val="dk1"/>
                </a:solidFill>
                <a:latin typeface="Calibri"/>
                <a:ea typeface="Calibri"/>
                <a:cs typeface="Calibri"/>
                <a:sym typeface="Calibri"/>
              </a:rPr>
              <a:t>Growing plants</a:t>
            </a:r>
            <a:endParaRPr sz="2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g2e70f9db29d_0_24"/>
          <p:cNvPicPr preferRelativeResize="0"/>
          <p:nvPr/>
        </p:nvPicPr>
        <p:blipFill rotWithShape="1">
          <a:blip r:embed="rId3">
            <a:alphaModFix/>
          </a:blip>
          <a:srcRect l="109" t="12103" r="348"/>
          <a:stretch/>
        </p:blipFill>
        <p:spPr>
          <a:xfrm>
            <a:off x="0" y="-2338"/>
            <a:ext cx="12192000" cy="1805013"/>
          </a:xfrm>
          <a:prstGeom prst="rect">
            <a:avLst/>
          </a:prstGeom>
          <a:noFill/>
          <a:ln>
            <a:noFill/>
          </a:ln>
        </p:spPr>
      </p:pic>
      <p:pic>
        <p:nvPicPr>
          <p:cNvPr id="162" name="Google Shape;162;g2e70f9db29d_0_24"/>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63" name="Google Shape;163;g2e70f9db29d_0_24"/>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Care for Creation</a:t>
            </a:r>
            <a:endParaRPr sz="1400" b="0" i="0" u="none" strike="noStrike" cap="none">
              <a:solidFill>
                <a:srgbClr val="000000"/>
              </a:solidFill>
              <a:latin typeface="Arial"/>
              <a:ea typeface="Arial"/>
              <a:cs typeface="Arial"/>
              <a:sym typeface="Arial"/>
            </a:endParaRPr>
          </a:p>
        </p:txBody>
      </p:sp>
      <p:pic>
        <p:nvPicPr>
          <p:cNvPr id="164" name="Google Shape;164;g2e70f9db29d_0_24"/>
          <p:cNvPicPr preferRelativeResize="0"/>
          <p:nvPr/>
        </p:nvPicPr>
        <p:blipFill>
          <a:blip r:embed="rId5">
            <a:alphaModFix/>
          </a:blip>
          <a:stretch>
            <a:fillRect/>
          </a:stretch>
        </p:blipFill>
        <p:spPr>
          <a:xfrm>
            <a:off x="4755900" y="1831175"/>
            <a:ext cx="2395493" cy="3593239"/>
          </a:xfrm>
          <a:prstGeom prst="rect">
            <a:avLst/>
          </a:prstGeom>
          <a:noFill/>
          <a:ln>
            <a:noFill/>
          </a:ln>
        </p:spPr>
      </p:pic>
      <p:sp>
        <p:nvSpPr>
          <p:cNvPr id="165" name="Google Shape;165;g2e70f9db29d_0_24"/>
          <p:cNvSpPr txBox="1"/>
          <p:nvPr/>
        </p:nvSpPr>
        <p:spPr>
          <a:xfrm>
            <a:off x="319900" y="2799175"/>
            <a:ext cx="11516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chemeClr val="dk1"/>
                </a:solidFill>
                <a:latin typeface="Calibri"/>
                <a:ea typeface="Calibri"/>
                <a:cs typeface="Calibri"/>
                <a:sym typeface="Calibri"/>
              </a:rPr>
              <a:t>Recycling</a:t>
            </a:r>
            <a:endParaRPr sz="2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g2e70f9db29d_0_33"/>
          <p:cNvPicPr preferRelativeResize="0"/>
          <p:nvPr/>
        </p:nvPicPr>
        <p:blipFill rotWithShape="1">
          <a:blip r:embed="rId3">
            <a:alphaModFix/>
          </a:blip>
          <a:srcRect l="109" t="12103" r="348"/>
          <a:stretch/>
        </p:blipFill>
        <p:spPr>
          <a:xfrm>
            <a:off x="0" y="-2338"/>
            <a:ext cx="12192000" cy="1805013"/>
          </a:xfrm>
          <a:prstGeom prst="rect">
            <a:avLst/>
          </a:prstGeom>
          <a:noFill/>
          <a:ln>
            <a:noFill/>
          </a:ln>
        </p:spPr>
      </p:pic>
      <p:pic>
        <p:nvPicPr>
          <p:cNvPr id="172" name="Google Shape;172;g2e70f9db29d_0_33"/>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73" name="Google Shape;173;g2e70f9db29d_0_33"/>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Care for Creation</a:t>
            </a:r>
            <a:endParaRPr sz="1400" b="0" i="0" u="none" strike="noStrike" cap="none">
              <a:solidFill>
                <a:srgbClr val="000000"/>
              </a:solidFill>
              <a:latin typeface="Arial"/>
              <a:ea typeface="Arial"/>
              <a:cs typeface="Arial"/>
              <a:sym typeface="Arial"/>
            </a:endParaRPr>
          </a:p>
        </p:txBody>
      </p:sp>
      <p:pic>
        <p:nvPicPr>
          <p:cNvPr id="174" name="Google Shape;174;g2e70f9db29d_0_33"/>
          <p:cNvPicPr preferRelativeResize="0"/>
          <p:nvPr/>
        </p:nvPicPr>
        <p:blipFill>
          <a:blip r:embed="rId5">
            <a:alphaModFix/>
          </a:blip>
          <a:stretch>
            <a:fillRect/>
          </a:stretch>
        </p:blipFill>
        <p:spPr>
          <a:xfrm>
            <a:off x="4897050" y="1955075"/>
            <a:ext cx="2397888" cy="3593239"/>
          </a:xfrm>
          <a:prstGeom prst="rect">
            <a:avLst/>
          </a:prstGeom>
          <a:noFill/>
          <a:ln>
            <a:noFill/>
          </a:ln>
        </p:spPr>
      </p:pic>
      <p:sp>
        <p:nvSpPr>
          <p:cNvPr id="175" name="Google Shape;175;g2e70f9db29d_0_33"/>
          <p:cNvSpPr txBox="1"/>
          <p:nvPr/>
        </p:nvSpPr>
        <p:spPr>
          <a:xfrm>
            <a:off x="659800" y="3299050"/>
            <a:ext cx="11516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chemeClr val="dk1"/>
                </a:solidFill>
                <a:latin typeface="Calibri"/>
                <a:ea typeface="Calibri"/>
                <a:cs typeface="Calibri"/>
                <a:sym typeface="Calibri"/>
              </a:rPr>
              <a:t>Litter picking</a:t>
            </a:r>
            <a:endParaRPr sz="2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g2e70f9db29d_0_42"/>
          <p:cNvPicPr preferRelativeResize="0"/>
          <p:nvPr/>
        </p:nvPicPr>
        <p:blipFill rotWithShape="1">
          <a:blip r:embed="rId3">
            <a:alphaModFix/>
          </a:blip>
          <a:srcRect l="109" t="12103" r="348"/>
          <a:stretch/>
        </p:blipFill>
        <p:spPr>
          <a:xfrm>
            <a:off x="0" y="-2338"/>
            <a:ext cx="12192000" cy="1805013"/>
          </a:xfrm>
          <a:prstGeom prst="rect">
            <a:avLst/>
          </a:prstGeom>
          <a:noFill/>
          <a:ln>
            <a:noFill/>
          </a:ln>
        </p:spPr>
      </p:pic>
      <p:pic>
        <p:nvPicPr>
          <p:cNvPr id="182" name="Google Shape;182;g2e70f9db29d_0_42"/>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83" name="Google Shape;183;g2e70f9db29d_0_42"/>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Care for Creation</a:t>
            </a:r>
            <a:endParaRPr sz="1400" b="0" i="0" u="none" strike="noStrike" cap="none">
              <a:solidFill>
                <a:srgbClr val="000000"/>
              </a:solidFill>
              <a:latin typeface="Arial"/>
              <a:ea typeface="Arial"/>
              <a:cs typeface="Arial"/>
              <a:sym typeface="Arial"/>
            </a:endParaRPr>
          </a:p>
        </p:txBody>
      </p:sp>
      <p:pic>
        <p:nvPicPr>
          <p:cNvPr id="184" name="Google Shape;184;g2e70f9db29d_0_42"/>
          <p:cNvPicPr preferRelativeResize="0"/>
          <p:nvPr/>
        </p:nvPicPr>
        <p:blipFill>
          <a:blip r:embed="rId5">
            <a:alphaModFix/>
          </a:blip>
          <a:stretch>
            <a:fillRect/>
          </a:stretch>
        </p:blipFill>
        <p:spPr>
          <a:xfrm>
            <a:off x="492325" y="1955075"/>
            <a:ext cx="4302474" cy="3593238"/>
          </a:xfrm>
          <a:prstGeom prst="rect">
            <a:avLst/>
          </a:prstGeom>
          <a:noFill/>
          <a:ln>
            <a:noFill/>
          </a:ln>
        </p:spPr>
      </p:pic>
      <p:pic>
        <p:nvPicPr>
          <p:cNvPr id="185" name="Google Shape;185;g2e70f9db29d_0_42"/>
          <p:cNvPicPr preferRelativeResize="0"/>
          <p:nvPr/>
        </p:nvPicPr>
        <p:blipFill>
          <a:blip r:embed="rId6">
            <a:alphaModFix/>
          </a:blip>
          <a:stretch>
            <a:fillRect/>
          </a:stretch>
        </p:blipFill>
        <p:spPr>
          <a:xfrm>
            <a:off x="4987174" y="1955075"/>
            <a:ext cx="5391965" cy="3593239"/>
          </a:xfrm>
          <a:prstGeom prst="rect">
            <a:avLst/>
          </a:prstGeom>
          <a:noFill/>
          <a:ln>
            <a:noFill/>
          </a:ln>
        </p:spPr>
      </p:pic>
      <p:sp>
        <p:nvSpPr>
          <p:cNvPr id="186" name="Google Shape;186;g2e70f9db29d_0_42"/>
          <p:cNvSpPr txBox="1"/>
          <p:nvPr/>
        </p:nvSpPr>
        <p:spPr>
          <a:xfrm>
            <a:off x="10571526" y="2673500"/>
            <a:ext cx="16206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chemeClr val="dk1"/>
                </a:solidFill>
                <a:latin typeface="Calibri"/>
                <a:ea typeface="Calibri"/>
                <a:cs typeface="Calibri"/>
                <a:sym typeface="Calibri"/>
              </a:rPr>
              <a:t>Turn your leftovers into lunch!</a:t>
            </a:r>
            <a:endParaRPr sz="2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1739</TotalTime>
  <Words>306</Words>
  <Application>Microsoft Office PowerPoint</Application>
  <PresentationFormat>Widescreen</PresentationFormat>
  <Paragraphs>61</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Roboto</vt:lpstr>
      <vt:lpstr>Gill Sans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Verity Sykes</dc:creator>
  <cp:lastModifiedBy>Callum Mitchell</cp:lastModifiedBy>
  <cp:revision>2</cp:revision>
  <dcterms:created xsi:type="dcterms:W3CDTF">2018-05-21T15:55:21Z</dcterms:created>
  <dcterms:modified xsi:type="dcterms:W3CDTF">2024-09-03T14:54:39Z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0x0101004C925567B298CE42B4AEE50097DA31FC</vt:lpwstr>
  </property>
</Properties>
</file>