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12192000"/>
  <p:notesSz cx="6858000" cy="9144000"/>
  <p:embeddedFontLst>
    <p:embeddedFont>
      <p:font typeface="Gill Sans"/>
      <p:regular r:id="rId15"/>
      <p:bold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7" roundtripDataSignature="AMtx7mg4BGxEs7qaR6u6kF31TyH8nhKw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GillSans-regular.fntdata"/><Relationship Id="rId14" Type="http://schemas.openxmlformats.org/officeDocument/2006/relationships/slide" Target="slides/slide10.xml"/><Relationship Id="rId17" Type="http://customschemas.google.com/relationships/presentationmetadata" Target="metadata"/><Relationship Id="rId16" Type="http://schemas.openxmlformats.org/officeDocument/2006/relationships/font" Target="fonts/GillSans-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b5ca6c00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eb5ca6c00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rPr lang="en-GB"/>
              <a:t>Pope Francis will open the Holy Door of St Peter’s Basilica on Christmas Eve 2024, marking the beginning of this jubilee year. Pope Francis has called for people of faith to pray for and have deep faith, lively hope and active charity. Explain to the children why this jubilee year is a great time to be very active in charity, which is what we’re working towards in our CST lessons.</a:t>
            </a:r>
            <a:endParaRPr sz="1200">
              <a:solidFill>
                <a:schemeClr val="dk1"/>
              </a:solidFill>
              <a:latin typeface="Calibri"/>
              <a:ea typeface="Calibri"/>
              <a:cs typeface="Calibri"/>
              <a:sym typeface="Calibri"/>
            </a:endParaRPr>
          </a:p>
        </p:txBody>
      </p:sp>
      <p:sp>
        <p:nvSpPr>
          <p:cNvPr id="186" name="Google Shape;186;g2eb5ca6c00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97" name="Google Shape;9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113" name="Google Shape;11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GB"/>
              <a:t>Do you think this is a true story? (Non-fiction) or not? (Fiction)</a:t>
            </a:r>
            <a:endParaRPr/>
          </a:p>
          <a:p>
            <a:pPr indent="-184150" lvl="0" marL="171450" rtl="0" algn="l">
              <a:lnSpc>
                <a:spcPct val="100000"/>
              </a:lnSpc>
              <a:spcBef>
                <a:spcPts val="0"/>
              </a:spcBef>
              <a:spcAft>
                <a:spcPts val="0"/>
              </a:spcAft>
              <a:buSzPts val="1400"/>
              <a:buChar char="•"/>
            </a:pPr>
            <a:r>
              <a:rPr lang="en-GB"/>
              <a:t>Sadly, there are </a:t>
            </a:r>
            <a:r>
              <a:rPr lang="en-GB"/>
              <a:t>children</a:t>
            </a:r>
            <a:r>
              <a:rPr lang="en-GB"/>
              <a:t> like Grace all around us</a:t>
            </a:r>
            <a:endParaRPr/>
          </a:p>
          <a:p>
            <a:pPr indent="0" lvl="0" marL="0" rtl="0" algn="l">
              <a:lnSpc>
                <a:spcPct val="100000"/>
              </a:lnSpc>
              <a:spcBef>
                <a:spcPts val="0"/>
              </a:spcBef>
              <a:spcAft>
                <a:spcPts val="0"/>
              </a:spcAft>
              <a:buNone/>
            </a:pPr>
            <a:r>
              <a:t/>
            </a:r>
            <a:endParaRPr/>
          </a:p>
        </p:txBody>
      </p:sp>
      <p:sp>
        <p:nvSpPr>
          <p:cNvPr id="129" name="Google Shape;12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e70f9db29d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2e70f9db29d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GB"/>
              <a:t>Who is this?</a:t>
            </a:r>
            <a:endParaRPr/>
          </a:p>
          <a:p>
            <a:pPr indent="-184150" lvl="0" marL="171450" rtl="0" algn="l">
              <a:lnSpc>
                <a:spcPct val="100000"/>
              </a:lnSpc>
              <a:spcBef>
                <a:spcPts val="0"/>
              </a:spcBef>
              <a:spcAft>
                <a:spcPts val="0"/>
              </a:spcAft>
              <a:buSzPts val="1400"/>
              <a:buChar char="•"/>
            </a:pPr>
            <a:r>
              <a:rPr lang="en-GB"/>
              <a:t>What does he teach us?</a:t>
            </a:r>
            <a:endParaRPr/>
          </a:p>
          <a:p>
            <a:pPr indent="-184150" lvl="0" marL="171450" rtl="0" algn="l">
              <a:lnSpc>
                <a:spcPct val="100000"/>
              </a:lnSpc>
              <a:spcBef>
                <a:spcPts val="0"/>
              </a:spcBef>
              <a:spcAft>
                <a:spcPts val="0"/>
              </a:spcAft>
              <a:buSzPts val="1400"/>
              <a:buChar char="•"/>
            </a:pPr>
            <a:r>
              <a:rPr lang="en-GB"/>
              <a:t>How do we know where to find his teachings?</a:t>
            </a:r>
            <a:endParaRPr/>
          </a:p>
        </p:txBody>
      </p:sp>
      <p:sp>
        <p:nvSpPr>
          <p:cNvPr id="138" name="Google Shape;138;g2e70f9db29d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e70f9db29d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e70f9db29d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GB"/>
              <a:t>What is the message of this story? </a:t>
            </a:r>
            <a:endParaRPr/>
          </a:p>
          <a:p>
            <a:pPr indent="-184150" lvl="0" marL="171450" rtl="0" algn="l">
              <a:lnSpc>
                <a:spcPct val="100000"/>
              </a:lnSpc>
              <a:spcBef>
                <a:spcPts val="0"/>
              </a:spcBef>
              <a:spcAft>
                <a:spcPts val="0"/>
              </a:spcAft>
              <a:buSzPts val="1400"/>
              <a:buChar char="•"/>
            </a:pPr>
            <a:r>
              <a:rPr lang="en-GB"/>
              <a:t>Whose actions should we follow, in this story?</a:t>
            </a:r>
            <a:endParaRPr/>
          </a:p>
          <a:p>
            <a:pPr indent="-184150" lvl="0" marL="171450" rtl="0" algn="l">
              <a:lnSpc>
                <a:spcPct val="100000"/>
              </a:lnSpc>
              <a:spcBef>
                <a:spcPts val="0"/>
              </a:spcBef>
              <a:spcAft>
                <a:spcPts val="0"/>
              </a:spcAft>
              <a:buSzPts val="1400"/>
              <a:buChar char="•"/>
            </a:pPr>
            <a:r>
              <a:rPr lang="en-GB"/>
              <a:t>What does Jesus want us to do when we see someone in need?</a:t>
            </a:r>
            <a:endParaRPr/>
          </a:p>
          <a:p>
            <a:pPr indent="-184150" lvl="0" marL="171450" rtl="0" algn="l">
              <a:lnSpc>
                <a:spcPct val="100000"/>
              </a:lnSpc>
              <a:spcBef>
                <a:spcPts val="0"/>
              </a:spcBef>
              <a:spcAft>
                <a:spcPts val="0"/>
              </a:spcAft>
              <a:buSzPts val="1400"/>
              <a:buChar char="•"/>
            </a:pPr>
            <a:r>
              <a:rPr lang="en-GB"/>
              <a:t>Image taken from Sweet Publishing/Freebibleimages.org</a:t>
            </a:r>
            <a:endParaRPr/>
          </a:p>
        </p:txBody>
      </p:sp>
      <p:sp>
        <p:nvSpPr>
          <p:cNvPr id="147" name="Google Shape;147;g2e70f9db29d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e70f9db29d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2e70f9db29d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GB"/>
              <a:t>Talk partners: children to discuss the things they could do when they see someone in need</a:t>
            </a:r>
            <a:endParaRPr/>
          </a:p>
        </p:txBody>
      </p:sp>
      <p:sp>
        <p:nvSpPr>
          <p:cNvPr id="156" name="Google Shape;156;g2e70f9db29d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ad6f46c2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ead6f46c2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167" name="Google Shape;167;g2ead6f46c2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eab8bbef8e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eab8bbef8e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GB"/>
              <a:t>Children can sing along with We Are Waiting (Missio)</a:t>
            </a:r>
            <a:endParaRPr/>
          </a:p>
        </p:txBody>
      </p:sp>
      <p:sp>
        <p:nvSpPr>
          <p:cNvPr id="177" name="Google Shape;177;g2eab8bbef8e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5"/>
          <p:cNvSpPr/>
          <p:nvPr>
            <p:ph idx="2" type="pic"/>
          </p:nvPr>
        </p:nvSpPr>
        <p:spPr>
          <a:xfrm>
            <a:off x="5183188" y="987425"/>
            <a:ext cx="6172200" cy="4873625"/>
          </a:xfrm>
          <a:prstGeom prst="rect">
            <a:avLst/>
          </a:prstGeom>
          <a:noFill/>
          <a:ln>
            <a:noFill/>
          </a:ln>
        </p:spPr>
      </p:sp>
      <p:sp>
        <p:nvSpPr>
          <p:cNvPr id="68" name="Google Shape;68;p2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5.png"/><Relationship Id="rId11" Type="http://schemas.openxmlformats.org/officeDocument/2006/relationships/image" Target="../media/image1.png"/><Relationship Id="rId10" Type="http://schemas.openxmlformats.org/officeDocument/2006/relationships/image" Target="../media/image11.png"/><Relationship Id="rId9"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5.png"/><Relationship Id="rId11" Type="http://schemas.openxmlformats.org/officeDocument/2006/relationships/image" Target="../media/image29.png"/><Relationship Id="rId10" Type="http://schemas.openxmlformats.org/officeDocument/2006/relationships/image" Target="../media/image27.png"/><Relationship Id="rId9"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33.png"/><Relationship Id="rId6" Type="http://schemas.openxmlformats.org/officeDocument/2006/relationships/image" Target="../media/image28.png"/><Relationship Id="rId7"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hyperlink" Target="https://ministry-to-children.com/craft-activities-the-parable-of-the-good-samaritan-luke-1025-37/" TargetMode="External"/><Relationship Id="rId6"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hyperlink" Target="https://youtu.be/PEWfUiIJW8Y?si=xlg72vJBLLmyL0Tx" TargetMode="External"/><Relationship Id="rId6"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0" l="23788" r="33782" t="0"/>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b="0" l="17588" r="21023" t="61504"/>
          <a:stretch/>
        </p:blipFill>
        <p:spPr>
          <a:xfrm>
            <a:off x="736166" y="4968986"/>
            <a:ext cx="3739487" cy="1328740"/>
          </a:xfrm>
          <a:prstGeom prst="rect">
            <a:avLst/>
          </a:prstGeom>
          <a:noFill/>
          <a:ln>
            <a:noFill/>
          </a:ln>
        </p:spPr>
      </p:pic>
      <p:sp>
        <p:nvSpPr>
          <p:cNvPr id="91" name="Google Shape;91;p1"/>
          <p:cNvSpPr txBox="1"/>
          <p:nvPr/>
        </p:nvSpPr>
        <p:spPr>
          <a:xfrm>
            <a:off x="1469409" y="955342"/>
            <a:ext cx="9471600" cy="184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GB" sz="6600" u="none" cap="none" strike="noStrike">
                <a:solidFill>
                  <a:schemeClr val="lt1"/>
                </a:solidFill>
                <a:latin typeface="Gill Sans"/>
                <a:ea typeface="Gill Sans"/>
                <a:cs typeface="Gill Sans"/>
                <a:sym typeface="Gill Sans"/>
              </a:rPr>
              <a:t>Care of Creation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GB" sz="4800" u="none" cap="none" strike="noStrike">
                <a:solidFill>
                  <a:schemeClr val="lt1"/>
                </a:solidFill>
                <a:latin typeface="Gill Sans"/>
                <a:ea typeface="Gill Sans"/>
                <a:cs typeface="Gill Sans"/>
                <a:sym typeface="Gill Sans"/>
              </a:rPr>
              <a:t>EYFS</a:t>
            </a:r>
            <a:endParaRPr b="0" i="0" sz="8000" u="none" cap="none" strike="noStrik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b="19840" l="54104" r="10359" t="11588"/>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a:alphaModFix/>
          </a:blip>
          <a:srcRect b="0" l="0" r="0" t="0"/>
          <a:stretch/>
        </p:blipFill>
        <p:spPr>
          <a:xfrm>
            <a:off x="128796" y="52012"/>
            <a:ext cx="2164084" cy="21610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g2eb5ca6c00e_0_0"/>
          <p:cNvPicPr preferRelativeResize="0"/>
          <p:nvPr/>
        </p:nvPicPr>
        <p:blipFill rotWithShape="1">
          <a:blip r:embed="rId3">
            <a:alphaModFix/>
          </a:blip>
          <a:srcRect b="0" l="109" r="358" t="12103"/>
          <a:stretch/>
        </p:blipFill>
        <p:spPr>
          <a:xfrm>
            <a:off x="0" y="-2338"/>
            <a:ext cx="12192000" cy="1805013"/>
          </a:xfrm>
          <a:prstGeom prst="rect">
            <a:avLst/>
          </a:prstGeom>
          <a:noFill/>
          <a:ln>
            <a:noFill/>
          </a:ln>
        </p:spPr>
      </p:pic>
      <p:pic>
        <p:nvPicPr>
          <p:cNvPr id="189" name="Google Shape;189;g2eb5ca6c00e_0_0"/>
          <p:cNvPicPr preferRelativeResize="0"/>
          <p:nvPr/>
        </p:nvPicPr>
        <p:blipFill rotWithShape="1">
          <a:blip r:embed="rId4">
            <a:alphaModFix/>
          </a:blip>
          <a:srcRect b="0" l="0" r="0" t="0"/>
          <a:stretch/>
        </p:blipFill>
        <p:spPr>
          <a:xfrm>
            <a:off x="180022" y="5700713"/>
            <a:ext cx="11547260" cy="1128576"/>
          </a:xfrm>
          <a:prstGeom prst="rect">
            <a:avLst/>
          </a:prstGeom>
          <a:noFill/>
          <a:ln>
            <a:noFill/>
          </a:ln>
        </p:spPr>
      </p:pic>
      <p:sp>
        <p:nvSpPr>
          <p:cNvPr id="190" name="Google Shape;190;g2eb5ca6c00e_0_0"/>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Jubilee Year 2025</a:t>
            </a:r>
            <a:endParaRPr b="0" i="0" sz="1400" u="none" cap="none" strike="noStrike">
              <a:solidFill>
                <a:srgbClr val="000000"/>
              </a:solidFill>
              <a:latin typeface="Arial"/>
              <a:ea typeface="Arial"/>
              <a:cs typeface="Arial"/>
              <a:sym typeface="Arial"/>
            </a:endParaRPr>
          </a:p>
        </p:txBody>
      </p:sp>
      <p:sp>
        <p:nvSpPr>
          <p:cNvPr id="191" name="Google Shape;191;g2eb5ca6c00e_0_0"/>
          <p:cNvSpPr/>
          <p:nvPr/>
        </p:nvSpPr>
        <p:spPr>
          <a:xfrm>
            <a:off x="4199675" y="1966250"/>
            <a:ext cx="7527600" cy="3897900"/>
          </a:xfrm>
          <a:prstGeom prst="rect">
            <a:avLst/>
          </a:prstGeom>
          <a:noFill/>
          <a:ln>
            <a:noFill/>
          </a:ln>
        </p:spPr>
        <p:txBody>
          <a:bodyPr anchorCtr="0" anchor="t" bIns="45700" lIns="91425" spcFirstLastPara="1" rIns="91425" wrap="square" tIns="45700">
            <a:noAutofit/>
          </a:bodyPr>
          <a:lstStyle/>
          <a:p>
            <a:pPr indent="0" lvl="0" marL="457200" marR="0" rtl="0" algn="ctr">
              <a:lnSpc>
                <a:spcPct val="100000"/>
              </a:lnSpc>
              <a:spcBef>
                <a:spcPts val="0"/>
              </a:spcBef>
              <a:spcAft>
                <a:spcPts val="0"/>
              </a:spcAft>
              <a:buNone/>
            </a:pPr>
            <a:r>
              <a:rPr b="1" lang="en-GB" sz="3400">
                <a:solidFill>
                  <a:srgbClr val="C00000"/>
                </a:solidFill>
                <a:latin typeface="Gill Sans"/>
                <a:ea typeface="Gill Sans"/>
                <a:cs typeface="Gill Sans"/>
                <a:sym typeface="Gill Sans"/>
              </a:rPr>
              <a:t>Pope Francis has declared this year’s Jubilee theme to be: Pilgrims of Hope</a:t>
            </a:r>
            <a:endParaRPr b="1" sz="3400">
              <a:solidFill>
                <a:srgbClr val="C00000"/>
              </a:solidFill>
              <a:latin typeface="Gill Sans"/>
              <a:ea typeface="Gill Sans"/>
              <a:cs typeface="Gill Sans"/>
              <a:sym typeface="Gill Sans"/>
            </a:endParaRPr>
          </a:p>
          <a:p>
            <a:pPr indent="0" lvl="0" marL="457200" marR="0" rtl="0" algn="ctr">
              <a:lnSpc>
                <a:spcPct val="100000"/>
              </a:lnSpc>
              <a:spcBef>
                <a:spcPts val="0"/>
              </a:spcBef>
              <a:spcAft>
                <a:spcPts val="0"/>
              </a:spcAft>
              <a:buNone/>
            </a:pPr>
            <a:r>
              <a:t/>
            </a:r>
            <a:endParaRPr b="1" sz="3400">
              <a:solidFill>
                <a:srgbClr val="C00000"/>
              </a:solidFill>
              <a:latin typeface="Gill Sans"/>
              <a:ea typeface="Gill Sans"/>
              <a:cs typeface="Gill Sans"/>
              <a:sym typeface="Gill Sans"/>
            </a:endParaRPr>
          </a:p>
          <a:p>
            <a:pPr indent="0" lvl="0" marL="457200" marR="0" rtl="0" algn="ctr">
              <a:lnSpc>
                <a:spcPct val="100000"/>
              </a:lnSpc>
              <a:spcBef>
                <a:spcPts val="0"/>
              </a:spcBef>
              <a:spcAft>
                <a:spcPts val="0"/>
              </a:spcAft>
              <a:buNone/>
            </a:pPr>
            <a:r>
              <a:rPr b="1" lang="en-GB" sz="3400">
                <a:solidFill>
                  <a:srgbClr val="C00000"/>
                </a:solidFill>
                <a:latin typeface="Gill Sans"/>
                <a:ea typeface="Gill Sans"/>
                <a:cs typeface="Gill Sans"/>
                <a:sym typeface="Gill Sans"/>
              </a:rPr>
              <a:t>Why might Pope Francis think ‘hope’ is an important thing to focus on in 2025?</a:t>
            </a:r>
            <a:endParaRPr b="1" sz="3400">
              <a:solidFill>
                <a:srgbClr val="C00000"/>
              </a:solidFill>
              <a:latin typeface="Gill Sans"/>
              <a:ea typeface="Gill Sans"/>
              <a:cs typeface="Gill Sans"/>
              <a:sym typeface="Gill Sans"/>
            </a:endParaRPr>
          </a:p>
        </p:txBody>
      </p:sp>
      <p:pic>
        <p:nvPicPr>
          <p:cNvPr id="192" name="Google Shape;192;g2eb5ca6c00e_0_0"/>
          <p:cNvPicPr preferRelativeResize="0"/>
          <p:nvPr/>
        </p:nvPicPr>
        <p:blipFill>
          <a:blip r:embed="rId5">
            <a:alphaModFix/>
          </a:blip>
          <a:stretch>
            <a:fillRect/>
          </a:stretch>
        </p:blipFill>
        <p:spPr>
          <a:xfrm>
            <a:off x="832200" y="2199050"/>
            <a:ext cx="2857500" cy="2857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4"/>
          <p:cNvPicPr preferRelativeResize="0"/>
          <p:nvPr/>
        </p:nvPicPr>
        <p:blipFill rotWithShape="1">
          <a:blip r:embed="rId3">
            <a:alphaModFix/>
          </a:blip>
          <a:srcRect b="0" l="108" r="353" t="12102"/>
          <a:stretch/>
        </p:blipFill>
        <p:spPr>
          <a:xfrm>
            <a:off x="0" y="0"/>
            <a:ext cx="12176206" cy="1802675"/>
          </a:xfrm>
          <a:prstGeom prst="rect">
            <a:avLst/>
          </a:prstGeom>
          <a:noFill/>
          <a:ln>
            <a:noFill/>
          </a:ln>
        </p:spPr>
      </p:pic>
      <p:pic>
        <p:nvPicPr>
          <p:cNvPr id="100" name="Google Shape;100;p4"/>
          <p:cNvPicPr preferRelativeResize="0"/>
          <p:nvPr/>
        </p:nvPicPr>
        <p:blipFill rotWithShape="1">
          <a:blip r:embed="rId4">
            <a:alphaModFix/>
          </a:blip>
          <a:srcRect b="0" l="0" r="0" t="0"/>
          <a:stretch/>
        </p:blipFill>
        <p:spPr>
          <a:xfrm>
            <a:off x="185350" y="5723649"/>
            <a:ext cx="11547259" cy="1128576"/>
          </a:xfrm>
          <a:prstGeom prst="rect">
            <a:avLst/>
          </a:prstGeom>
          <a:noFill/>
          <a:ln>
            <a:noFill/>
          </a:ln>
        </p:spPr>
      </p:pic>
      <p:pic>
        <p:nvPicPr>
          <p:cNvPr id="101" name="Google Shape;101;p4"/>
          <p:cNvPicPr preferRelativeResize="0"/>
          <p:nvPr/>
        </p:nvPicPr>
        <p:blipFill rotWithShape="1">
          <a:blip r:embed="rId5">
            <a:alphaModFix/>
          </a:blip>
          <a:srcRect b="0" l="5671" r="4772" t="0"/>
          <a:stretch/>
        </p:blipFill>
        <p:spPr>
          <a:xfrm>
            <a:off x="-71883" y="0"/>
            <a:ext cx="1978926" cy="5873436"/>
          </a:xfrm>
          <a:prstGeom prst="rect">
            <a:avLst/>
          </a:prstGeom>
          <a:noFill/>
          <a:ln>
            <a:noFill/>
          </a:ln>
        </p:spPr>
      </p:pic>
      <p:pic>
        <p:nvPicPr>
          <p:cNvPr id="102" name="Google Shape;102;p4"/>
          <p:cNvPicPr preferRelativeResize="0"/>
          <p:nvPr/>
        </p:nvPicPr>
        <p:blipFill rotWithShape="1">
          <a:blip r:embed="rId6">
            <a:alphaModFix/>
          </a:blip>
          <a:srcRect b="786" l="0" r="0" t="0"/>
          <a:stretch/>
        </p:blipFill>
        <p:spPr>
          <a:xfrm>
            <a:off x="8015344" y="-12200"/>
            <a:ext cx="2132554" cy="5891963"/>
          </a:xfrm>
          <a:prstGeom prst="rect">
            <a:avLst/>
          </a:prstGeom>
          <a:noFill/>
          <a:ln>
            <a:noFill/>
          </a:ln>
        </p:spPr>
      </p:pic>
      <p:pic>
        <p:nvPicPr>
          <p:cNvPr id="103" name="Google Shape;103;p4"/>
          <p:cNvPicPr preferRelativeResize="0"/>
          <p:nvPr/>
        </p:nvPicPr>
        <p:blipFill rotWithShape="1">
          <a:blip r:embed="rId7">
            <a:alphaModFix/>
          </a:blip>
          <a:srcRect b="261" l="4140" r="4168" t="929"/>
          <a:stretch/>
        </p:blipFill>
        <p:spPr>
          <a:xfrm>
            <a:off x="3824518" y="0"/>
            <a:ext cx="2115403" cy="5873436"/>
          </a:xfrm>
          <a:prstGeom prst="rect">
            <a:avLst/>
          </a:prstGeom>
          <a:noFill/>
          <a:ln>
            <a:noFill/>
          </a:ln>
        </p:spPr>
      </p:pic>
      <p:pic>
        <p:nvPicPr>
          <p:cNvPr id="104" name="Google Shape;104;p4"/>
          <p:cNvPicPr preferRelativeResize="0"/>
          <p:nvPr/>
        </p:nvPicPr>
        <p:blipFill rotWithShape="1">
          <a:blip r:embed="rId8">
            <a:alphaModFix/>
          </a:blip>
          <a:srcRect b="0" l="3112" r="3347" t="861"/>
          <a:stretch/>
        </p:blipFill>
        <p:spPr>
          <a:xfrm>
            <a:off x="1869115" y="0"/>
            <a:ext cx="2006221" cy="5873436"/>
          </a:xfrm>
          <a:prstGeom prst="rect">
            <a:avLst/>
          </a:prstGeom>
          <a:noFill/>
          <a:ln>
            <a:noFill/>
          </a:ln>
        </p:spPr>
      </p:pic>
      <p:pic>
        <p:nvPicPr>
          <p:cNvPr id="105" name="Google Shape;105;p4"/>
          <p:cNvPicPr preferRelativeResize="0"/>
          <p:nvPr/>
        </p:nvPicPr>
        <p:blipFill rotWithShape="1">
          <a:blip r:embed="rId9">
            <a:alphaModFix/>
          </a:blip>
          <a:srcRect b="0" l="5493" r="6758" t="0"/>
          <a:stretch/>
        </p:blipFill>
        <p:spPr>
          <a:xfrm>
            <a:off x="10128788" y="0"/>
            <a:ext cx="2162633" cy="5884508"/>
          </a:xfrm>
          <a:prstGeom prst="rect">
            <a:avLst/>
          </a:prstGeom>
          <a:noFill/>
          <a:ln>
            <a:noFill/>
          </a:ln>
        </p:spPr>
      </p:pic>
      <p:pic>
        <p:nvPicPr>
          <p:cNvPr id="106" name="Google Shape;106;p4"/>
          <p:cNvPicPr preferRelativeResize="0"/>
          <p:nvPr/>
        </p:nvPicPr>
        <p:blipFill rotWithShape="1">
          <a:blip r:embed="rId10">
            <a:alphaModFix/>
          </a:blip>
          <a:srcRect b="0" l="0" r="0" t="1149"/>
          <a:stretch/>
        </p:blipFill>
        <p:spPr>
          <a:xfrm>
            <a:off x="5899748" y="0"/>
            <a:ext cx="2153617" cy="5873436"/>
          </a:xfrm>
          <a:prstGeom prst="rect">
            <a:avLst/>
          </a:prstGeom>
          <a:noFill/>
          <a:ln>
            <a:noFill/>
          </a:ln>
        </p:spPr>
      </p:pic>
      <p:pic>
        <p:nvPicPr>
          <p:cNvPr id="107" name="Google Shape;107;p4"/>
          <p:cNvPicPr preferRelativeResize="0"/>
          <p:nvPr/>
        </p:nvPicPr>
        <p:blipFill rotWithShape="1">
          <a:blip r:embed="rId11">
            <a:alphaModFix/>
          </a:blip>
          <a:srcRect b="0" l="0" r="0" t="0"/>
          <a:stretch/>
        </p:blipFill>
        <p:spPr>
          <a:xfrm>
            <a:off x="11851852" y="5321614"/>
            <a:ext cx="439569" cy="557721"/>
          </a:xfrm>
          <a:prstGeom prst="rect">
            <a:avLst/>
          </a:prstGeom>
          <a:noFill/>
          <a:ln>
            <a:noFill/>
          </a:ln>
        </p:spPr>
      </p:pic>
      <p:pic>
        <p:nvPicPr>
          <p:cNvPr id="108" name="Google Shape;108;p4"/>
          <p:cNvPicPr preferRelativeResize="0"/>
          <p:nvPr/>
        </p:nvPicPr>
        <p:blipFill rotWithShape="1">
          <a:blip r:embed="rId11">
            <a:alphaModFix/>
          </a:blip>
          <a:srcRect b="0" l="0" r="0" t="0"/>
          <a:stretch/>
        </p:blipFill>
        <p:spPr>
          <a:xfrm>
            <a:off x="11536715" y="5683014"/>
            <a:ext cx="681176" cy="196463"/>
          </a:xfrm>
          <a:prstGeom prst="rect">
            <a:avLst/>
          </a:prstGeom>
          <a:noFill/>
          <a:ln>
            <a:noFill/>
          </a:ln>
        </p:spPr>
      </p:pic>
      <p:sp>
        <p:nvSpPr>
          <p:cNvPr id="109" name="Google Shape;109;p4"/>
          <p:cNvSpPr txBox="1"/>
          <p:nvPr/>
        </p:nvSpPr>
        <p:spPr>
          <a:xfrm>
            <a:off x="2955841" y="5997419"/>
            <a:ext cx="802186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Calibri"/>
              <a:buNone/>
            </a:pPr>
            <a:r>
              <a:rPr b="0" i="0" lang="en-GB" sz="4400" u="none" cap="none" strike="noStrike">
                <a:solidFill>
                  <a:srgbClr val="000000"/>
                </a:solidFill>
                <a:latin typeface="Calibri"/>
                <a:ea typeface="Calibri"/>
                <a:cs typeface="Calibri"/>
                <a:sym typeface="Calibri"/>
              </a:rPr>
              <a:t>Catholic</a:t>
            </a:r>
            <a:r>
              <a:rPr b="0" i="0" lang="en-GB" sz="4000" u="none" cap="none" strike="noStrike">
                <a:solidFill>
                  <a:srgbClr val="000000"/>
                </a:solidFill>
                <a:latin typeface="Calibri"/>
                <a:ea typeface="Calibri"/>
                <a:cs typeface="Calibri"/>
                <a:sym typeface="Calibri"/>
              </a:rPr>
              <a:t> </a:t>
            </a:r>
            <a:r>
              <a:rPr b="0" i="0" lang="en-GB" sz="4400" u="none" cap="none" strike="noStrike">
                <a:solidFill>
                  <a:srgbClr val="000000"/>
                </a:solidFill>
                <a:latin typeface="Calibri"/>
                <a:ea typeface="Calibri"/>
                <a:cs typeface="Calibri"/>
                <a:sym typeface="Calibri"/>
              </a:rPr>
              <a:t>Social</a:t>
            </a:r>
            <a:r>
              <a:rPr b="0" i="0" lang="en-GB" sz="4000" u="none" cap="none" strike="noStrike">
                <a:solidFill>
                  <a:srgbClr val="000000"/>
                </a:solidFill>
                <a:latin typeface="Calibri"/>
                <a:ea typeface="Calibri"/>
                <a:cs typeface="Calibri"/>
                <a:sym typeface="Calibri"/>
              </a:rPr>
              <a:t> </a:t>
            </a:r>
            <a:r>
              <a:rPr b="0" i="0" lang="en-GB" sz="4400" u="none" cap="none" strike="noStrike">
                <a:solidFill>
                  <a:srgbClr val="000000"/>
                </a:solidFill>
                <a:latin typeface="Calibri"/>
                <a:ea typeface="Calibri"/>
                <a:cs typeface="Calibri"/>
                <a:sym typeface="Calibri"/>
              </a:rPr>
              <a:t>Teaching</a:t>
            </a:r>
            <a:endParaRPr b="0" i="0" sz="40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5"/>
          <p:cNvPicPr preferRelativeResize="0"/>
          <p:nvPr/>
        </p:nvPicPr>
        <p:blipFill rotWithShape="1">
          <a:blip r:embed="rId3">
            <a:alphaModFix/>
          </a:blip>
          <a:srcRect b="0" l="108" r="353" t="12102"/>
          <a:stretch/>
        </p:blipFill>
        <p:spPr>
          <a:xfrm>
            <a:off x="0" y="0"/>
            <a:ext cx="12176206" cy="1802675"/>
          </a:xfrm>
          <a:prstGeom prst="rect">
            <a:avLst/>
          </a:prstGeom>
          <a:noFill/>
          <a:ln>
            <a:noFill/>
          </a:ln>
        </p:spPr>
      </p:pic>
      <p:pic>
        <p:nvPicPr>
          <p:cNvPr id="116" name="Google Shape;116;p5"/>
          <p:cNvPicPr preferRelativeResize="0"/>
          <p:nvPr/>
        </p:nvPicPr>
        <p:blipFill rotWithShape="1">
          <a:blip r:embed="rId4">
            <a:alphaModFix/>
          </a:blip>
          <a:srcRect b="0" l="0" r="0" t="0"/>
          <a:stretch/>
        </p:blipFill>
        <p:spPr>
          <a:xfrm>
            <a:off x="185350" y="5723649"/>
            <a:ext cx="11547259" cy="1128576"/>
          </a:xfrm>
          <a:prstGeom prst="rect">
            <a:avLst/>
          </a:prstGeom>
          <a:noFill/>
          <a:ln>
            <a:noFill/>
          </a:ln>
        </p:spPr>
      </p:pic>
      <p:pic>
        <p:nvPicPr>
          <p:cNvPr id="117" name="Google Shape;117;p5"/>
          <p:cNvPicPr preferRelativeResize="0"/>
          <p:nvPr/>
        </p:nvPicPr>
        <p:blipFill rotWithShape="1">
          <a:blip r:embed="rId5">
            <a:alphaModFix/>
          </a:blip>
          <a:srcRect b="0" l="5671" r="4772" t="0"/>
          <a:stretch/>
        </p:blipFill>
        <p:spPr>
          <a:xfrm>
            <a:off x="-71883" y="0"/>
            <a:ext cx="1978926" cy="5873436"/>
          </a:xfrm>
          <a:prstGeom prst="rect">
            <a:avLst/>
          </a:prstGeom>
          <a:noFill/>
          <a:ln>
            <a:noFill/>
          </a:ln>
        </p:spPr>
      </p:pic>
      <p:pic>
        <p:nvPicPr>
          <p:cNvPr id="118" name="Google Shape;118;p5"/>
          <p:cNvPicPr preferRelativeResize="0"/>
          <p:nvPr/>
        </p:nvPicPr>
        <p:blipFill rotWithShape="1">
          <a:blip r:embed="rId6">
            <a:alphaModFix/>
          </a:blip>
          <a:srcRect b="786" l="0" r="0" t="0"/>
          <a:stretch/>
        </p:blipFill>
        <p:spPr>
          <a:xfrm>
            <a:off x="8015344" y="-9264"/>
            <a:ext cx="2132554" cy="5891963"/>
          </a:xfrm>
          <a:prstGeom prst="rect">
            <a:avLst/>
          </a:prstGeom>
          <a:noFill/>
          <a:ln>
            <a:noFill/>
          </a:ln>
        </p:spPr>
      </p:pic>
      <p:pic>
        <p:nvPicPr>
          <p:cNvPr id="119" name="Google Shape;119;p5"/>
          <p:cNvPicPr preferRelativeResize="0"/>
          <p:nvPr/>
        </p:nvPicPr>
        <p:blipFill rotWithShape="1">
          <a:blip r:embed="rId7">
            <a:alphaModFix/>
          </a:blip>
          <a:srcRect b="0" l="3112" r="3347" t="861"/>
          <a:stretch/>
        </p:blipFill>
        <p:spPr>
          <a:xfrm>
            <a:off x="1869115" y="0"/>
            <a:ext cx="2006221" cy="5873436"/>
          </a:xfrm>
          <a:prstGeom prst="rect">
            <a:avLst/>
          </a:prstGeom>
          <a:noFill/>
          <a:ln>
            <a:noFill/>
          </a:ln>
        </p:spPr>
      </p:pic>
      <p:pic>
        <p:nvPicPr>
          <p:cNvPr id="120" name="Google Shape;120;p5"/>
          <p:cNvPicPr preferRelativeResize="0"/>
          <p:nvPr/>
        </p:nvPicPr>
        <p:blipFill rotWithShape="1">
          <a:blip r:embed="rId8">
            <a:alphaModFix/>
          </a:blip>
          <a:srcRect b="0" l="5493" r="6758" t="0"/>
          <a:stretch/>
        </p:blipFill>
        <p:spPr>
          <a:xfrm>
            <a:off x="10128788" y="0"/>
            <a:ext cx="2162633" cy="5884508"/>
          </a:xfrm>
          <a:prstGeom prst="rect">
            <a:avLst/>
          </a:prstGeom>
          <a:noFill/>
          <a:ln>
            <a:noFill/>
          </a:ln>
        </p:spPr>
      </p:pic>
      <p:pic>
        <p:nvPicPr>
          <p:cNvPr id="121" name="Google Shape;121;p5"/>
          <p:cNvPicPr preferRelativeResize="0"/>
          <p:nvPr/>
        </p:nvPicPr>
        <p:blipFill rotWithShape="1">
          <a:blip r:embed="rId9">
            <a:alphaModFix/>
          </a:blip>
          <a:srcRect b="0" l="0" r="0" t="1149"/>
          <a:stretch/>
        </p:blipFill>
        <p:spPr>
          <a:xfrm>
            <a:off x="5899748" y="0"/>
            <a:ext cx="2153617" cy="5873436"/>
          </a:xfrm>
          <a:prstGeom prst="rect">
            <a:avLst/>
          </a:prstGeom>
          <a:noFill/>
          <a:ln>
            <a:noFill/>
          </a:ln>
        </p:spPr>
      </p:pic>
      <p:pic>
        <p:nvPicPr>
          <p:cNvPr id="122" name="Google Shape;122;p5"/>
          <p:cNvPicPr preferRelativeResize="0"/>
          <p:nvPr/>
        </p:nvPicPr>
        <p:blipFill rotWithShape="1">
          <a:blip r:embed="rId10">
            <a:alphaModFix/>
          </a:blip>
          <a:srcRect b="0" l="0" r="0" t="0"/>
          <a:stretch/>
        </p:blipFill>
        <p:spPr>
          <a:xfrm>
            <a:off x="11851852" y="5321614"/>
            <a:ext cx="439569" cy="557721"/>
          </a:xfrm>
          <a:prstGeom prst="rect">
            <a:avLst/>
          </a:prstGeom>
          <a:noFill/>
          <a:ln>
            <a:noFill/>
          </a:ln>
        </p:spPr>
      </p:pic>
      <p:pic>
        <p:nvPicPr>
          <p:cNvPr id="123" name="Google Shape;123;p5"/>
          <p:cNvPicPr preferRelativeResize="0"/>
          <p:nvPr/>
        </p:nvPicPr>
        <p:blipFill rotWithShape="1">
          <a:blip r:embed="rId10">
            <a:alphaModFix/>
          </a:blip>
          <a:srcRect b="0" l="0" r="0" t="0"/>
          <a:stretch/>
        </p:blipFill>
        <p:spPr>
          <a:xfrm>
            <a:off x="11536715" y="5683014"/>
            <a:ext cx="681176" cy="196463"/>
          </a:xfrm>
          <a:prstGeom prst="rect">
            <a:avLst/>
          </a:prstGeom>
          <a:noFill/>
          <a:ln>
            <a:noFill/>
          </a:ln>
        </p:spPr>
      </p:pic>
      <p:sp>
        <p:nvSpPr>
          <p:cNvPr id="124" name="Google Shape;124;p5"/>
          <p:cNvSpPr txBox="1"/>
          <p:nvPr/>
        </p:nvSpPr>
        <p:spPr>
          <a:xfrm>
            <a:off x="2955841" y="5997419"/>
            <a:ext cx="802186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Calibri"/>
              <a:buNone/>
            </a:pPr>
            <a:r>
              <a:rPr b="0" i="0" lang="en-GB" sz="4400" u="none" cap="none" strike="noStrike">
                <a:solidFill>
                  <a:srgbClr val="000000"/>
                </a:solidFill>
                <a:latin typeface="Calibri"/>
                <a:ea typeface="Calibri"/>
                <a:cs typeface="Calibri"/>
                <a:sym typeface="Calibri"/>
              </a:rPr>
              <a:t>Catholic</a:t>
            </a:r>
            <a:r>
              <a:rPr b="0" i="0" lang="en-GB" sz="4000" u="none" cap="none" strike="noStrike">
                <a:solidFill>
                  <a:srgbClr val="000000"/>
                </a:solidFill>
                <a:latin typeface="Calibri"/>
                <a:ea typeface="Calibri"/>
                <a:cs typeface="Calibri"/>
                <a:sym typeface="Calibri"/>
              </a:rPr>
              <a:t> </a:t>
            </a:r>
            <a:r>
              <a:rPr b="0" i="0" lang="en-GB" sz="4400" u="none" cap="none" strike="noStrike">
                <a:solidFill>
                  <a:srgbClr val="000000"/>
                </a:solidFill>
                <a:latin typeface="Calibri"/>
                <a:ea typeface="Calibri"/>
                <a:cs typeface="Calibri"/>
                <a:sym typeface="Calibri"/>
              </a:rPr>
              <a:t>Social</a:t>
            </a:r>
            <a:r>
              <a:rPr b="0" i="0" lang="en-GB" sz="4000" u="none" cap="none" strike="noStrike">
                <a:solidFill>
                  <a:srgbClr val="000000"/>
                </a:solidFill>
                <a:latin typeface="Calibri"/>
                <a:ea typeface="Calibri"/>
                <a:cs typeface="Calibri"/>
                <a:sym typeface="Calibri"/>
              </a:rPr>
              <a:t> </a:t>
            </a:r>
            <a:r>
              <a:rPr b="0" i="0" lang="en-GB" sz="4400" u="none" cap="none" strike="noStrike">
                <a:solidFill>
                  <a:srgbClr val="000000"/>
                </a:solidFill>
                <a:latin typeface="Calibri"/>
                <a:ea typeface="Calibri"/>
                <a:cs typeface="Calibri"/>
                <a:sym typeface="Calibri"/>
              </a:rPr>
              <a:t>Teaching</a:t>
            </a:r>
            <a:endParaRPr b="0" i="0" sz="4000" u="none" cap="none" strike="noStrike">
              <a:solidFill>
                <a:srgbClr val="000000"/>
              </a:solidFill>
              <a:latin typeface="Calibri"/>
              <a:ea typeface="Calibri"/>
              <a:cs typeface="Calibri"/>
              <a:sym typeface="Calibri"/>
            </a:endParaRPr>
          </a:p>
        </p:txBody>
      </p:sp>
      <p:pic>
        <p:nvPicPr>
          <p:cNvPr id="125" name="Google Shape;125;p5"/>
          <p:cNvPicPr preferRelativeResize="0"/>
          <p:nvPr/>
        </p:nvPicPr>
        <p:blipFill rotWithShape="1">
          <a:blip r:embed="rId11">
            <a:alphaModFix/>
          </a:blip>
          <a:srcRect b="0" l="0" r="0" t="0"/>
          <a:stretch/>
        </p:blipFill>
        <p:spPr>
          <a:xfrm>
            <a:off x="3824325" y="-10423"/>
            <a:ext cx="2115495" cy="58709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32" name="Google Shape;132;p2"/>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33" name="Google Shape;133;p2"/>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Home for Grace by Kathryn White</a:t>
            </a:r>
            <a:endParaRPr b="0" i="0" sz="1400" u="none" cap="none" strike="noStrike">
              <a:solidFill>
                <a:srgbClr val="000000"/>
              </a:solidFill>
              <a:latin typeface="Arial"/>
              <a:ea typeface="Arial"/>
              <a:cs typeface="Arial"/>
              <a:sym typeface="Arial"/>
            </a:endParaRPr>
          </a:p>
        </p:txBody>
      </p:sp>
      <p:pic>
        <p:nvPicPr>
          <p:cNvPr id="134" name="Google Shape;134;p2"/>
          <p:cNvPicPr preferRelativeResize="0"/>
          <p:nvPr/>
        </p:nvPicPr>
        <p:blipFill>
          <a:blip r:embed="rId5">
            <a:alphaModFix/>
          </a:blip>
          <a:stretch>
            <a:fillRect/>
          </a:stretch>
        </p:blipFill>
        <p:spPr>
          <a:xfrm>
            <a:off x="3711375" y="1955075"/>
            <a:ext cx="5098838" cy="35932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g2e70f9db29d_0_4"/>
          <p:cNvPicPr preferRelativeResize="0"/>
          <p:nvPr/>
        </p:nvPicPr>
        <p:blipFill rotWithShape="1">
          <a:blip r:embed="rId3">
            <a:alphaModFix/>
          </a:blip>
          <a:srcRect b="0" l="108" r="347" t="12103"/>
          <a:stretch/>
        </p:blipFill>
        <p:spPr>
          <a:xfrm>
            <a:off x="0" y="-2338"/>
            <a:ext cx="12192000" cy="1805013"/>
          </a:xfrm>
          <a:prstGeom prst="rect">
            <a:avLst/>
          </a:prstGeom>
          <a:noFill/>
          <a:ln>
            <a:noFill/>
          </a:ln>
        </p:spPr>
      </p:pic>
      <p:pic>
        <p:nvPicPr>
          <p:cNvPr id="141" name="Google Shape;141;g2e70f9db29d_0_4"/>
          <p:cNvPicPr preferRelativeResize="0"/>
          <p:nvPr/>
        </p:nvPicPr>
        <p:blipFill rotWithShape="1">
          <a:blip r:embed="rId4">
            <a:alphaModFix/>
          </a:blip>
          <a:srcRect b="0" l="0" r="0" t="0"/>
          <a:stretch/>
        </p:blipFill>
        <p:spPr>
          <a:xfrm>
            <a:off x="180022" y="5700713"/>
            <a:ext cx="11547260" cy="1128576"/>
          </a:xfrm>
          <a:prstGeom prst="rect">
            <a:avLst/>
          </a:prstGeom>
          <a:noFill/>
          <a:ln>
            <a:noFill/>
          </a:ln>
        </p:spPr>
      </p:pic>
      <p:sp>
        <p:nvSpPr>
          <p:cNvPr id="142" name="Google Shape;142;g2e70f9db29d_0_4"/>
          <p:cNvSpPr txBox="1"/>
          <p:nvPr/>
        </p:nvSpPr>
        <p:spPr>
          <a:xfrm>
            <a:off x="1158240" y="785381"/>
            <a:ext cx="98754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t/>
            </a:r>
            <a:endParaRPr b="0" i="0" sz="1400" u="none" cap="none" strike="noStrike">
              <a:solidFill>
                <a:srgbClr val="000000"/>
              </a:solidFill>
              <a:latin typeface="Arial"/>
              <a:ea typeface="Arial"/>
              <a:cs typeface="Arial"/>
              <a:sym typeface="Arial"/>
            </a:endParaRPr>
          </a:p>
        </p:txBody>
      </p:sp>
      <p:pic>
        <p:nvPicPr>
          <p:cNvPr id="143" name="Google Shape;143;g2e70f9db29d_0_4"/>
          <p:cNvPicPr preferRelativeResize="0"/>
          <p:nvPr/>
        </p:nvPicPr>
        <p:blipFill>
          <a:blip r:embed="rId5">
            <a:alphaModFix/>
          </a:blip>
          <a:stretch>
            <a:fillRect/>
          </a:stretch>
        </p:blipFill>
        <p:spPr>
          <a:xfrm>
            <a:off x="4622602" y="0"/>
            <a:ext cx="294679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g2e70f9db29d_0_14"/>
          <p:cNvPicPr preferRelativeResize="0"/>
          <p:nvPr/>
        </p:nvPicPr>
        <p:blipFill rotWithShape="1">
          <a:blip r:embed="rId3">
            <a:alphaModFix/>
          </a:blip>
          <a:srcRect b="0" l="108" r="347" t="12103"/>
          <a:stretch/>
        </p:blipFill>
        <p:spPr>
          <a:xfrm>
            <a:off x="0" y="-2338"/>
            <a:ext cx="12192000" cy="1805013"/>
          </a:xfrm>
          <a:prstGeom prst="rect">
            <a:avLst/>
          </a:prstGeom>
          <a:noFill/>
          <a:ln>
            <a:noFill/>
          </a:ln>
        </p:spPr>
      </p:pic>
      <p:pic>
        <p:nvPicPr>
          <p:cNvPr id="150" name="Google Shape;150;g2e70f9db29d_0_14"/>
          <p:cNvPicPr preferRelativeResize="0"/>
          <p:nvPr/>
        </p:nvPicPr>
        <p:blipFill rotWithShape="1">
          <a:blip r:embed="rId4">
            <a:alphaModFix/>
          </a:blip>
          <a:srcRect b="0" l="0" r="0" t="0"/>
          <a:stretch/>
        </p:blipFill>
        <p:spPr>
          <a:xfrm>
            <a:off x="180022" y="5700713"/>
            <a:ext cx="11547260" cy="1128576"/>
          </a:xfrm>
          <a:prstGeom prst="rect">
            <a:avLst/>
          </a:prstGeom>
          <a:noFill/>
          <a:ln>
            <a:noFill/>
          </a:ln>
        </p:spPr>
      </p:pic>
      <p:sp>
        <p:nvSpPr>
          <p:cNvPr id="151" name="Google Shape;151;g2e70f9db29d_0_14"/>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The Good Samaritan (Luke: 30-37)</a:t>
            </a:r>
            <a:endParaRPr b="0" i="0" sz="1400" u="none" cap="none" strike="noStrike">
              <a:solidFill>
                <a:srgbClr val="000000"/>
              </a:solidFill>
              <a:latin typeface="Arial"/>
              <a:ea typeface="Arial"/>
              <a:cs typeface="Arial"/>
              <a:sym typeface="Arial"/>
            </a:endParaRPr>
          </a:p>
        </p:txBody>
      </p:sp>
      <p:pic>
        <p:nvPicPr>
          <p:cNvPr id="152" name="Google Shape;152;g2e70f9db29d_0_14"/>
          <p:cNvPicPr preferRelativeResize="0"/>
          <p:nvPr/>
        </p:nvPicPr>
        <p:blipFill>
          <a:blip r:embed="rId5">
            <a:alphaModFix/>
          </a:blip>
          <a:stretch>
            <a:fillRect/>
          </a:stretch>
        </p:blipFill>
        <p:spPr>
          <a:xfrm>
            <a:off x="3400363" y="1831187"/>
            <a:ext cx="5391171" cy="35932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g2e70f9db29d_0_24"/>
          <p:cNvPicPr preferRelativeResize="0"/>
          <p:nvPr/>
        </p:nvPicPr>
        <p:blipFill rotWithShape="1">
          <a:blip r:embed="rId3">
            <a:alphaModFix/>
          </a:blip>
          <a:srcRect b="0" l="108" r="347" t="12103"/>
          <a:stretch/>
        </p:blipFill>
        <p:spPr>
          <a:xfrm>
            <a:off x="0" y="-2338"/>
            <a:ext cx="12192000" cy="1805013"/>
          </a:xfrm>
          <a:prstGeom prst="rect">
            <a:avLst/>
          </a:prstGeom>
          <a:noFill/>
          <a:ln>
            <a:noFill/>
          </a:ln>
        </p:spPr>
      </p:pic>
      <p:pic>
        <p:nvPicPr>
          <p:cNvPr id="159" name="Google Shape;159;g2e70f9db29d_0_24"/>
          <p:cNvPicPr preferRelativeResize="0"/>
          <p:nvPr/>
        </p:nvPicPr>
        <p:blipFill rotWithShape="1">
          <a:blip r:embed="rId4">
            <a:alphaModFix/>
          </a:blip>
          <a:srcRect b="0" l="0" r="0" t="0"/>
          <a:stretch/>
        </p:blipFill>
        <p:spPr>
          <a:xfrm>
            <a:off x="180022" y="5700713"/>
            <a:ext cx="11547260" cy="1128576"/>
          </a:xfrm>
          <a:prstGeom prst="rect">
            <a:avLst/>
          </a:prstGeom>
          <a:noFill/>
          <a:ln>
            <a:noFill/>
          </a:ln>
        </p:spPr>
      </p:pic>
      <p:sp>
        <p:nvSpPr>
          <p:cNvPr id="160" name="Google Shape;160;g2e70f9db29d_0_24"/>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What can you do?</a:t>
            </a:r>
            <a:endParaRPr b="0" i="0" sz="1400" u="none" cap="none" strike="noStrike">
              <a:solidFill>
                <a:srgbClr val="000000"/>
              </a:solidFill>
              <a:latin typeface="Arial"/>
              <a:ea typeface="Arial"/>
              <a:cs typeface="Arial"/>
              <a:sym typeface="Arial"/>
            </a:endParaRPr>
          </a:p>
        </p:txBody>
      </p:sp>
      <p:pic>
        <p:nvPicPr>
          <p:cNvPr id="161" name="Google Shape;161;g2e70f9db29d_0_24"/>
          <p:cNvPicPr preferRelativeResize="0"/>
          <p:nvPr/>
        </p:nvPicPr>
        <p:blipFill>
          <a:blip r:embed="rId5">
            <a:alphaModFix/>
          </a:blip>
          <a:stretch>
            <a:fillRect/>
          </a:stretch>
        </p:blipFill>
        <p:spPr>
          <a:xfrm>
            <a:off x="180025" y="2939248"/>
            <a:ext cx="3788499" cy="1624900"/>
          </a:xfrm>
          <a:prstGeom prst="rect">
            <a:avLst/>
          </a:prstGeom>
          <a:noFill/>
          <a:ln>
            <a:noFill/>
          </a:ln>
        </p:spPr>
      </p:pic>
      <p:pic>
        <p:nvPicPr>
          <p:cNvPr id="162" name="Google Shape;162;g2e70f9db29d_0_24"/>
          <p:cNvPicPr preferRelativeResize="0"/>
          <p:nvPr/>
        </p:nvPicPr>
        <p:blipFill>
          <a:blip r:embed="rId6">
            <a:alphaModFix/>
          </a:blip>
          <a:stretch>
            <a:fillRect/>
          </a:stretch>
        </p:blipFill>
        <p:spPr>
          <a:xfrm>
            <a:off x="4354599" y="1955075"/>
            <a:ext cx="2922313" cy="3593238"/>
          </a:xfrm>
          <a:prstGeom prst="rect">
            <a:avLst/>
          </a:prstGeom>
          <a:noFill/>
          <a:ln>
            <a:noFill/>
          </a:ln>
        </p:spPr>
      </p:pic>
      <p:pic>
        <p:nvPicPr>
          <p:cNvPr id="163" name="Google Shape;163;g2e70f9db29d_0_24"/>
          <p:cNvPicPr preferRelativeResize="0"/>
          <p:nvPr/>
        </p:nvPicPr>
        <p:blipFill>
          <a:blip r:embed="rId7">
            <a:alphaModFix/>
          </a:blip>
          <a:stretch>
            <a:fillRect/>
          </a:stretch>
        </p:blipFill>
        <p:spPr>
          <a:xfrm>
            <a:off x="7938773" y="2654875"/>
            <a:ext cx="3788498" cy="25287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g2ead6f46c29_0_0"/>
          <p:cNvPicPr preferRelativeResize="0"/>
          <p:nvPr/>
        </p:nvPicPr>
        <p:blipFill rotWithShape="1">
          <a:blip r:embed="rId3">
            <a:alphaModFix/>
          </a:blip>
          <a:srcRect b="0" l="109" r="348" t="12103"/>
          <a:stretch/>
        </p:blipFill>
        <p:spPr>
          <a:xfrm>
            <a:off x="0" y="-2338"/>
            <a:ext cx="12192000" cy="1805013"/>
          </a:xfrm>
          <a:prstGeom prst="rect">
            <a:avLst/>
          </a:prstGeom>
          <a:noFill/>
          <a:ln>
            <a:noFill/>
          </a:ln>
        </p:spPr>
      </p:pic>
      <p:pic>
        <p:nvPicPr>
          <p:cNvPr id="170" name="Google Shape;170;g2ead6f46c29_0_0"/>
          <p:cNvPicPr preferRelativeResize="0"/>
          <p:nvPr/>
        </p:nvPicPr>
        <p:blipFill rotWithShape="1">
          <a:blip r:embed="rId4">
            <a:alphaModFix/>
          </a:blip>
          <a:srcRect b="0" l="0" r="0" t="0"/>
          <a:stretch/>
        </p:blipFill>
        <p:spPr>
          <a:xfrm>
            <a:off x="180022" y="5700713"/>
            <a:ext cx="11547260" cy="1128576"/>
          </a:xfrm>
          <a:prstGeom prst="rect">
            <a:avLst/>
          </a:prstGeom>
          <a:noFill/>
          <a:ln>
            <a:noFill/>
          </a:ln>
        </p:spPr>
      </p:pic>
      <p:sp>
        <p:nvSpPr>
          <p:cNvPr id="171" name="Google Shape;171;g2ead6f46c29_0_0"/>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Heart-healing hand example (art area)</a:t>
            </a:r>
            <a:endParaRPr b="0" i="0" sz="1400" u="none" cap="none" strike="noStrike">
              <a:solidFill>
                <a:srgbClr val="000000"/>
              </a:solidFill>
              <a:latin typeface="Arial"/>
              <a:ea typeface="Arial"/>
              <a:cs typeface="Arial"/>
              <a:sym typeface="Arial"/>
            </a:endParaRPr>
          </a:p>
        </p:txBody>
      </p:sp>
      <p:sp>
        <p:nvSpPr>
          <p:cNvPr id="172" name="Google Shape;172;g2ead6f46c29_0_0"/>
          <p:cNvSpPr txBox="1"/>
          <p:nvPr/>
        </p:nvSpPr>
        <p:spPr>
          <a:xfrm>
            <a:off x="1019700" y="2079400"/>
            <a:ext cx="10416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id="173" name="Google Shape;173;g2ead6f46c29_0_0">
            <a:hlinkClick r:id="rId5"/>
          </p:cNvPr>
          <p:cNvPicPr preferRelativeResize="0"/>
          <p:nvPr/>
        </p:nvPicPr>
        <p:blipFill>
          <a:blip r:embed="rId6">
            <a:alphaModFix/>
          </a:blip>
          <a:stretch>
            <a:fillRect/>
          </a:stretch>
        </p:blipFill>
        <p:spPr>
          <a:xfrm>
            <a:off x="3833963" y="2215028"/>
            <a:ext cx="4239375" cy="2825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g2eab8bbef8e_0_13"/>
          <p:cNvPicPr preferRelativeResize="0"/>
          <p:nvPr/>
        </p:nvPicPr>
        <p:blipFill rotWithShape="1">
          <a:blip r:embed="rId3">
            <a:alphaModFix/>
          </a:blip>
          <a:srcRect b="0" l="109" r="348" t="12103"/>
          <a:stretch/>
        </p:blipFill>
        <p:spPr>
          <a:xfrm>
            <a:off x="0" y="-2338"/>
            <a:ext cx="12192000" cy="1805013"/>
          </a:xfrm>
          <a:prstGeom prst="rect">
            <a:avLst/>
          </a:prstGeom>
          <a:noFill/>
          <a:ln>
            <a:noFill/>
          </a:ln>
        </p:spPr>
      </p:pic>
      <p:pic>
        <p:nvPicPr>
          <p:cNvPr id="180" name="Google Shape;180;g2eab8bbef8e_0_13"/>
          <p:cNvPicPr preferRelativeResize="0"/>
          <p:nvPr/>
        </p:nvPicPr>
        <p:blipFill rotWithShape="1">
          <a:blip r:embed="rId4">
            <a:alphaModFix/>
          </a:blip>
          <a:srcRect b="0" l="0" r="0" t="0"/>
          <a:stretch/>
        </p:blipFill>
        <p:spPr>
          <a:xfrm>
            <a:off x="180022" y="5700713"/>
            <a:ext cx="11547260" cy="1128576"/>
          </a:xfrm>
          <a:prstGeom prst="rect">
            <a:avLst/>
          </a:prstGeom>
          <a:noFill/>
          <a:ln>
            <a:noFill/>
          </a:ln>
        </p:spPr>
      </p:pic>
      <p:sp>
        <p:nvSpPr>
          <p:cNvPr id="181" name="Google Shape;181;g2eab8bbef8e_0_13"/>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Let us sing and pray</a:t>
            </a:r>
            <a:endParaRPr b="0" i="0" sz="1400" u="none" cap="none" strike="noStrike">
              <a:solidFill>
                <a:srgbClr val="000000"/>
              </a:solidFill>
              <a:latin typeface="Arial"/>
              <a:ea typeface="Arial"/>
              <a:cs typeface="Arial"/>
              <a:sym typeface="Arial"/>
            </a:endParaRPr>
          </a:p>
        </p:txBody>
      </p:sp>
      <p:pic>
        <p:nvPicPr>
          <p:cNvPr id="182" name="Google Shape;182;g2eab8bbef8e_0_13">
            <a:hlinkClick r:id="rId5"/>
          </p:cNvPr>
          <p:cNvPicPr preferRelativeResize="0"/>
          <p:nvPr/>
        </p:nvPicPr>
        <p:blipFill>
          <a:blip r:embed="rId6">
            <a:alphaModFix/>
          </a:blip>
          <a:stretch>
            <a:fillRect/>
          </a:stretch>
        </p:blipFill>
        <p:spPr>
          <a:xfrm>
            <a:off x="3591400" y="1831188"/>
            <a:ext cx="5391171" cy="35932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2018-05-21T15:55:21Z</dcterms:created>
  <dc:creator>Verity Sykes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0x0101004C925567B298CE42B4AEE50097DA31FC</vt:lpwstr>
  </property>
</Properties>
</file>