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Gill Sans" panose="020B0604020202020204" charset="0"/>
      <p:regular r:id="rId26"/>
      <p:bold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icOeXK4YlsVNqLtpwB0KN28cQei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946" y="2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dirty="0">
              <a:solidFill>
                <a:schemeClr val="dk1"/>
              </a:solidFill>
              <a:latin typeface="Calibri"/>
              <a:ea typeface="Calibri"/>
              <a:cs typeface="Calibri"/>
              <a:sym typeface="Calibri"/>
            </a:endParaRPr>
          </a:p>
        </p:txBody>
      </p:sp>
      <p:sp>
        <p:nvSpPr>
          <p:cNvPr id="183" name="Google Shape;18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93" name="Google Shape;19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03" name="Google Shape;20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13" name="Google Shape;21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23" name="Google Shape;22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33" name="Google Shape;23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43" name="Google Shape;24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e541559b2a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g2e541559b2a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53" name="Google Shape;253;g2e541559b2a_0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e541559b2a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g2e541559b2a_0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63" name="Google Shape;263;g2e541559b2a_0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72" name="Google Shape;27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Talk partners for 3 minutes</a:t>
            </a:r>
            <a:endParaRPr dirty="0"/>
          </a:p>
          <a:p>
            <a:pPr marL="171450" lvl="0" indent="-171450" algn="l" rtl="0">
              <a:lnSpc>
                <a:spcPct val="100000"/>
              </a:lnSpc>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Gather responses</a:t>
            </a:r>
            <a:endParaRPr dirty="0"/>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e541559b2a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e541559b2a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Talk partners for 3 minutes</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Gather responses</a:t>
            </a:r>
            <a:endParaRPr/>
          </a:p>
        </p:txBody>
      </p:sp>
      <p:sp>
        <p:nvSpPr>
          <p:cNvPr id="106" name="Google Shape;106;g2e541559b2a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e541559b2a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g2e541559b2a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Talk partners for 3 minutes</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Gather responses</a:t>
            </a:r>
            <a:endParaRPr/>
          </a:p>
        </p:txBody>
      </p:sp>
      <p:sp>
        <p:nvSpPr>
          <p:cNvPr id="115" name="Google Shape;115;g2e541559b2a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e541559b2a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g2e541559b2a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Talk partners for 3 minutes</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Gather responses</a:t>
            </a:r>
            <a:endParaRPr/>
          </a:p>
        </p:txBody>
      </p:sp>
      <p:sp>
        <p:nvSpPr>
          <p:cNvPr id="124" name="Google Shape;124;g2e541559b2a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e541559b2a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2e541559b2a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Talk partners for 3 minutes</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Gather responses</a:t>
            </a:r>
            <a:endParaRPr/>
          </a:p>
        </p:txBody>
      </p:sp>
      <p:sp>
        <p:nvSpPr>
          <p:cNvPr id="133" name="Google Shape;133;g2e541559b2a_0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e541559b2a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g2e541559b2a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Talk partners for 3 minutes</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Gather responses</a:t>
            </a:r>
            <a:endParaRPr/>
          </a:p>
        </p:txBody>
      </p:sp>
      <p:sp>
        <p:nvSpPr>
          <p:cNvPr id="142" name="Google Shape;142;g2e541559b2a_0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a:p>
        </p:txBody>
      </p:sp>
      <p:sp>
        <p:nvSpPr>
          <p:cNvPr id="151" name="Google Shape;15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a:p>
        </p:txBody>
      </p:sp>
      <p:sp>
        <p:nvSpPr>
          <p:cNvPr id="167" name="Google Shape;16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1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625"/>
          </a:xfrm>
          <a:prstGeom prst="rect">
            <a:avLst/>
          </a:prstGeom>
          <a:noFill/>
          <a:ln>
            <a:noFill/>
          </a:ln>
        </p:spPr>
      </p:sp>
      <p:sp>
        <p:nvSpPr>
          <p:cNvPr id="68" name="Google Shape;6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www.youtube.com/watch?v=at_f98qOGY0" TargetMode="External"/><Relationship Id="rId5" Type="http://schemas.openxmlformats.org/officeDocument/2006/relationships/image" Target="../media/image28.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hyperlink" Target="http://www.youtube.com/watch?v=nDvAubwWuPg" TargetMode="Externa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l="23788" r="33782"/>
          <a:stretch/>
        </p:blipFill>
        <p:spPr>
          <a:xfrm>
            <a:off x="0" y="0"/>
            <a:ext cx="12192000" cy="6858000"/>
          </a:xfrm>
          <a:prstGeom prst="rect">
            <a:avLst/>
          </a:prstGeom>
          <a:noFill/>
          <a:ln>
            <a:noFill/>
          </a:ln>
        </p:spPr>
      </p:pic>
      <p:pic>
        <p:nvPicPr>
          <p:cNvPr id="90" name="Google Shape;90;p1"/>
          <p:cNvPicPr preferRelativeResize="0"/>
          <p:nvPr/>
        </p:nvPicPr>
        <p:blipFill rotWithShape="1">
          <a:blip r:embed="rId4">
            <a:alphaModFix/>
          </a:blip>
          <a:srcRect l="17588" t="61504" r="21023"/>
          <a:stretch/>
        </p:blipFill>
        <p:spPr>
          <a:xfrm>
            <a:off x="736166" y="4968986"/>
            <a:ext cx="3739487" cy="1328740"/>
          </a:xfrm>
          <a:prstGeom prst="rect">
            <a:avLst/>
          </a:prstGeom>
          <a:noFill/>
          <a:ln>
            <a:noFill/>
          </a:ln>
        </p:spPr>
      </p:pic>
      <p:sp>
        <p:nvSpPr>
          <p:cNvPr id="91" name="Google Shape;91;p1"/>
          <p:cNvSpPr txBox="1"/>
          <p:nvPr/>
        </p:nvSpPr>
        <p:spPr>
          <a:xfrm>
            <a:off x="1469409" y="955342"/>
            <a:ext cx="9471600" cy="1847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GB" sz="6600" b="0" i="0" u="none" strike="noStrike" cap="none">
                <a:solidFill>
                  <a:schemeClr val="lt1"/>
                </a:solidFill>
                <a:latin typeface="Gill Sans"/>
                <a:ea typeface="Gill Sans"/>
                <a:cs typeface="Gill Sans"/>
                <a:sym typeface="Gill Sans"/>
              </a:rPr>
              <a:t>Care of Creation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800"/>
              <a:buFont typeface="Arial"/>
              <a:buNone/>
            </a:pPr>
            <a:r>
              <a:rPr lang="en-GB" sz="4800">
                <a:solidFill>
                  <a:schemeClr val="lt1"/>
                </a:solidFill>
                <a:latin typeface="Gill Sans"/>
                <a:ea typeface="Gill Sans"/>
                <a:cs typeface="Gill Sans"/>
                <a:sym typeface="Gill Sans"/>
              </a:rPr>
              <a:t>Year 1</a:t>
            </a:r>
            <a:endParaRPr sz="8000" b="0" i="0" u="none" strike="noStrike" cap="none">
              <a:solidFill>
                <a:schemeClr val="lt1"/>
              </a:solidFill>
              <a:latin typeface="Gill Sans"/>
              <a:ea typeface="Gill Sans"/>
              <a:cs typeface="Gill Sans"/>
              <a:sym typeface="Gill Sans"/>
            </a:endParaRPr>
          </a:p>
        </p:txBody>
      </p:sp>
      <p:pic>
        <p:nvPicPr>
          <p:cNvPr id="92" name="Google Shape;92;p1"/>
          <p:cNvPicPr preferRelativeResize="0"/>
          <p:nvPr/>
        </p:nvPicPr>
        <p:blipFill rotWithShape="1">
          <a:blip r:embed="rId5">
            <a:alphaModFix/>
          </a:blip>
          <a:srcRect l="54104" t="11588" r="10359" b="19840"/>
          <a:stretch/>
        </p:blipFill>
        <p:spPr>
          <a:xfrm>
            <a:off x="8686800" y="3705331"/>
            <a:ext cx="2328400" cy="2527310"/>
          </a:xfrm>
          <a:prstGeom prst="rect">
            <a:avLst/>
          </a:prstGeom>
          <a:noFill/>
          <a:ln>
            <a:noFill/>
          </a:ln>
        </p:spPr>
      </p:pic>
      <p:pic>
        <p:nvPicPr>
          <p:cNvPr id="93" name="Google Shape;93;p1"/>
          <p:cNvPicPr preferRelativeResize="0"/>
          <p:nvPr/>
        </p:nvPicPr>
        <p:blipFill rotWithShape="1">
          <a:blip r:embed="rId6">
            <a:alphaModFix/>
          </a:blip>
          <a:srcRect/>
          <a:stretch/>
        </p:blipFill>
        <p:spPr>
          <a:xfrm>
            <a:off x="128796" y="52012"/>
            <a:ext cx="2164084" cy="216103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6"/>
          <p:cNvPicPr preferRelativeResize="0"/>
          <p:nvPr/>
        </p:nvPicPr>
        <p:blipFill rotWithShape="1">
          <a:blip r:embed="rId3">
            <a:alphaModFix/>
          </a:blip>
          <a:srcRect l="108" t="12102" r="354"/>
          <a:stretch/>
        </p:blipFill>
        <p:spPr>
          <a:xfrm>
            <a:off x="0" y="-2338"/>
            <a:ext cx="12192000" cy="1805013"/>
          </a:xfrm>
          <a:prstGeom prst="rect">
            <a:avLst/>
          </a:prstGeom>
          <a:noFill/>
          <a:ln>
            <a:noFill/>
          </a:ln>
        </p:spPr>
      </p:pic>
      <p:pic>
        <p:nvPicPr>
          <p:cNvPr id="186" name="Google Shape;186;p6"/>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87" name="Google Shape;187;p6"/>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a:solidFill>
                  <a:schemeClr val="lt1"/>
                </a:solidFill>
                <a:latin typeface="Gill Sans"/>
                <a:ea typeface="Gill Sans"/>
                <a:cs typeface="Gill Sans"/>
                <a:sym typeface="Gill Sans"/>
              </a:rPr>
              <a:t>Reading Scripture</a:t>
            </a:r>
            <a:endParaRPr sz="1400" b="0" i="0" u="none" strike="noStrike" cap="none">
              <a:solidFill>
                <a:srgbClr val="000000"/>
              </a:solidFill>
              <a:latin typeface="Arial"/>
              <a:ea typeface="Arial"/>
              <a:cs typeface="Arial"/>
              <a:sym typeface="Arial"/>
            </a:endParaRPr>
          </a:p>
        </p:txBody>
      </p:sp>
      <p:sp>
        <p:nvSpPr>
          <p:cNvPr id="188" name="Google Shape;188;p6"/>
          <p:cNvSpPr/>
          <p:nvPr/>
        </p:nvSpPr>
        <p:spPr>
          <a:xfrm>
            <a:off x="650238" y="2157660"/>
            <a:ext cx="2463900" cy="1446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GB" sz="3200" b="0" i="0" u="none" strike="noStrike" cap="none" dirty="0">
                <a:solidFill>
                  <a:schemeClr val="dk1"/>
                </a:solidFill>
                <a:latin typeface="Gill Sans"/>
                <a:ea typeface="Gill Sans"/>
                <a:cs typeface="Gill Sans"/>
                <a:sym typeface="Gill Sans"/>
              </a:rPr>
              <a:t>‘God put people in the Garden of Eden to take care of it.’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dirty="0">
                <a:solidFill>
                  <a:srgbClr val="C00000"/>
                </a:solidFill>
                <a:latin typeface="Gill Sans"/>
                <a:ea typeface="Gill Sans"/>
                <a:cs typeface="Gill Sans"/>
                <a:sym typeface="Gill Sans"/>
              </a:rPr>
              <a:t>Genesis 2:15</a:t>
            </a:r>
            <a:endParaRPr sz="1400" b="0" i="0" u="none" strike="noStrike" cap="none" dirty="0">
              <a:solidFill>
                <a:srgbClr val="000000"/>
              </a:solidFill>
              <a:latin typeface="Arial"/>
              <a:ea typeface="Arial"/>
              <a:cs typeface="Arial"/>
              <a:sym typeface="Arial"/>
            </a:endParaRPr>
          </a:p>
        </p:txBody>
      </p:sp>
      <p:pic>
        <p:nvPicPr>
          <p:cNvPr id="7" name="Picture 6">
            <a:extLst>
              <a:ext uri="{FF2B5EF4-FFF2-40B4-BE49-F238E27FC236}">
                <a16:creationId xmlns:a16="http://schemas.microsoft.com/office/drawing/2014/main" id="{86177ACD-4D41-4ABA-ACC5-663C79EF6B3C}"/>
              </a:ext>
            </a:extLst>
          </p:cNvPr>
          <p:cNvPicPr>
            <a:picLocks noChangeAspect="1"/>
          </p:cNvPicPr>
          <p:nvPr/>
        </p:nvPicPr>
        <p:blipFill>
          <a:blip r:embed="rId5"/>
          <a:stretch>
            <a:fillRect/>
          </a:stretch>
        </p:blipFill>
        <p:spPr>
          <a:xfrm>
            <a:off x="3911600" y="1802675"/>
            <a:ext cx="6085530" cy="380345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7"/>
          <p:cNvPicPr preferRelativeResize="0"/>
          <p:nvPr/>
        </p:nvPicPr>
        <p:blipFill rotWithShape="1">
          <a:blip r:embed="rId3">
            <a:alphaModFix/>
          </a:blip>
          <a:srcRect l="108" t="12102" r="354"/>
          <a:stretch/>
        </p:blipFill>
        <p:spPr>
          <a:xfrm>
            <a:off x="0" y="-2338"/>
            <a:ext cx="12192000" cy="1805013"/>
          </a:xfrm>
          <a:prstGeom prst="rect">
            <a:avLst/>
          </a:prstGeom>
          <a:noFill/>
          <a:ln>
            <a:noFill/>
          </a:ln>
        </p:spPr>
      </p:pic>
      <p:pic>
        <p:nvPicPr>
          <p:cNvPr id="196" name="Google Shape;196;p7"/>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97" name="Google Shape;197;p7"/>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dirty="0">
                <a:solidFill>
                  <a:schemeClr val="lt1"/>
                </a:solidFill>
                <a:latin typeface="Gill Sans"/>
                <a:ea typeface="Gill Sans"/>
                <a:cs typeface="Gill Sans"/>
                <a:sym typeface="Gill Sans"/>
              </a:rPr>
              <a:t>The World is Awesome</a:t>
            </a:r>
            <a:endParaRPr sz="1400" b="0" i="0" u="none" strike="noStrike" cap="none" dirty="0">
              <a:solidFill>
                <a:srgbClr val="000000"/>
              </a:solidFill>
              <a:latin typeface="Arial"/>
              <a:ea typeface="Arial"/>
              <a:cs typeface="Arial"/>
              <a:sym typeface="Arial"/>
            </a:endParaRPr>
          </a:p>
        </p:txBody>
      </p:sp>
      <p:pic>
        <p:nvPicPr>
          <p:cNvPr id="198" name="Google Shape;198;p7"/>
          <p:cNvPicPr preferRelativeResize="0"/>
          <p:nvPr/>
        </p:nvPicPr>
        <p:blipFill rotWithShape="1">
          <a:blip r:embed="rId5">
            <a:alphaModFix/>
          </a:blip>
          <a:srcRect l="3811" t="11452" r="57609" b="6232"/>
          <a:stretch/>
        </p:blipFill>
        <p:spPr>
          <a:xfrm>
            <a:off x="889884" y="2065584"/>
            <a:ext cx="2678264" cy="3214420"/>
          </a:xfrm>
          <a:prstGeom prst="rect">
            <a:avLst/>
          </a:prstGeom>
          <a:noFill/>
          <a:ln>
            <a:noFill/>
          </a:ln>
        </p:spPr>
      </p:pic>
      <p:pic>
        <p:nvPicPr>
          <p:cNvPr id="199" name="Google Shape;199;p7" descr="To all fans of the whole world and all its sights and sounds. &#10;&#10;Watch the 2020 version: https://youtu.be/Q_6v-jh1Z5k&#10;&#10;Subscribe to Discovery:&#10;http://bit.ly/SubscribeDiscovery&#10;&#10;Join us on Facebook:&#10;https://www.facebook.com/Discovery&#10;&#10;Follow us on Twitter:&#10;https://twitter.com/Discovery&#10;&#10;Follow us on Instagram:&#10;https://www.instagram.com/Discovery/" title="The World Is Just Awesome (Boom De Yada) | Discovery">
            <a:hlinkClick r:id="rId6"/>
          </p:cNvPr>
          <p:cNvPicPr preferRelativeResize="0"/>
          <p:nvPr/>
        </p:nvPicPr>
        <p:blipFill>
          <a:blip r:embed="rId7">
            <a:alphaModFix/>
          </a:blip>
          <a:stretch>
            <a:fillRect/>
          </a:stretch>
        </p:blipFill>
        <p:spPr>
          <a:xfrm>
            <a:off x="4231225" y="1889639"/>
            <a:ext cx="6180035" cy="3476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10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10"/>
          <p:cNvPicPr preferRelativeResize="0"/>
          <p:nvPr/>
        </p:nvPicPr>
        <p:blipFill rotWithShape="1">
          <a:blip r:embed="rId3">
            <a:alphaModFix/>
          </a:blip>
          <a:srcRect l="108" t="12102" r="354"/>
          <a:stretch/>
        </p:blipFill>
        <p:spPr>
          <a:xfrm>
            <a:off x="0" y="-2338"/>
            <a:ext cx="12192000" cy="1805013"/>
          </a:xfrm>
          <a:prstGeom prst="rect">
            <a:avLst/>
          </a:prstGeom>
          <a:noFill/>
          <a:ln>
            <a:noFill/>
          </a:ln>
        </p:spPr>
      </p:pic>
      <p:pic>
        <p:nvPicPr>
          <p:cNvPr id="206" name="Google Shape;206;p10"/>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07" name="Google Shape;207;p10"/>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sp>
        <p:nvSpPr>
          <p:cNvPr id="208" name="Google Shape;208;p10"/>
          <p:cNvSpPr/>
          <p:nvPr/>
        </p:nvSpPr>
        <p:spPr>
          <a:xfrm>
            <a:off x="3637719" y="2459504"/>
            <a:ext cx="7757051" cy="23083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chemeClr val="dk1"/>
                </a:solidFill>
                <a:latin typeface="Gill Sans"/>
                <a:ea typeface="Gill Sans"/>
                <a:cs typeface="Gill Sans"/>
                <a:sym typeface="Gill Sans"/>
              </a:rPr>
              <a:t>Our world is a wonderful place.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GB" sz="3600" b="1" i="0" u="none" strike="noStrike" cap="none">
                <a:solidFill>
                  <a:srgbClr val="C00000"/>
                </a:solidFill>
                <a:latin typeface="Gill Sans"/>
                <a:ea typeface="Gill Sans"/>
                <a:cs typeface="Gill Sans"/>
                <a:sym typeface="Gill Sans"/>
              </a:rPr>
              <a:t>What do you love about our world</a:t>
            </a:r>
            <a:r>
              <a:rPr lang="en-GB" sz="3600" b="1">
                <a:solidFill>
                  <a:srgbClr val="C00000"/>
                </a:solidFill>
                <a:latin typeface="Gill Sans"/>
                <a:ea typeface="Gill Sans"/>
                <a:cs typeface="Gill Sans"/>
                <a:sym typeface="Gill Sans"/>
              </a:rPr>
              <a:t> and </a:t>
            </a:r>
            <a:r>
              <a:rPr lang="en-GB" sz="3600" b="1" i="0" u="none" strike="noStrike" cap="none">
                <a:solidFill>
                  <a:srgbClr val="C00000"/>
                </a:solidFill>
                <a:latin typeface="Gill Sans"/>
                <a:ea typeface="Gill Sans"/>
                <a:cs typeface="Gill Sans"/>
                <a:sym typeface="Gill Sans"/>
              </a:rPr>
              <a:t>the environment?</a:t>
            </a:r>
            <a:endParaRPr sz="3600" b="1" i="0" u="none" strike="noStrike" cap="none">
              <a:solidFill>
                <a:srgbClr val="C00000"/>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3600"/>
              <a:buFont typeface="Arial"/>
              <a:buNone/>
            </a:pPr>
            <a:endParaRPr sz="3600" b="1">
              <a:solidFill>
                <a:srgbClr val="C00000"/>
              </a:solidFill>
              <a:latin typeface="Gill Sans"/>
              <a:ea typeface="Gill Sans"/>
              <a:cs typeface="Gill Sans"/>
              <a:sym typeface="Gill Sans"/>
            </a:endParaRPr>
          </a:p>
        </p:txBody>
      </p:sp>
      <p:pic>
        <p:nvPicPr>
          <p:cNvPr id="209" name="Google Shape;209;p10"/>
          <p:cNvPicPr preferRelativeResize="0"/>
          <p:nvPr/>
        </p:nvPicPr>
        <p:blipFill rotWithShape="1">
          <a:blip r:embed="rId5">
            <a:alphaModFix/>
          </a:blip>
          <a:srcRect l="6145" t="11984" r="56616" b="18181"/>
          <a:stretch/>
        </p:blipFill>
        <p:spPr>
          <a:xfrm>
            <a:off x="621527" y="2124648"/>
            <a:ext cx="2778211" cy="293067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11"/>
          <p:cNvPicPr preferRelativeResize="0"/>
          <p:nvPr/>
        </p:nvPicPr>
        <p:blipFill rotWithShape="1">
          <a:blip r:embed="rId3">
            <a:alphaModFix/>
          </a:blip>
          <a:srcRect l="108" t="12102" r="354"/>
          <a:stretch/>
        </p:blipFill>
        <p:spPr>
          <a:xfrm>
            <a:off x="0" y="-2338"/>
            <a:ext cx="12192000" cy="1805013"/>
          </a:xfrm>
          <a:prstGeom prst="rect">
            <a:avLst/>
          </a:prstGeom>
          <a:noFill/>
          <a:ln>
            <a:noFill/>
          </a:ln>
        </p:spPr>
      </p:pic>
      <p:pic>
        <p:nvPicPr>
          <p:cNvPr id="216" name="Google Shape;216;p11"/>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17" name="Google Shape;217;p11"/>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sp>
        <p:nvSpPr>
          <p:cNvPr id="218" name="Google Shape;218;p11"/>
          <p:cNvSpPr/>
          <p:nvPr/>
        </p:nvSpPr>
        <p:spPr>
          <a:xfrm>
            <a:off x="1080051" y="2459504"/>
            <a:ext cx="6781801"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0" i="0" u="none" strike="noStrike" cap="none">
                <a:solidFill>
                  <a:schemeClr val="dk1"/>
                </a:solidFill>
                <a:latin typeface="Gill Sans"/>
                <a:ea typeface="Gill Sans"/>
                <a:cs typeface="Gill Sans"/>
                <a:sym typeface="Gill Sans"/>
              </a:rPr>
              <a:t>God made the </a:t>
            </a:r>
            <a:r>
              <a:rPr lang="en-GB" sz="4000" b="1" i="0" u="none" strike="noStrike" cap="none">
                <a:solidFill>
                  <a:schemeClr val="dk1"/>
                </a:solidFill>
                <a:latin typeface="Gill Sans"/>
                <a:ea typeface="Gill Sans"/>
                <a:cs typeface="Gill Sans"/>
                <a:sym typeface="Gill Sans"/>
              </a:rPr>
              <a:t>world</a:t>
            </a:r>
            <a:r>
              <a:rPr lang="en-GB" sz="4000" b="0" i="0" u="none" strike="noStrike" cap="none">
                <a:solidFill>
                  <a:schemeClr val="dk1"/>
                </a:solidFill>
                <a:latin typeface="Gill Sans"/>
                <a:ea typeface="Gill Sans"/>
                <a:cs typeface="Gill Sans"/>
                <a:sym typeface="Gill Sans"/>
              </a:rPr>
              <a:t> for us.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GB" sz="4000" b="0" i="0" u="none" strike="noStrike" cap="none">
                <a:solidFill>
                  <a:schemeClr val="dk1"/>
                </a:solidFill>
                <a:latin typeface="Gill Sans"/>
                <a:ea typeface="Gill Sans"/>
                <a:cs typeface="Gill Sans"/>
                <a:sym typeface="Gill Sans"/>
              </a:rPr>
              <a:t>The world is everyone’s </a:t>
            </a:r>
            <a:r>
              <a:rPr lang="en-GB" sz="4000" b="1" i="0" u="none" strike="noStrike" cap="none">
                <a:solidFill>
                  <a:schemeClr val="dk1"/>
                </a:solidFill>
                <a:latin typeface="Gill Sans"/>
                <a:ea typeface="Gill Sans"/>
                <a:cs typeface="Gill Sans"/>
                <a:sym typeface="Gill Sans"/>
              </a:rPr>
              <a:t>home</a:t>
            </a:r>
            <a:r>
              <a:rPr lang="en-GB" sz="4000" b="0" i="0" u="none" strike="noStrike" cap="none">
                <a:solidFill>
                  <a:schemeClr val="dk1"/>
                </a:solidFill>
                <a:latin typeface="Gill Sans"/>
                <a:ea typeface="Gill Sans"/>
                <a:cs typeface="Gill Sans"/>
                <a:sym typeface="Gill Sans"/>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GB" sz="4000" b="0" i="0" u="none" strike="noStrike" cap="none">
                <a:solidFill>
                  <a:schemeClr val="dk1"/>
                </a:solidFill>
                <a:latin typeface="Gill Sans"/>
                <a:ea typeface="Gill Sans"/>
                <a:cs typeface="Gill Sans"/>
                <a:sym typeface="Gill Sans"/>
              </a:rPr>
              <a:t>We need to look after it.</a:t>
            </a:r>
            <a:endParaRPr sz="1400" b="0" i="0" u="none" strike="noStrike" cap="none">
              <a:solidFill>
                <a:srgbClr val="000000"/>
              </a:solidFill>
              <a:latin typeface="Arial"/>
              <a:ea typeface="Arial"/>
              <a:cs typeface="Arial"/>
              <a:sym typeface="Arial"/>
            </a:endParaRPr>
          </a:p>
        </p:txBody>
      </p:sp>
      <p:pic>
        <p:nvPicPr>
          <p:cNvPr id="219" name="Google Shape;219;p11"/>
          <p:cNvPicPr preferRelativeResize="0"/>
          <p:nvPr/>
        </p:nvPicPr>
        <p:blipFill rotWithShape="1">
          <a:blip r:embed="rId5">
            <a:alphaModFix/>
          </a:blip>
          <a:srcRect/>
          <a:stretch/>
        </p:blipFill>
        <p:spPr>
          <a:xfrm>
            <a:off x="8149194" y="1802675"/>
            <a:ext cx="3578087" cy="357808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12"/>
          <p:cNvPicPr preferRelativeResize="0"/>
          <p:nvPr/>
        </p:nvPicPr>
        <p:blipFill rotWithShape="1">
          <a:blip r:embed="rId3">
            <a:alphaModFix/>
          </a:blip>
          <a:srcRect l="108" t="12102" r="354"/>
          <a:stretch/>
        </p:blipFill>
        <p:spPr>
          <a:xfrm>
            <a:off x="0" y="-2338"/>
            <a:ext cx="12192000" cy="1805013"/>
          </a:xfrm>
          <a:prstGeom prst="rect">
            <a:avLst/>
          </a:prstGeom>
          <a:noFill/>
          <a:ln>
            <a:noFill/>
          </a:ln>
        </p:spPr>
      </p:pic>
      <p:pic>
        <p:nvPicPr>
          <p:cNvPr id="226" name="Google Shape;226;p12"/>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27" name="Google Shape;227;p12"/>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sp>
        <p:nvSpPr>
          <p:cNvPr id="228" name="Google Shape;228;p12"/>
          <p:cNvSpPr/>
          <p:nvPr/>
        </p:nvSpPr>
        <p:spPr>
          <a:xfrm>
            <a:off x="4837043" y="2459504"/>
            <a:ext cx="6781801"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0" i="0" u="none" strike="noStrike" cap="none">
                <a:solidFill>
                  <a:schemeClr val="dk1"/>
                </a:solidFill>
                <a:latin typeface="Gill Sans"/>
                <a:ea typeface="Gill Sans"/>
                <a:cs typeface="Gill Sans"/>
                <a:sym typeface="Gill Sans"/>
              </a:rPr>
              <a:t>Being a </a:t>
            </a:r>
            <a:r>
              <a:rPr lang="en-GB" sz="4000" b="1" i="0" u="none" strike="noStrike" cap="none">
                <a:solidFill>
                  <a:schemeClr val="dk1"/>
                </a:solidFill>
                <a:latin typeface="Gill Sans"/>
                <a:ea typeface="Gill Sans"/>
                <a:cs typeface="Gill Sans"/>
                <a:sym typeface="Gill Sans"/>
              </a:rPr>
              <a:t>steward</a:t>
            </a:r>
            <a:r>
              <a:rPr lang="en-GB" sz="4000" b="0" i="0" u="none" strike="noStrike" cap="none">
                <a:solidFill>
                  <a:schemeClr val="dk1"/>
                </a:solidFill>
                <a:latin typeface="Gill Sans"/>
                <a:ea typeface="Gill Sans"/>
                <a:cs typeface="Gill Sans"/>
                <a:sym typeface="Gill Sans"/>
              </a:rPr>
              <a:t> </a:t>
            </a:r>
            <a:r>
              <a:rPr lang="en-GB" sz="4000" b="1" i="0" u="none" strike="noStrike" cap="none">
                <a:solidFill>
                  <a:schemeClr val="dk1"/>
                </a:solidFill>
                <a:latin typeface="Gill Sans"/>
                <a:ea typeface="Gill Sans"/>
                <a:cs typeface="Gill Sans"/>
                <a:sym typeface="Gill Sans"/>
              </a:rPr>
              <a:t>of creation</a:t>
            </a:r>
            <a:r>
              <a:rPr lang="en-GB" sz="4000" b="0" i="0" u="none" strike="noStrike" cap="none">
                <a:solidFill>
                  <a:schemeClr val="dk1"/>
                </a:solidFill>
                <a:latin typeface="Gill Sans"/>
                <a:ea typeface="Gill Sans"/>
                <a:cs typeface="Gill Sans"/>
                <a:sym typeface="Gill Sans"/>
              </a:rPr>
              <a:t> means being someone who cares for the world.</a:t>
            </a:r>
            <a:endParaRPr sz="1400" b="0" i="0" u="none" strike="noStrike" cap="none">
              <a:solidFill>
                <a:srgbClr val="000000"/>
              </a:solidFill>
              <a:latin typeface="Arial"/>
              <a:ea typeface="Arial"/>
              <a:cs typeface="Arial"/>
              <a:sym typeface="Arial"/>
            </a:endParaRPr>
          </a:p>
        </p:txBody>
      </p:sp>
      <p:pic>
        <p:nvPicPr>
          <p:cNvPr id="229" name="Google Shape;229;p12"/>
          <p:cNvPicPr preferRelativeResize="0"/>
          <p:nvPr/>
        </p:nvPicPr>
        <p:blipFill rotWithShape="1">
          <a:blip r:embed="rId5">
            <a:alphaModFix/>
          </a:blip>
          <a:srcRect l="3812" t="8985" r="48478" b="7534"/>
          <a:stretch/>
        </p:blipFill>
        <p:spPr>
          <a:xfrm>
            <a:off x="749961" y="2160445"/>
            <a:ext cx="3233569" cy="318249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13"/>
          <p:cNvPicPr preferRelativeResize="0"/>
          <p:nvPr/>
        </p:nvPicPr>
        <p:blipFill rotWithShape="1">
          <a:blip r:embed="rId3">
            <a:alphaModFix/>
          </a:blip>
          <a:srcRect l="108" t="12102" r="354"/>
          <a:stretch/>
        </p:blipFill>
        <p:spPr>
          <a:xfrm>
            <a:off x="0" y="-2338"/>
            <a:ext cx="12192000" cy="1805013"/>
          </a:xfrm>
          <a:prstGeom prst="rect">
            <a:avLst/>
          </a:prstGeom>
          <a:noFill/>
          <a:ln>
            <a:noFill/>
          </a:ln>
        </p:spPr>
      </p:pic>
      <p:pic>
        <p:nvPicPr>
          <p:cNvPr id="236" name="Google Shape;236;p13"/>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37" name="Google Shape;237;p13"/>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sp>
        <p:nvSpPr>
          <p:cNvPr id="238" name="Google Shape;238;p13"/>
          <p:cNvSpPr/>
          <p:nvPr/>
        </p:nvSpPr>
        <p:spPr>
          <a:xfrm>
            <a:off x="4547913" y="2480111"/>
            <a:ext cx="6781801" cy="23083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1" i="0" u="none" strike="noStrike" cap="none">
                <a:solidFill>
                  <a:srgbClr val="C00000"/>
                </a:solidFill>
                <a:latin typeface="Gill Sans"/>
                <a:ea typeface="Gill Sans"/>
                <a:cs typeface="Gill Sans"/>
                <a:sym typeface="Gill Sans"/>
              </a:rPr>
              <a:t>What can we do to look after our world?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GB" sz="3600" b="1" i="0" u="none" strike="noStrike" cap="none">
                <a:solidFill>
                  <a:srgbClr val="C00000"/>
                </a:solidFill>
                <a:latin typeface="Gill Sans"/>
                <a:ea typeface="Gill Sans"/>
                <a:cs typeface="Gill Sans"/>
                <a:sym typeface="Gill Sans"/>
              </a:rPr>
              <a:t>What can we do to be good </a:t>
            </a:r>
            <a:r>
              <a:rPr lang="en-GB" sz="3600" b="1" i="0" u="none" strike="noStrike" cap="none">
                <a:solidFill>
                  <a:schemeClr val="dk1"/>
                </a:solidFill>
                <a:latin typeface="Gill Sans"/>
                <a:ea typeface="Gill Sans"/>
                <a:cs typeface="Gill Sans"/>
                <a:sym typeface="Gill Sans"/>
              </a:rPr>
              <a:t>stewards of creation</a:t>
            </a:r>
            <a:r>
              <a:rPr lang="en-GB" sz="3600" b="1" i="0" u="none" strike="noStrike" cap="none">
                <a:solidFill>
                  <a:srgbClr val="C00000"/>
                </a:solidFill>
                <a:latin typeface="Gill Sans"/>
                <a:ea typeface="Gill Sans"/>
                <a:cs typeface="Gill Sans"/>
                <a:sym typeface="Gill Sans"/>
              </a:rPr>
              <a:t>?</a:t>
            </a:r>
            <a:endParaRPr sz="4000" b="1" i="0" u="none" strike="noStrike" cap="none">
              <a:solidFill>
                <a:srgbClr val="C00000"/>
              </a:solidFill>
              <a:latin typeface="Gill Sans"/>
              <a:ea typeface="Gill Sans"/>
              <a:cs typeface="Gill Sans"/>
              <a:sym typeface="Gill Sans"/>
            </a:endParaRPr>
          </a:p>
        </p:txBody>
      </p:sp>
      <p:pic>
        <p:nvPicPr>
          <p:cNvPr id="239" name="Google Shape;239;p13"/>
          <p:cNvPicPr preferRelativeResize="0"/>
          <p:nvPr/>
        </p:nvPicPr>
        <p:blipFill rotWithShape="1">
          <a:blip r:embed="rId5">
            <a:alphaModFix/>
          </a:blip>
          <a:srcRect l="6429" t="11111" r="57232" b="19205"/>
          <a:stretch/>
        </p:blipFill>
        <p:spPr>
          <a:xfrm>
            <a:off x="1272468" y="2097800"/>
            <a:ext cx="2712229" cy="292547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14"/>
          <p:cNvPicPr preferRelativeResize="0"/>
          <p:nvPr/>
        </p:nvPicPr>
        <p:blipFill rotWithShape="1">
          <a:blip r:embed="rId3">
            <a:alphaModFix/>
          </a:blip>
          <a:srcRect l="108" t="12102" r="354"/>
          <a:stretch/>
        </p:blipFill>
        <p:spPr>
          <a:xfrm>
            <a:off x="0" y="-2338"/>
            <a:ext cx="12192000" cy="1805013"/>
          </a:xfrm>
          <a:prstGeom prst="rect">
            <a:avLst/>
          </a:prstGeom>
          <a:noFill/>
          <a:ln>
            <a:noFill/>
          </a:ln>
        </p:spPr>
      </p:pic>
      <p:pic>
        <p:nvPicPr>
          <p:cNvPr id="246" name="Google Shape;246;p14"/>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47" name="Google Shape;247;p14"/>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Main Activity</a:t>
            </a:r>
            <a:endParaRPr sz="1400" b="0" i="0" u="none" strike="noStrike" cap="none">
              <a:solidFill>
                <a:srgbClr val="000000"/>
              </a:solidFill>
              <a:latin typeface="Arial"/>
              <a:ea typeface="Arial"/>
              <a:cs typeface="Arial"/>
              <a:sym typeface="Arial"/>
            </a:endParaRPr>
          </a:p>
        </p:txBody>
      </p:sp>
      <p:sp>
        <p:nvSpPr>
          <p:cNvPr id="248" name="Google Shape;248;p14"/>
          <p:cNvSpPr txBox="1"/>
          <p:nvPr/>
        </p:nvSpPr>
        <p:spPr>
          <a:xfrm>
            <a:off x="2782958" y="2000753"/>
            <a:ext cx="9283200" cy="3047700"/>
          </a:xfrm>
          <a:prstGeom prst="rect">
            <a:avLst/>
          </a:prstGeom>
          <a:noFill/>
          <a:ln>
            <a:noFill/>
          </a:ln>
        </p:spPr>
        <p:txBody>
          <a:bodyPr spcFirstLastPara="1" wrap="square" lIns="91425" tIns="45700" rIns="91425" bIns="45700" anchor="t" anchorCtr="0">
            <a:spAutoFit/>
          </a:bodyPr>
          <a:lstStyle/>
          <a:p>
            <a:pPr marL="457200" marR="0" lvl="0" indent="-431800" algn="ctr" rtl="0">
              <a:lnSpc>
                <a:spcPct val="100000"/>
              </a:lnSpc>
              <a:spcBef>
                <a:spcPts val="0"/>
              </a:spcBef>
              <a:spcAft>
                <a:spcPts val="0"/>
              </a:spcAft>
              <a:buClr>
                <a:schemeClr val="dk1"/>
              </a:buClr>
              <a:buSzPts val="3200"/>
              <a:buFont typeface="Gill Sans"/>
              <a:buAutoNum type="arabicPeriod"/>
            </a:pPr>
            <a:r>
              <a:rPr lang="en-GB" sz="3200">
                <a:solidFill>
                  <a:schemeClr val="dk1"/>
                </a:solidFill>
                <a:latin typeface="Gill Sans"/>
                <a:ea typeface="Gill Sans"/>
                <a:cs typeface="Gill Sans"/>
                <a:sym typeface="Gill Sans"/>
              </a:rPr>
              <a:t>Inside the template, write all the things you love about the planet.</a:t>
            </a:r>
            <a:endParaRPr sz="3200">
              <a:solidFill>
                <a:schemeClr val="dk1"/>
              </a:solidFill>
              <a:latin typeface="Gill Sans"/>
              <a:ea typeface="Gill Sans"/>
              <a:cs typeface="Gill Sans"/>
              <a:sym typeface="Gill Sans"/>
            </a:endParaRPr>
          </a:p>
          <a:p>
            <a:pPr marL="457200" marR="0" lvl="0" indent="-431800" algn="ctr" rtl="0">
              <a:lnSpc>
                <a:spcPct val="100000"/>
              </a:lnSpc>
              <a:spcBef>
                <a:spcPts val="0"/>
              </a:spcBef>
              <a:spcAft>
                <a:spcPts val="0"/>
              </a:spcAft>
              <a:buClr>
                <a:schemeClr val="dk1"/>
              </a:buClr>
              <a:buSzPts val="3200"/>
              <a:buFont typeface="Gill Sans"/>
              <a:buAutoNum type="arabicPeriod"/>
            </a:pPr>
            <a:r>
              <a:rPr lang="en-GB" sz="3200">
                <a:solidFill>
                  <a:schemeClr val="dk1"/>
                </a:solidFill>
                <a:latin typeface="Gill Sans"/>
                <a:ea typeface="Gill Sans"/>
                <a:cs typeface="Gill Sans"/>
                <a:sym typeface="Gill Sans"/>
              </a:rPr>
              <a:t>Outside the template, write down all the things you do or will do to look after the planet.</a:t>
            </a:r>
            <a:endParaRPr sz="3200">
              <a:solidFill>
                <a:schemeClr val="dk1"/>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3200"/>
              <a:buFont typeface="Arial"/>
              <a:buNone/>
            </a:pPr>
            <a:r>
              <a:rPr lang="en-GB" sz="3200">
                <a:solidFill>
                  <a:schemeClr val="dk1"/>
                </a:solidFill>
                <a:latin typeface="Gill Sans"/>
                <a:ea typeface="Gill Sans"/>
                <a:cs typeface="Gill Sans"/>
                <a:sym typeface="Gill Sans"/>
              </a:rPr>
              <a:t> </a:t>
            </a:r>
            <a:endParaRPr sz="3200">
              <a:solidFill>
                <a:schemeClr val="dk1"/>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3200"/>
              <a:buFont typeface="Arial"/>
              <a:buNone/>
            </a:pPr>
            <a:r>
              <a:rPr lang="en-GB" sz="3200">
                <a:solidFill>
                  <a:schemeClr val="dk1"/>
                </a:solidFill>
                <a:latin typeface="Gill Sans"/>
                <a:ea typeface="Gill Sans"/>
                <a:cs typeface="Gill Sans"/>
                <a:sym typeface="Gill Sans"/>
              </a:rPr>
              <a:t>Include why you do these things, linking to Genesis.</a:t>
            </a:r>
            <a:endParaRPr sz="3200">
              <a:solidFill>
                <a:schemeClr val="dk1"/>
              </a:solidFill>
              <a:latin typeface="Gill Sans"/>
              <a:ea typeface="Gill Sans"/>
              <a:cs typeface="Gill Sans"/>
              <a:sym typeface="Gill Sans"/>
            </a:endParaRPr>
          </a:p>
        </p:txBody>
      </p:sp>
      <p:pic>
        <p:nvPicPr>
          <p:cNvPr id="249" name="Google Shape;249;p14"/>
          <p:cNvPicPr preferRelativeResize="0"/>
          <p:nvPr/>
        </p:nvPicPr>
        <p:blipFill>
          <a:blip r:embed="rId5">
            <a:alphaModFix/>
          </a:blip>
          <a:stretch>
            <a:fillRect/>
          </a:stretch>
        </p:blipFill>
        <p:spPr>
          <a:xfrm>
            <a:off x="152400" y="1955075"/>
            <a:ext cx="2526501" cy="29635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g2e541559b2a_0_54"/>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256" name="Google Shape;256;g2e541559b2a_0_54"/>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257" name="Google Shape;257;g2e541559b2a_0_54"/>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Main Activity</a:t>
            </a:r>
            <a:endParaRPr sz="1400" b="0" i="0" u="none" strike="noStrike" cap="none">
              <a:solidFill>
                <a:srgbClr val="000000"/>
              </a:solidFill>
              <a:latin typeface="Arial"/>
              <a:ea typeface="Arial"/>
              <a:cs typeface="Arial"/>
              <a:sym typeface="Arial"/>
            </a:endParaRPr>
          </a:p>
        </p:txBody>
      </p:sp>
      <p:sp>
        <p:nvSpPr>
          <p:cNvPr id="258" name="Google Shape;258;g2e541559b2a_0_54"/>
          <p:cNvSpPr txBox="1"/>
          <p:nvPr/>
        </p:nvSpPr>
        <p:spPr>
          <a:xfrm>
            <a:off x="2782958" y="2000753"/>
            <a:ext cx="9283200" cy="3540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GB" sz="3200">
                <a:solidFill>
                  <a:schemeClr val="dk1"/>
                </a:solidFill>
                <a:latin typeface="Gill Sans"/>
                <a:ea typeface="Gill Sans"/>
                <a:cs typeface="Gill Sans"/>
                <a:sym typeface="Gill Sans"/>
              </a:rPr>
              <a:t>3. Retell the story of the Garden of Eden from Genesis by acting it out.</a:t>
            </a:r>
            <a:endParaRPr sz="3200">
              <a:solidFill>
                <a:schemeClr val="dk1"/>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3200"/>
              <a:buFont typeface="Arial"/>
              <a:buNone/>
            </a:pPr>
            <a:endParaRPr sz="3200">
              <a:solidFill>
                <a:schemeClr val="dk1"/>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3200"/>
              <a:buFont typeface="Arial"/>
              <a:buNone/>
            </a:pPr>
            <a:r>
              <a:rPr lang="en-GB" sz="3200">
                <a:solidFill>
                  <a:schemeClr val="dk1"/>
                </a:solidFill>
                <a:latin typeface="Gill Sans"/>
                <a:ea typeface="Gill Sans"/>
                <a:cs typeface="Gill Sans"/>
                <a:sym typeface="Gill Sans"/>
              </a:rPr>
              <a:t>Frame your scene with someone not doing right by the planet. Act out the story for them, to show them why it is our Christian duty to be good stewards of the earth.</a:t>
            </a:r>
            <a:endParaRPr sz="3200">
              <a:solidFill>
                <a:schemeClr val="dk1"/>
              </a:solidFill>
              <a:latin typeface="Gill Sans"/>
              <a:ea typeface="Gill Sans"/>
              <a:cs typeface="Gill Sans"/>
              <a:sym typeface="Gill Sans"/>
            </a:endParaRPr>
          </a:p>
        </p:txBody>
      </p:sp>
      <p:pic>
        <p:nvPicPr>
          <p:cNvPr id="259" name="Google Shape;259;g2e541559b2a_0_54"/>
          <p:cNvPicPr preferRelativeResize="0"/>
          <p:nvPr/>
        </p:nvPicPr>
        <p:blipFill>
          <a:blip r:embed="rId5">
            <a:alphaModFix/>
          </a:blip>
          <a:stretch>
            <a:fillRect/>
          </a:stretch>
        </p:blipFill>
        <p:spPr>
          <a:xfrm>
            <a:off x="180025" y="2490788"/>
            <a:ext cx="2428875" cy="1876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g2e541559b2a_0_64"/>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266" name="Google Shape;266;g2e541559b2a_0_64"/>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267" name="Google Shape;267;g2e541559b2a_0_64"/>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a:solidFill>
                  <a:schemeClr val="lt1"/>
                </a:solidFill>
                <a:latin typeface="Gill Sans"/>
                <a:ea typeface="Gill Sans"/>
                <a:cs typeface="Gill Sans"/>
                <a:sym typeface="Gill Sans"/>
              </a:rPr>
              <a:t>Let’s Sing!</a:t>
            </a:r>
            <a:endParaRPr sz="1400" b="0" i="0" u="none" strike="noStrike" cap="none">
              <a:solidFill>
                <a:srgbClr val="000000"/>
              </a:solidFill>
              <a:latin typeface="Arial"/>
              <a:ea typeface="Arial"/>
              <a:cs typeface="Arial"/>
              <a:sym typeface="Arial"/>
            </a:endParaRPr>
          </a:p>
        </p:txBody>
      </p:sp>
      <p:pic>
        <p:nvPicPr>
          <p:cNvPr id="268" name="Google Shape;268;g2e541559b2a_0_64" descr="Song Title: All Things Bright and Beautiful&#10;&#10;All things bright and beautiful,&#10;All creatures great and small,&#10;All things wise and wonderful,&#10;The Lord God made them all.&#10;&#10;Each little flower that opens,&#10;Each little bird that sings,&#10;He made their glowing colors,&#10;He made their tiny wings.&#10;&#10;The purple headed mountain,&#10;The river running by,&#10;The sunset and the morning,&#10;That brightens up the sky.&#10;&#10;The rich man in his castle,&#10;The poor man at his gate,&#10;God made them, high and lowly,&#10;And ordered their estate.&#10;&#10;The cold wind in the winter,&#10;The pleasant summer sun,&#10;The ripe fruits in the garden,&#10;He made them every one.&#10;&#10;The tall trees in the greenwood,&#10;The meadows where we play,&#10;The rushes by the water,&#10;We gather every day.&#10;&#10;He gave us eyes to see them,&#10;And lips that we might tell,&#10;How great is God Almighty,&#10;Who has made all things well.&#10;&#10;&#10;&#10;Credits to the Original Artist&#10;&#10;Watch a collection of Bible stories, inspirational worship songs, and fun children music videos only here at Christian songs and videos. Don't forget to hit subscribe for updates!&#10;&#10;For more videos about Christianity and religion: https://christian.net/" title="All Things Bright and Beautiful | Christian Songs For Kids">
            <a:hlinkClick r:id="rId5"/>
          </p:cNvPr>
          <p:cNvPicPr preferRelativeResize="0"/>
          <p:nvPr/>
        </p:nvPicPr>
        <p:blipFill>
          <a:blip r:embed="rId6">
            <a:alphaModFix/>
          </a:blip>
          <a:stretch>
            <a:fillRect/>
          </a:stretch>
        </p:blipFill>
        <p:spPr>
          <a:xfrm>
            <a:off x="2766488" y="1754975"/>
            <a:ext cx="6658934" cy="3745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8"/>
                                        </p:tgtEl>
                                        <p:attrNameLst>
                                          <p:attrName>style.visibility</p:attrName>
                                        </p:attrNameLst>
                                      </p:cBhvr>
                                      <p:to>
                                        <p:strVal val="visible"/>
                                      </p:to>
                                    </p:set>
                                    <p:animEffect transition="in" filter="fade">
                                      <p:cBhvr>
                                        <p:cTn id="7" dur="10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15"/>
          <p:cNvPicPr preferRelativeResize="0"/>
          <p:nvPr/>
        </p:nvPicPr>
        <p:blipFill rotWithShape="1">
          <a:blip r:embed="rId3">
            <a:alphaModFix/>
          </a:blip>
          <a:srcRect l="108" t="12102" r="354"/>
          <a:stretch/>
        </p:blipFill>
        <p:spPr>
          <a:xfrm>
            <a:off x="0" y="-2338"/>
            <a:ext cx="12192000" cy="1805013"/>
          </a:xfrm>
          <a:prstGeom prst="rect">
            <a:avLst/>
          </a:prstGeom>
          <a:noFill/>
          <a:ln>
            <a:noFill/>
          </a:ln>
        </p:spPr>
      </p:pic>
      <p:sp>
        <p:nvSpPr>
          <p:cNvPr id="275" name="Google Shape;275;p15"/>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a:solidFill>
                  <a:schemeClr val="lt1"/>
                </a:solidFill>
                <a:latin typeface="Gill Sans"/>
                <a:ea typeface="Gill Sans"/>
                <a:cs typeface="Gill Sans"/>
                <a:sym typeface="Gill Sans"/>
              </a:rPr>
              <a:t>Let us pray</a:t>
            </a:r>
            <a:endParaRPr sz="1400" b="0" i="0" u="none" strike="noStrike" cap="none">
              <a:solidFill>
                <a:srgbClr val="000000"/>
              </a:solidFill>
              <a:latin typeface="Arial"/>
              <a:ea typeface="Arial"/>
              <a:cs typeface="Arial"/>
              <a:sym typeface="Arial"/>
            </a:endParaRPr>
          </a:p>
        </p:txBody>
      </p:sp>
      <p:pic>
        <p:nvPicPr>
          <p:cNvPr id="276" name="Google Shape;276;p15"/>
          <p:cNvPicPr preferRelativeResize="0"/>
          <p:nvPr/>
        </p:nvPicPr>
        <p:blipFill rotWithShape="1">
          <a:blip r:embed="rId4">
            <a:alphaModFix/>
          </a:blip>
          <a:srcRect l="9728" t="7703" r="53125" b="17083"/>
          <a:stretch/>
        </p:blipFill>
        <p:spPr>
          <a:xfrm>
            <a:off x="8622778" y="1960340"/>
            <a:ext cx="2863526" cy="3261410"/>
          </a:xfrm>
          <a:prstGeom prst="rect">
            <a:avLst/>
          </a:prstGeom>
          <a:noFill/>
          <a:ln>
            <a:noFill/>
          </a:ln>
        </p:spPr>
      </p:pic>
      <p:sp>
        <p:nvSpPr>
          <p:cNvPr id="277" name="Google Shape;277;p15"/>
          <p:cNvSpPr txBox="1"/>
          <p:nvPr/>
        </p:nvSpPr>
        <p:spPr>
          <a:xfrm>
            <a:off x="1879525" y="1554825"/>
            <a:ext cx="9875400" cy="58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GB" sz="2750">
                <a:solidFill>
                  <a:srgbClr val="404040"/>
                </a:solidFill>
                <a:highlight>
                  <a:srgbClr val="FFFFFF"/>
                </a:highlight>
              </a:rPr>
              <a:t>Loving Father, </a:t>
            </a:r>
            <a:br>
              <a:rPr lang="en-GB" sz="2750">
                <a:solidFill>
                  <a:srgbClr val="404040"/>
                </a:solidFill>
                <a:highlight>
                  <a:srgbClr val="FFFFFF"/>
                </a:highlight>
              </a:rPr>
            </a:br>
            <a:r>
              <a:rPr lang="en-GB" sz="2750">
                <a:solidFill>
                  <a:srgbClr val="404040"/>
                </a:solidFill>
                <a:highlight>
                  <a:srgbClr val="FFFFFF"/>
                </a:highlight>
              </a:rPr>
              <a:t>We praise you for the beautiful sun</a:t>
            </a:r>
            <a:br>
              <a:rPr lang="en-GB" sz="2750">
                <a:solidFill>
                  <a:srgbClr val="404040"/>
                </a:solidFill>
                <a:highlight>
                  <a:srgbClr val="FFFFFF"/>
                </a:highlight>
              </a:rPr>
            </a:br>
            <a:r>
              <a:rPr lang="en-GB" sz="2750">
                <a:solidFill>
                  <a:srgbClr val="404040"/>
                </a:solidFill>
                <a:highlight>
                  <a:srgbClr val="FFFFFF"/>
                </a:highlight>
              </a:rPr>
              <a:t>and the rain which makes things grow.</a:t>
            </a:r>
            <a:br>
              <a:rPr lang="en-GB" sz="2750">
                <a:solidFill>
                  <a:srgbClr val="404040"/>
                </a:solidFill>
                <a:highlight>
                  <a:srgbClr val="FFFFFF"/>
                </a:highlight>
              </a:rPr>
            </a:br>
            <a:r>
              <a:rPr lang="en-GB" sz="2750">
                <a:solidFill>
                  <a:srgbClr val="404040"/>
                </a:solidFill>
                <a:highlight>
                  <a:srgbClr val="FFFFFF"/>
                </a:highlight>
              </a:rPr>
              <a:t>For the bush and the paddocks,</a:t>
            </a:r>
            <a:br>
              <a:rPr lang="en-GB" sz="2750">
                <a:solidFill>
                  <a:srgbClr val="404040"/>
                </a:solidFill>
                <a:highlight>
                  <a:srgbClr val="FFFFFF"/>
                </a:highlight>
              </a:rPr>
            </a:br>
            <a:r>
              <a:rPr lang="en-GB" sz="2750">
                <a:solidFill>
                  <a:srgbClr val="404040"/>
                </a:solidFill>
                <a:highlight>
                  <a:srgbClr val="FFFFFF"/>
                </a:highlight>
              </a:rPr>
              <a:t>for the sea and the sky,</a:t>
            </a:r>
            <a:br>
              <a:rPr lang="en-GB" sz="2750">
                <a:solidFill>
                  <a:srgbClr val="404040"/>
                </a:solidFill>
                <a:highlight>
                  <a:srgbClr val="FFFFFF"/>
                </a:highlight>
              </a:rPr>
            </a:br>
            <a:r>
              <a:rPr lang="en-GB" sz="2750">
                <a:solidFill>
                  <a:srgbClr val="404040"/>
                </a:solidFill>
                <a:highlight>
                  <a:srgbClr val="FFFFFF"/>
                </a:highlight>
              </a:rPr>
              <a:t>for the flowers and the birds</a:t>
            </a:r>
            <a:br>
              <a:rPr lang="en-GB" sz="2750">
                <a:solidFill>
                  <a:srgbClr val="404040"/>
                </a:solidFill>
                <a:highlight>
                  <a:srgbClr val="FFFFFF"/>
                </a:highlight>
              </a:rPr>
            </a:br>
            <a:r>
              <a:rPr lang="en-GB" sz="2750">
                <a:solidFill>
                  <a:srgbClr val="404040"/>
                </a:solidFill>
                <a:highlight>
                  <a:srgbClr val="FFFFFF"/>
                </a:highlight>
              </a:rPr>
              <a:t>and for your gifts to us.</a:t>
            </a:r>
            <a:br>
              <a:rPr lang="en-GB" sz="2750">
                <a:solidFill>
                  <a:srgbClr val="404040"/>
                </a:solidFill>
                <a:highlight>
                  <a:srgbClr val="FFFFFF"/>
                </a:highlight>
              </a:rPr>
            </a:br>
            <a:r>
              <a:rPr lang="en-GB" sz="2750">
                <a:solidFill>
                  <a:srgbClr val="404040"/>
                </a:solidFill>
                <a:highlight>
                  <a:srgbClr val="FFFFFF"/>
                </a:highlight>
              </a:rPr>
              <a:t>Everything around us sings with joy.</a:t>
            </a:r>
            <a:br>
              <a:rPr lang="en-GB" sz="2750">
                <a:solidFill>
                  <a:srgbClr val="404040"/>
                </a:solidFill>
                <a:highlight>
                  <a:srgbClr val="FFFFFF"/>
                </a:highlight>
              </a:rPr>
            </a:br>
            <a:r>
              <a:rPr lang="en-GB" sz="2750">
                <a:solidFill>
                  <a:srgbClr val="404040"/>
                </a:solidFill>
                <a:highlight>
                  <a:srgbClr val="FFFFFF"/>
                </a:highlight>
              </a:rPr>
              <a:t>With all you made, we sing for joy too!</a:t>
            </a:r>
            <a:endParaRPr sz="2750">
              <a:solidFill>
                <a:srgbClr val="404040"/>
              </a:solidFill>
              <a:highlight>
                <a:srgbClr val="FFFFFF"/>
              </a:highlight>
            </a:endParaRPr>
          </a:p>
          <a:p>
            <a:pPr marL="0" lvl="0" indent="0" algn="l" rtl="0">
              <a:lnSpc>
                <a:spcPct val="115000"/>
              </a:lnSpc>
              <a:spcBef>
                <a:spcPts val="1600"/>
              </a:spcBef>
              <a:spcAft>
                <a:spcPts val="0"/>
              </a:spcAft>
              <a:buClr>
                <a:schemeClr val="dk1"/>
              </a:buClr>
              <a:buSzPts val="1100"/>
              <a:buFont typeface="Arial"/>
              <a:buNone/>
            </a:pPr>
            <a:r>
              <a:rPr lang="en-GB" sz="2750">
                <a:solidFill>
                  <a:srgbClr val="404040"/>
                </a:solidFill>
                <a:highlight>
                  <a:srgbClr val="FFFFFF"/>
                </a:highlight>
              </a:rPr>
              <a:t>Amen.</a:t>
            </a:r>
            <a:endParaRPr sz="2750">
              <a:solidFill>
                <a:srgbClr val="404040"/>
              </a:solidFill>
              <a:highlight>
                <a:srgbClr val="FFFFFF"/>
              </a:highlight>
            </a:endParaRPr>
          </a:p>
          <a:p>
            <a:pPr marL="0" lvl="0" indent="0" algn="l" rtl="0">
              <a:spcBef>
                <a:spcPts val="1600"/>
              </a:spcBef>
              <a:spcAft>
                <a:spcPts val="0"/>
              </a:spcAft>
              <a:buNone/>
            </a:pPr>
            <a:endParaRPr sz="2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
          <p:cNvPicPr preferRelativeResize="0"/>
          <p:nvPr/>
        </p:nvPicPr>
        <p:blipFill rotWithShape="1">
          <a:blip r:embed="rId3">
            <a:alphaModFix/>
          </a:blip>
          <a:srcRect l="108" t="12102" r="354"/>
          <a:stretch/>
        </p:blipFill>
        <p:spPr>
          <a:xfrm>
            <a:off x="0" y="-2338"/>
            <a:ext cx="12192000" cy="1805013"/>
          </a:xfrm>
          <a:prstGeom prst="rect">
            <a:avLst/>
          </a:prstGeom>
          <a:noFill/>
          <a:ln>
            <a:noFill/>
          </a:ln>
        </p:spPr>
      </p:pic>
      <p:pic>
        <p:nvPicPr>
          <p:cNvPr id="100" name="Google Shape;100;p2"/>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01" name="Google Shape;101;p2"/>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a:solidFill>
                  <a:schemeClr val="lt1"/>
                </a:solidFill>
                <a:latin typeface="Gill Sans"/>
                <a:ea typeface="Gill Sans"/>
                <a:cs typeface="Gill Sans"/>
                <a:sym typeface="Gill Sans"/>
              </a:rPr>
              <a:t>Awe and Wonder</a:t>
            </a:r>
            <a:endParaRPr sz="1400" b="0" i="0" u="none" strike="noStrike" cap="none">
              <a:solidFill>
                <a:srgbClr val="000000"/>
              </a:solidFill>
              <a:latin typeface="Arial"/>
              <a:ea typeface="Arial"/>
              <a:cs typeface="Arial"/>
              <a:sym typeface="Arial"/>
            </a:endParaRPr>
          </a:p>
        </p:txBody>
      </p:sp>
      <p:pic>
        <p:nvPicPr>
          <p:cNvPr id="102" name="Google Shape;102;p2"/>
          <p:cNvPicPr preferRelativeResize="0"/>
          <p:nvPr/>
        </p:nvPicPr>
        <p:blipFill>
          <a:blip r:embed="rId5">
            <a:alphaModFix/>
          </a:blip>
          <a:stretch>
            <a:fillRect/>
          </a:stretch>
        </p:blipFill>
        <p:spPr>
          <a:xfrm>
            <a:off x="3257663" y="1955075"/>
            <a:ext cx="5391965" cy="359323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g2e541559b2a_0_6"/>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109" name="Google Shape;109;g2e541559b2a_0_6"/>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10" name="Google Shape;110;g2e541559b2a_0_6"/>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a:solidFill>
                  <a:schemeClr val="lt1"/>
                </a:solidFill>
                <a:latin typeface="Gill Sans"/>
                <a:ea typeface="Gill Sans"/>
                <a:cs typeface="Gill Sans"/>
                <a:sym typeface="Gill Sans"/>
              </a:rPr>
              <a:t>Awe and Wonder</a:t>
            </a:r>
            <a:endParaRPr sz="1400" b="0" i="0" u="none" strike="noStrike" cap="none">
              <a:solidFill>
                <a:srgbClr val="000000"/>
              </a:solidFill>
              <a:latin typeface="Arial"/>
              <a:ea typeface="Arial"/>
              <a:cs typeface="Arial"/>
              <a:sym typeface="Arial"/>
            </a:endParaRPr>
          </a:p>
        </p:txBody>
      </p:sp>
      <p:pic>
        <p:nvPicPr>
          <p:cNvPr id="111" name="Google Shape;111;g2e541559b2a_0_6"/>
          <p:cNvPicPr preferRelativeResize="0"/>
          <p:nvPr/>
        </p:nvPicPr>
        <p:blipFill>
          <a:blip r:embed="rId5">
            <a:alphaModFix/>
          </a:blip>
          <a:stretch>
            <a:fillRect/>
          </a:stretch>
        </p:blipFill>
        <p:spPr>
          <a:xfrm>
            <a:off x="3260825" y="1831188"/>
            <a:ext cx="5385648" cy="359323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g2e541559b2a_0_15"/>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118" name="Google Shape;118;g2e541559b2a_0_15"/>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19" name="Google Shape;119;g2e541559b2a_0_15"/>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a:solidFill>
                  <a:schemeClr val="lt1"/>
                </a:solidFill>
                <a:latin typeface="Gill Sans"/>
                <a:ea typeface="Gill Sans"/>
                <a:cs typeface="Gill Sans"/>
                <a:sym typeface="Gill Sans"/>
              </a:rPr>
              <a:t>Awe and Wonder</a:t>
            </a:r>
            <a:endParaRPr sz="1400" b="0" i="0" u="none" strike="noStrike" cap="none">
              <a:solidFill>
                <a:srgbClr val="000000"/>
              </a:solidFill>
              <a:latin typeface="Arial"/>
              <a:ea typeface="Arial"/>
              <a:cs typeface="Arial"/>
              <a:sym typeface="Arial"/>
            </a:endParaRPr>
          </a:p>
        </p:txBody>
      </p:sp>
      <p:pic>
        <p:nvPicPr>
          <p:cNvPr id="120" name="Google Shape;120;g2e541559b2a_0_15"/>
          <p:cNvPicPr preferRelativeResize="0"/>
          <p:nvPr/>
        </p:nvPicPr>
        <p:blipFill>
          <a:blip r:embed="rId5">
            <a:alphaModFix/>
          </a:blip>
          <a:stretch>
            <a:fillRect/>
          </a:stretch>
        </p:blipFill>
        <p:spPr>
          <a:xfrm>
            <a:off x="4431175" y="1955075"/>
            <a:ext cx="2843711" cy="359323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g2e541559b2a_0_24"/>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127" name="Google Shape;127;g2e541559b2a_0_24"/>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28" name="Google Shape;128;g2e541559b2a_0_24"/>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a:solidFill>
                  <a:schemeClr val="lt1"/>
                </a:solidFill>
                <a:latin typeface="Gill Sans"/>
                <a:ea typeface="Gill Sans"/>
                <a:cs typeface="Gill Sans"/>
                <a:sym typeface="Gill Sans"/>
              </a:rPr>
              <a:t>Awe and Wonder</a:t>
            </a:r>
            <a:endParaRPr sz="1400" b="0" i="0" u="none" strike="noStrike" cap="none">
              <a:solidFill>
                <a:srgbClr val="000000"/>
              </a:solidFill>
              <a:latin typeface="Arial"/>
              <a:ea typeface="Arial"/>
              <a:cs typeface="Arial"/>
              <a:sym typeface="Arial"/>
            </a:endParaRPr>
          </a:p>
        </p:txBody>
      </p:sp>
      <p:pic>
        <p:nvPicPr>
          <p:cNvPr id="129" name="Google Shape;129;g2e541559b2a_0_24"/>
          <p:cNvPicPr preferRelativeResize="0"/>
          <p:nvPr/>
        </p:nvPicPr>
        <p:blipFill>
          <a:blip r:embed="rId5">
            <a:alphaModFix/>
          </a:blip>
          <a:stretch>
            <a:fillRect/>
          </a:stretch>
        </p:blipFill>
        <p:spPr>
          <a:xfrm>
            <a:off x="3531400" y="1955075"/>
            <a:ext cx="5391965" cy="359323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g2e541559b2a_0_33"/>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136" name="Google Shape;136;g2e541559b2a_0_33"/>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37" name="Google Shape;137;g2e541559b2a_0_33"/>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a:solidFill>
                  <a:schemeClr val="lt1"/>
                </a:solidFill>
                <a:latin typeface="Gill Sans"/>
                <a:ea typeface="Gill Sans"/>
                <a:cs typeface="Gill Sans"/>
                <a:sym typeface="Gill Sans"/>
              </a:rPr>
              <a:t>Awe and Wonder</a:t>
            </a:r>
            <a:endParaRPr sz="1400" b="0" i="0" u="none" strike="noStrike" cap="none">
              <a:solidFill>
                <a:srgbClr val="000000"/>
              </a:solidFill>
              <a:latin typeface="Arial"/>
              <a:ea typeface="Arial"/>
              <a:cs typeface="Arial"/>
              <a:sym typeface="Arial"/>
            </a:endParaRPr>
          </a:p>
        </p:txBody>
      </p:sp>
      <p:pic>
        <p:nvPicPr>
          <p:cNvPr id="138" name="Google Shape;138;g2e541559b2a_0_33"/>
          <p:cNvPicPr preferRelativeResize="0"/>
          <p:nvPr/>
        </p:nvPicPr>
        <p:blipFill>
          <a:blip r:embed="rId5">
            <a:alphaModFix/>
          </a:blip>
          <a:stretch>
            <a:fillRect/>
          </a:stretch>
        </p:blipFill>
        <p:spPr>
          <a:xfrm>
            <a:off x="3400013" y="1802675"/>
            <a:ext cx="5391965" cy="359323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g2e541559b2a_0_42"/>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145" name="Google Shape;145;g2e541559b2a_0_42"/>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46" name="Google Shape;146;g2e541559b2a_0_42"/>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a:solidFill>
                  <a:schemeClr val="lt1"/>
                </a:solidFill>
                <a:latin typeface="Gill Sans"/>
                <a:ea typeface="Gill Sans"/>
                <a:cs typeface="Gill Sans"/>
                <a:sym typeface="Gill Sans"/>
              </a:rPr>
              <a:t>Awe and Wonder</a:t>
            </a:r>
            <a:endParaRPr sz="1400" b="0" i="0" u="none" strike="noStrike" cap="none">
              <a:solidFill>
                <a:srgbClr val="000000"/>
              </a:solidFill>
              <a:latin typeface="Arial"/>
              <a:ea typeface="Arial"/>
              <a:cs typeface="Arial"/>
              <a:sym typeface="Arial"/>
            </a:endParaRPr>
          </a:p>
        </p:txBody>
      </p:sp>
      <p:pic>
        <p:nvPicPr>
          <p:cNvPr id="147" name="Google Shape;147;g2e541559b2a_0_42"/>
          <p:cNvPicPr preferRelativeResize="0"/>
          <p:nvPr/>
        </p:nvPicPr>
        <p:blipFill>
          <a:blip r:embed="rId5">
            <a:alphaModFix/>
          </a:blip>
          <a:stretch>
            <a:fillRect/>
          </a:stretch>
        </p:blipFill>
        <p:spPr>
          <a:xfrm>
            <a:off x="3403125" y="1831188"/>
            <a:ext cx="5385648" cy="359323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4"/>
          <p:cNvPicPr preferRelativeResize="0"/>
          <p:nvPr/>
        </p:nvPicPr>
        <p:blipFill rotWithShape="1">
          <a:blip r:embed="rId3">
            <a:alphaModFix/>
          </a:blip>
          <a:srcRect l="108" t="12102" r="354"/>
          <a:stretch/>
        </p:blipFill>
        <p:spPr>
          <a:xfrm>
            <a:off x="0" y="0"/>
            <a:ext cx="12176206" cy="1802675"/>
          </a:xfrm>
          <a:prstGeom prst="rect">
            <a:avLst/>
          </a:prstGeom>
          <a:noFill/>
          <a:ln>
            <a:noFill/>
          </a:ln>
        </p:spPr>
      </p:pic>
      <p:pic>
        <p:nvPicPr>
          <p:cNvPr id="154" name="Google Shape;154;p4"/>
          <p:cNvPicPr preferRelativeResize="0"/>
          <p:nvPr/>
        </p:nvPicPr>
        <p:blipFill rotWithShape="1">
          <a:blip r:embed="rId4">
            <a:alphaModFix/>
          </a:blip>
          <a:srcRect/>
          <a:stretch/>
        </p:blipFill>
        <p:spPr>
          <a:xfrm>
            <a:off x="185350" y="5723649"/>
            <a:ext cx="11547259" cy="1128576"/>
          </a:xfrm>
          <a:prstGeom prst="rect">
            <a:avLst/>
          </a:prstGeom>
          <a:noFill/>
          <a:ln>
            <a:noFill/>
          </a:ln>
        </p:spPr>
      </p:pic>
      <p:pic>
        <p:nvPicPr>
          <p:cNvPr id="155" name="Google Shape;155;p4"/>
          <p:cNvPicPr preferRelativeResize="0"/>
          <p:nvPr/>
        </p:nvPicPr>
        <p:blipFill rotWithShape="1">
          <a:blip r:embed="rId5">
            <a:alphaModFix/>
          </a:blip>
          <a:srcRect l="5671" r="4772"/>
          <a:stretch/>
        </p:blipFill>
        <p:spPr>
          <a:xfrm>
            <a:off x="-71883" y="0"/>
            <a:ext cx="1978926" cy="5873436"/>
          </a:xfrm>
          <a:prstGeom prst="rect">
            <a:avLst/>
          </a:prstGeom>
          <a:noFill/>
          <a:ln>
            <a:noFill/>
          </a:ln>
        </p:spPr>
      </p:pic>
      <p:pic>
        <p:nvPicPr>
          <p:cNvPr id="156" name="Google Shape;156;p4"/>
          <p:cNvPicPr preferRelativeResize="0"/>
          <p:nvPr/>
        </p:nvPicPr>
        <p:blipFill rotWithShape="1">
          <a:blip r:embed="rId6">
            <a:alphaModFix/>
          </a:blip>
          <a:srcRect b="786"/>
          <a:stretch/>
        </p:blipFill>
        <p:spPr>
          <a:xfrm>
            <a:off x="8015344" y="-12200"/>
            <a:ext cx="2132554" cy="5891963"/>
          </a:xfrm>
          <a:prstGeom prst="rect">
            <a:avLst/>
          </a:prstGeom>
          <a:noFill/>
          <a:ln>
            <a:noFill/>
          </a:ln>
        </p:spPr>
      </p:pic>
      <p:pic>
        <p:nvPicPr>
          <p:cNvPr id="157" name="Google Shape;157;p4"/>
          <p:cNvPicPr preferRelativeResize="0"/>
          <p:nvPr/>
        </p:nvPicPr>
        <p:blipFill rotWithShape="1">
          <a:blip r:embed="rId7">
            <a:alphaModFix/>
          </a:blip>
          <a:srcRect l="4140" t="929" r="4168" b="263"/>
          <a:stretch/>
        </p:blipFill>
        <p:spPr>
          <a:xfrm>
            <a:off x="3824518" y="0"/>
            <a:ext cx="2115403" cy="5873436"/>
          </a:xfrm>
          <a:prstGeom prst="rect">
            <a:avLst/>
          </a:prstGeom>
          <a:noFill/>
          <a:ln>
            <a:noFill/>
          </a:ln>
        </p:spPr>
      </p:pic>
      <p:pic>
        <p:nvPicPr>
          <p:cNvPr id="158" name="Google Shape;158;p4"/>
          <p:cNvPicPr preferRelativeResize="0"/>
          <p:nvPr/>
        </p:nvPicPr>
        <p:blipFill rotWithShape="1">
          <a:blip r:embed="rId8">
            <a:alphaModFix/>
          </a:blip>
          <a:srcRect l="3112" t="861" r="3347"/>
          <a:stretch/>
        </p:blipFill>
        <p:spPr>
          <a:xfrm>
            <a:off x="1869115" y="0"/>
            <a:ext cx="2006221" cy="5873436"/>
          </a:xfrm>
          <a:prstGeom prst="rect">
            <a:avLst/>
          </a:prstGeom>
          <a:noFill/>
          <a:ln>
            <a:noFill/>
          </a:ln>
        </p:spPr>
      </p:pic>
      <p:pic>
        <p:nvPicPr>
          <p:cNvPr id="159" name="Google Shape;159;p4"/>
          <p:cNvPicPr preferRelativeResize="0"/>
          <p:nvPr/>
        </p:nvPicPr>
        <p:blipFill rotWithShape="1">
          <a:blip r:embed="rId9">
            <a:alphaModFix/>
          </a:blip>
          <a:srcRect l="5493" r="6758"/>
          <a:stretch/>
        </p:blipFill>
        <p:spPr>
          <a:xfrm>
            <a:off x="10128788" y="0"/>
            <a:ext cx="2162633" cy="5884508"/>
          </a:xfrm>
          <a:prstGeom prst="rect">
            <a:avLst/>
          </a:prstGeom>
          <a:noFill/>
          <a:ln>
            <a:noFill/>
          </a:ln>
        </p:spPr>
      </p:pic>
      <p:pic>
        <p:nvPicPr>
          <p:cNvPr id="160" name="Google Shape;160;p4"/>
          <p:cNvPicPr preferRelativeResize="0"/>
          <p:nvPr/>
        </p:nvPicPr>
        <p:blipFill rotWithShape="1">
          <a:blip r:embed="rId10">
            <a:alphaModFix/>
          </a:blip>
          <a:srcRect t="1149"/>
          <a:stretch/>
        </p:blipFill>
        <p:spPr>
          <a:xfrm>
            <a:off x="5899748" y="0"/>
            <a:ext cx="2153617" cy="5873436"/>
          </a:xfrm>
          <a:prstGeom prst="rect">
            <a:avLst/>
          </a:prstGeom>
          <a:noFill/>
          <a:ln>
            <a:noFill/>
          </a:ln>
        </p:spPr>
      </p:pic>
      <p:pic>
        <p:nvPicPr>
          <p:cNvPr id="161" name="Google Shape;161;p4"/>
          <p:cNvPicPr preferRelativeResize="0"/>
          <p:nvPr/>
        </p:nvPicPr>
        <p:blipFill rotWithShape="1">
          <a:blip r:embed="rId11">
            <a:alphaModFix/>
          </a:blip>
          <a:srcRect/>
          <a:stretch/>
        </p:blipFill>
        <p:spPr>
          <a:xfrm>
            <a:off x="11851852" y="5321614"/>
            <a:ext cx="439569" cy="557721"/>
          </a:xfrm>
          <a:prstGeom prst="rect">
            <a:avLst/>
          </a:prstGeom>
          <a:noFill/>
          <a:ln>
            <a:noFill/>
          </a:ln>
        </p:spPr>
      </p:pic>
      <p:pic>
        <p:nvPicPr>
          <p:cNvPr id="162" name="Google Shape;162;p4"/>
          <p:cNvPicPr preferRelativeResize="0"/>
          <p:nvPr/>
        </p:nvPicPr>
        <p:blipFill rotWithShape="1">
          <a:blip r:embed="rId11">
            <a:alphaModFix/>
          </a:blip>
          <a:srcRect/>
          <a:stretch/>
        </p:blipFill>
        <p:spPr>
          <a:xfrm>
            <a:off x="11536715" y="5683014"/>
            <a:ext cx="681176" cy="196463"/>
          </a:xfrm>
          <a:prstGeom prst="rect">
            <a:avLst/>
          </a:prstGeom>
          <a:noFill/>
          <a:ln>
            <a:noFill/>
          </a:ln>
        </p:spPr>
      </p:pic>
      <p:sp>
        <p:nvSpPr>
          <p:cNvPr id="163" name="Google Shape;163;p4"/>
          <p:cNvSpPr txBox="1"/>
          <p:nvPr/>
        </p:nvSpPr>
        <p:spPr>
          <a:xfrm>
            <a:off x="2955841" y="5997419"/>
            <a:ext cx="802186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Calibri"/>
              <a:buNone/>
            </a:pPr>
            <a:r>
              <a:rPr lang="en-GB" sz="4400" b="0" i="0" u="none" strike="noStrike" cap="none">
                <a:solidFill>
                  <a:srgbClr val="000000"/>
                </a:solidFill>
                <a:latin typeface="Calibri"/>
                <a:ea typeface="Calibri"/>
                <a:cs typeface="Calibri"/>
                <a:sym typeface="Calibri"/>
              </a:rPr>
              <a:t>Catholic</a:t>
            </a:r>
            <a:r>
              <a:rPr lang="en-GB" sz="4000" b="0" i="0" u="none" strike="noStrike" cap="none">
                <a:solidFill>
                  <a:srgbClr val="000000"/>
                </a:solidFill>
                <a:latin typeface="Calibri"/>
                <a:ea typeface="Calibri"/>
                <a:cs typeface="Calibri"/>
                <a:sym typeface="Calibri"/>
              </a:rPr>
              <a:t> </a:t>
            </a:r>
            <a:r>
              <a:rPr lang="en-GB" sz="4400" b="0" i="0" u="none" strike="noStrike" cap="none">
                <a:solidFill>
                  <a:srgbClr val="000000"/>
                </a:solidFill>
                <a:latin typeface="Calibri"/>
                <a:ea typeface="Calibri"/>
                <a:cs typeface="Calibri"/>
                <a:sym typeface="Calibri"/>
              </a:rPr>
              <a:t>Social</a:t>
            </a:r>
            <a:r>
              <a:rPr lang="en-GB" sz="4000" b="0" i="0" u="none" strike="noStrike" cap="none">
                <a:solidFill>
                  <a:srgbClr val="000000"/>
                </a:solidFill>
                <a:latin typeface="Calibri"/>
                <a:ea typeface="Calibri"/>
                <a:cs typeface="Calibri"/>
                <a:sym typeface="Calibri"/>
              </a:rPr>
              <a:t> </a:t>
            </a:r>
            <a:r>
              <a:rPr lang="en-GB" sz="4400" b="0" i="0" u="none" strike="noStrike" cap="none">
                <a:solidFill>
                  <a:srgbClr val="000000"/>
                </a:solidFill>
                <a:latin typeface="Calibri"/>
                <a:ea typeface="Calibri"/>
                <a:cs typeface="Calibri"/>
                <a:sym typeface="Calibri"/>
              </a:rPr>
              <a:t>Teaching</a:t>
            </a:r>
            <a:endParaRPr sz="4000" b="0" i="0" u="none" strike="noStrike" cap="none">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5"/>
          <p:cNvPicPr preferRelativeResize="0"/>
          <p:nvPr/>
        </p:nvPicPr>
        <p:blipFill rotWithShape="1">
          <a:blip r:embed="rId3">
            <a:alphaModFix/>
          </a:blip>
          <a:srcRect l="108" t="12102" r="354"/>
          <a:stretch/>
        </p:blipFill>
        <p:spPr>
          <a:xfrm>
            <a:off x="0" y="0"/>
            <a:ext cx="12176206" cy="1802675"/>
          </a:xfrm>
          <a:prstGeom prst="rect">
            <a:avLst/>
          </a:prstGeom>
          <a:noFill/>
          <a:ln>
            <a:noFill/>
          </a:ln>
        </p:spPr>
      </p:pic>
      <p:pic>
        <p:nvPicPr>
          <p:cNvPr id="170" name="Google Shape;170;p5"/>
          <p:cNvPicPr preferRelativeResize="0"/>
          <p:nvPr/>
        </p:nvPicPr>
        <p:blipFill rotWithShape="1">
          <a:blip r:embed="rId4">
            <a:alphaModFix/>
          </a:blip>
          <a:srcRect/>
          <a:stretch/>
        </p:blipFill>
        <p:spPr>
          <a:xfrm>
            <a:off x="185350" y="5723649"/>
            <a:ext cx="11547259" cy="1128576"/>
          </a:xfrm>
          <a:prstGeom prst="rect">
            <a:avLst/>
          </a:prstGeom>
          <a:noFill/>
          <a:ln>
            <a:noFill/>
          </a:ln>
        </p:spPr>
      </p:pic>
      <p:pic>
        <p:nvPicPr>
          <p:cNvPr id="171" name="Google Shape;171;p5"/>
          <p:cNvPicPr preferRelativeResize="0"/>
          <p:nvPr/>
        </p:nvPicPr>
        <p:blipFill rotWithShape="1">
          <a:blip r:embed="rId5">
            <a:alphaModFix/>
          </a:blip>
          <a:srcRect l="5671" r="4772"/>
          <a:stretch/>
        </p:blipFill>
        <p:spPr>
          <a:xfrm>
            <a:off x="-71883" y="0"/>
            <a:ext cx="1978926" cy="5873436"/>
          </a:xfrm>
          <a:prstGeom prst="rect">
            <a:avLst/>
          </a:prstGeom>
          <a:noFill/>
          <a:ln>
            <a:noFill/>
          </a:ln>
        </p:spPr>
      </p:pic>
      <p:pic>
        <p:nvPicPr>
          <p:cNvPr id="172" name="Google Shape;172;p5"/>
          <p:cNvPicPr preferRelativeResize="0"/>
          <p:nvPr/>
        </p:nvPicPr>
        <p:blipFill rotWithShape="1">
          <a:blip r:embed="rId6">
            <a:alphaModFix/>
          </a:blip>
          <a:srcRect b="786"/>
          <a:stretch/>
        </p:blipFill>
        <p:spPr>
          <a:xfrm>
            <a:off x="8015344" y="-9264"/>
            <a:ext cx="2132554" cy="5891963"/>
          </a:xfrm>
          <a:prstGeom prst="rect">
            <a:avLst/>
          </a:prstGeom>
          <a:noFill/>
          <a:ln>
            <a:noFill/>
          </a:ln>
        </p:spPr>
      </p:pic>
      <p:pic>
        <p:nvPicPr>
          <p:cNvPr id="173" name="Google Shape;173;p5"/>
          <p:cNvPicPr preferRelativeResize="0"/>
          <p:nvPr/>
        </p:nvPicPr>
        <p:blipFill rotWithShape="1">
          <a:blip r:embed="rId7">
            <a:alphaModFix/>
          </a:blip>
          <a:srcRect l="3112" t="861" r="3347"/>
          <a:stretch/>
        </p:blipFill>
        <p:spPr>
          <a:xfrm>
            <a:off x="1869115" y="0"/>
            <a:ext cx="2006221" cy="5873436"/>
          </a:xfrm>
          <a:prstGeom prst="rect">
            <a:avLst/>
          </a:prstGeom>
          <a:noFill/>
          <a:ln>
            <a:noFill/>
          </a:ln>
        </p:spPr>
      </p:pic>
      <p:pic>
        <p:nvPicPr>
          <p:cNvPr id="174" name="Google Shape;174;p5"/>
          <p:cNvPicPr preferRelativeResize="0"/>
          <p:nvPr/>
        </p:nvPicPr>
        <p:blipFill rotWithShape="1">
          <a:blip r:embed="rId8">
            <a:alphaModFix/>
          </a:blip>
          <a:srcRect l="5493" r="6758"/>
          <a:stretch/>
        </p:blipFill>
        <p:spPr>
          <a:xfrm>
            <a:off x="10128788" y="0"/>
            <a:ext cx="2162633" cy="5884508"/>
          </a:xfrm>
          <a:prstGeom prst="rect">
            <a:avLst/>
          </a:prstGeom>
          <a:noFill/>
          <a:ln>
            <a:noFill/>
          </a:ln>
        </p:spPr>
      </p:pic>
      <p:pic>
        <p:nvPicPr>
          <p:cNvPr id="175" name="Google Shape;175;p5"/>
          <p:cNvPicPr preferRelativeResize="0"/>
          <p:nvPr/>
        </p:nvPicPr>
        <p:blipFill rotWithShape="1">
          <a:blip r:embed="rId9">
            <a:alphaModFix/>
          </a:blip>
          <a:srcRect t="1149"/>
          <a:stretch/>
        </p:blipFill>
        <p:spPr>
          <a:xfrm>
            <a:off x="5899748" y="0"/>
            <a:ext cx="2153617" cy="5873436"/>
          </a:xfrm>
          <a:prstGeom prst="rect">
            <a:avLst/>
          </a:prstGeom>
          <a:noFill/>
          <a:ln>
            <a:noFill/>
          </a:ln>
        </p:spPr>
      </p:pic>
      <p:pic>
        <p:nvPicPr>
          <p:cNvPr id="176" name="Google Shape;176;p5"/>
          <p:cNvPicPr preferRelativeResize="0"/>
          <p:nvPr/>
        </p:nvPicPr>
        <p:blipFill rotWithShape="1">
          <a:blip r:embed="rId10">
            <a:alphaModFix/>
          </a:blip>
          <a:srcRect/>
          <a:stretch/>
        </p:blipFill>
        <p:spPr>
          <a:xfrm>
            <a:off x="11851852" y="5321614"/>
            <a:ext cx="439569" cy="557721"/>
          </a:xfrm>
          <a:prstGeom prst="rect">
            <a:avLst/>
          </a:prstGeom>
          <a:noFill/>
          <a:ln>
            <a:noFill/>
          </a:ln>
        </p:spPr>
      </p:pic>
      <p:pic>
        <p:nvPicPr>
          <p:cNvPr id="177" name="Google Shape;177;p5"/>
          <p:cNvPicPr preferRelativeResize="0"/>
          <p:nvPr/>
        </p:nvPicPr>
        <p:blipFill rotWithShape="1">
          <a:blip r:embed="rId10">
            <a:alphaModFix/>
          </a:blip>
          <a:srcRect/>
          <a:stretch/>
        </p:blipFill>
        <p:spPr>
          <a:xfrm>
            <a:off x="11536715" y="5683014"/>
            <a:ext cx="681176" cy="196463"/>
          </a:xfrm>
          <a:prstGeom prst="rect">
            <a:avLst/>
          </a:prstGeom>
          <a:noFill/>
          <a:ln>
            <a:noFill/>
          </a:ln>
        </p:spPr>
      </p:pic>
      <p:sp>
        <p:nvSpPr>
          <p:cNvPr id="178" name="Google Shape;178;p5"/>
          <p:cNvSpPr txBox="1"/>
          <p:nvPr/>
        </p:nvSpPr>
        <p:spPr>
          <a:xfrm>
            <a:off x="2955841" y="5997419"/>
            <a:ext cx="802186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Calibri"/>
              <a:buNone/>
            </a:pPr>
            <a:r>
              <a:rPr lang="en-GB" sz="4400" b="0" i="0" u="none" strike="noStrike" cap="none">
                <a:solidFill>
                  <a:srgbClr val="000000"/>
                </a:solidFill>
                <a:latin typeface="Calibri"/>
                <a:ea typeface="Calibri"/>
                <a:cs typeface="Calibri"/>
                <a:sym typeface="Calibri"/>
              </a:rPr>
              <a:t>Catholic</a:t>
            </a:r>
            <a:r>
              <a:rPr lang="en-GB" sz="4000" b="0" i="0" u="none" strike="noStrike" cap="none">
                <a:solidFill>
                  <a:srgbClr val="000000"/>
                </a:solidFill>
                <a:latin typeface="Calibri"/>
                <a:ea typeface="Calibri"/>
                <a:cs typeface="Calibri"/>
                <a:sym typeface="Calibri"/>
              </a:rPr>
              <a:t> </a:t>
            </a:r>
            <a:r>
              <a:rPr lang="en-GB" sz="4400" b="0" i="0" u="none" strike="noStrike" cap="none">
                <a:solidFill>
                  <a:srgbClr val="000000"/>
                </a:solidFill>
                <a:latin typeface="Calibri"/>
                <a:ea typeface="Calibri"/>
                <a:cs typeface="Calibri"/>
                <a:sym typeface="Calibri"/>
              </a:rPr>
              <a:t>Social</a:t>
            </a:r>
            <a:r>
              <a:rPr lang="en-GB" sz="4000" b="0" i="0" u="none" strike="noStrike" cap="none">
                <a:solidFill>
                  <a:srgbClr val="000000"/>
                </a:solidFill>
                <a:latin typeface="Calibri"/>
                <a:ea typeface="Calibri"/>
                <a:cs typeface="Calibri"/>
                <a:sym typeface="Calibri"/>
              </a:rPr>
              <a:t> </a:t>
            </a:r>
            <a:r>
              <a:rPr lang="en-GB" sz="4400" b="0" i="0" u="none" strike="noStrike" cap="none">
                <a:solidFill>
                  <a:srgbClr val="000000"/>
                </a:solidFill>
                <a:latin typeface="Calibri"/>
                <a:ea typeface="Calibri"/>
                <a:cs typeface="Calibri"/>
                <a:sym typeface="Calibri"/>
              </a:rPr>
              <a:t>Teaching</a:t>
            </a:r>
            <a:endParaRPr sz="4000" b="0" i="0" u="none" strike="noStrike" cap="none">
              <a:solidFill>
                <a:srgbClr val="000000"/>
              </a:solidFill>
              <a:latin typeface="Calibri"/>
              <a:ea typeface="Calibri"/>
              <a:cs typeface="Calibri"/>
              <a:sym typeface="Calibri"/>
            </a:endParaRPr>
          </a:p>
        </p:txBody>
      </p:sp>
      <p:pic>
        <p:nvPicPr>
          <p:cNvPr id="179" name="Google Shape;179;p5"/>
          <p:cNvPicPr preferRelativeResize="0"/>
          <p:nvPr/>
        </p:nvPicPr>
        <p:blipFill rotWithShape="1">
          <a:blip r:embed="rId11">
            <a:alphaModFix/>
          </a:blip>
          <a:srcRect/>
          <a:stretch/>
        </p:blipFill>
        <p:spPr>
          <a:xfrm>
            <a:off x="3824325" y="-10423"/>
            <a:ext cx="2115495" cy="5870957"/>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364</TotalTime>
  <Words>381</Words>
  <Application>Microsoft Office PowerPoint</Application>
  <PresentationFormat>Widescreen</PresentationFormat>
  <Paragraphs>70</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Gill Sans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Verity Sykes</dc:creator>
  <cp:lastModifiedBy>Callum Mitchell</cp:lastModifiedBy>
  <cp:revision>1</cp:revision>
  <dcterms:created xsi:type="dcterms:W3CDTF">2018-05-21T15:55:21Z</dcterms:created>
  <dcterms:modified xsi:type="dcterms:W3CDTF">2024-09-03T14:54:50Z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0x0101004C925567B298CE42B4AEE50097DA31FC</vt:lpwstr>
  </property>
</Properties>
</file>