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ras Bold ITC" panose="020B0907030504020204" pitchFamily="34" charset="0"/>
      <p:regular r:id="rId18"/>
    </p:embeddedFont>
    <p:embeddedFont>
      <p:font typeface="Gill Sans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PxSPy3LrRTHiC3+7TFyb/kysA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for 3 minutes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responses</a:t>
            </a: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3" name="Google Shape;12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KGccpeALlgM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KGccpeALlgM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469409" y="955342"/>
            <a:ext cx="9471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Year 2</a:t>
            </a:r>
            <a:endParaRPr sz="80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54104" t="11588" r="10359" b="19840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796" y="52012"/>
            <a:ext cx="2164084" cy="21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4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Main 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1719525" y="1974700"/>
            <a:ext cx="103371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AutoNum type="arabicPeriod"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Draw/write about your favourite natural space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-What do you love about it? Why?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-What would it be like if this place wasn’t there? How would you feel?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-What is one thing you can do to protect this place?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AutoNum type="arabicPeriod"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Write a thank you note to one of the characters from Greta and the Giants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-Use some religious words to say why this matters to you so much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-Say why this matters to you by linking to Genesis and stewardship 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CF263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>
              <a:solidFill>
                <a:srgbClr val="CF263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5" name="Google Shape;1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30125" y="940698"/>
            <a:ext cx="2349649" cy="23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 txBox="1"/>
          <p:nvPr/>
        </p:nvSpPr>
        <p:spPr>
          <a:xfrm>
            <a:off x="0" y="4258750"/>
            <a:ext cx="22194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Scripture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Genesis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Stewardship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Made in God’s image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Creation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Duty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Prayer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5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would you like to do next?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5">
            <a:alphaModFix/>
          </a:blip>
          <a:srcRect l="9728" t="7703" r="53125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/>
          <p:nvPr/>
        </p:nvSpPr>
        <p:spPr>
          <a:xfrm>
            <a:off x="705696" y="2067551"/>
            <a:ext cx="759813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B09329C6-C9B5-4973-8207-839602859612}"/>
              </a:ext>
            </a:extLst>
          </p:cNvPr>
          <p:cNvSpPr txBox="1"/>
          <p:nvPr/>
        </p:nvSpPr>
        <p:spPr>
          <a:xfrm>
            <a:off x="2382410" y="3420834"/>
            <a:ext cx="401216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Eras Bold ITC" panose="020B0907030504020204" pitchFamily="34" charset="0"/>
              </a:rPr>
              <a:t>Greta and the Giants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571466C-DF76-4275-A636-29266BE699F6}"/>
              </a:ext>
            </a:extLst>
          </p:cNvPr>
          <p:cNvSpPr/>
          <p:nvPr/>
        </p:nvSpPr>
        <p:spPr>
          <a:xfrm>
            <a:off x="4407153" y="2913018"/>
            <a:ext cx="55983" cy="3459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12DE1-3B5D-41DA-A959-2B98DBCF6526}"/>
              </a:ext>
            </a:extLst>
          </p:cNvPr>
          <p:cNvSpPr txBox="1"/>
          <p:nvPr/>
        </p:nvSpPr>
        <p:spPr>
          <a:xfrm>
            <a:off x="3349690" y="2565917"/>
            <a:ext cx="223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me!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What’s in the box?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96062" y="2342541"/>
            <a:ext cx="755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9387" y="1831150"/>
            <a:ext cx="3593238" cy="359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6">
            <a:alphaModFix/>
          </a:blip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7">
            <a:alphaModFix/>
          </a:blip>
          <a:srcRect l="4140" t="929" r="4168" b="263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8">
            <a:alphaModFix/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9">
            <a:alphaModFix/>
          </a:blip>
          <a:srcRect l="5493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10">
            <a:alphaModFix/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7">
            <a:alphaModFix/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8">
            <a:alphaModFix/>
          </a:blip>
          <a:srcRect l="5493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9">
            <a:alphaModFix/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24325" y="-10423"/>
            <a:ext cx="2115495" cy="5870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711778" y="2246300"/>
            <a:ext cx="32472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‘God put people in the Garden of Eden to take care of it.’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Genesis 2:15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1361750" y="2829900"/>
            <a:ext cx="1087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E391E-F1DB-4CEB-A2FF-C042EDE98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954" y="1941553"/>
            <a:ext cx="5613296" cy="3508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1158290" y="8607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Stewardship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502931" y="2409165"/>
            <a:ext cx="34044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problem?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responsible?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it resolved?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8B2C3F17-86EB-411B-931D-6316A01C398F}"/>
              </a:ext>
            </a:extLst>
          </p:cNvPr>
          <p:cNvSpPr txBox="1"/>
          <p:nvPr/>
        </p:nvSpPr>
        <p:spPr>
          <a:xfrm>
            <a:off x="6021345" y="2916981"/>
            <a:ext cx="401216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Eras Bold ITC" panose="020B0907030504020204" pitchFamily="34" charset="0"/>
              </a:rPr>
              <a:t>Greta and the Giants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B5DEA31-B182-4E9E-920B-C8F9DDAAE59C}"/>
              </a:ext>
            </a:extLst>
          </p:cNvPr>
          <p:cNvSpPr/>
          <p:nvPr/>
        </p:nvSpPr>
        <p:spPr>
          <a:xfrm>
            <a:off x="8046088" y="2409165"/>
            <a:ext cx="55983" cy="3459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A257F-F3D4-40C9-80A8-41229430119B}"/>
              </a:ext>
            </a:extLst>
          </p:cNvPr>
          <p:cNvSpPr txBox="1"/>
          <p:nvPr/>
        </p:nvSpPr>
        <p:spPr>
          <a:xfrm>
            <a:off x="6988625" y="2062064"/>
            <a:ext cx="223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me!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3637719" y="2459504"/>
            <a:ext cx="775705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Our world is a wonderful place.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What do you love about our world?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What do you love about the environment?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5">
            <a:alphaModFix/>
          </a:blip>
          <a:srcRect l="6145" t="11984" r="56616" b="18181"/>
          <a:stretch/>
        </p:blipFill>
        <p:spPr>
          <a:xfrm>
            <a:off x="621527" y="2124648"/>
            <a:ext cx="2778211" cy="293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1080051" y="2459504"/>
            <a:ext cx="678180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God made the </a:t>
            </a:r>
            <a:r>
              <a:rPr lang="en-GB"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world</a:t>
            </a: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for 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world is everyone’s </a:t>
            </a:r>
            <a:r>
              <a:rPr lang="en-GB"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home</a:t>
            </a: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need to look after it.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9194" y="1802675"/>
            <a:ext cx="3578087" cy="357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l="108" t="12102" r="354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4837043" y="2459504"/>
            <a:ext cx="678180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Being a </a:t>
            </a:r>
            <a:r>
              <a:rPr lang="en-GB"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steward</a:t>
            </a: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GB" sz="4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of creation</a:t>
            </a:r>
            <a:r>
              <a:rPr lang="en-GB"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means being someone who cares for the world.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5">
            <a:alphaModFix/>
          </a:blip>
          <a:srcRect l="3812" t="8985" r="48478" b="7534"/>
          <a:stretch/>
        </p:blipFill>
        <p:spPr>
          <a:xfrm>
            <a:off x="749961" y="2160445"/>
            <a:ext cx="3233569" cy="318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260</Words>
  <Application>Microsoft Office PowerPoint</Application>
  <PresentationFormat>Widescreen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Gill Sans</vt:lpstr>
      <vt:lpstr>Eras Bold ITC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Callum Mitchell</cp:lastModifiedBy>
  <cp:revision>2</cp:revision>
  <dcterms:created xsi:type="dcterms:W3CDTF">2018-05-21T15:55:21Z</dcterms:created>
  <dcterms:modified xsi:type="dcterms:W3CDTF">2024-09-03T14:54:56Z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0x0101004C925567B298CE42B4AEE50097DA31FC</vt:lpwstr>
  </property>
</Properties>
</file>