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ras Bold ITC" panose="020B0907030504020204" pitchFamily="34" charset="0"/>
      <p:regular r:id="rId17"/>
    </p:embeddedFont>
    <p:embeddedFont>
      <p:font typeface="Gill San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UBAcm1kj/JDq7U9Sl9Gzbhpt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for 3 minutes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responses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KGccpeALlgM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69409" y="955342"/>
            <a:ext cx="947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Year 3</a:t>
            </a:r>
            <a:endParaRPr sz="8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54104" t="11588" r="10359" b="19840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2012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Young people CAN!</a:t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>
            <a:off x="395196" y="2187673"/>
            <a:ext cx="36237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‘What kind of world do we want to leave to those who come after us, to children who are now growing up?’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Pope Francis, </a:t>
            </a:r>
            <a:r>
              <a:rPr lang="en-GB" sz="2000" b="1" i="0" u="none" strike="noStrike" cap="none" dirty="0" err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Laudato</a:t>
            </a:r>
            <a:r>
              <a:rPr lang="en-GB" sz="2000" b="1" i="0" u="none" strike="noStrike" cap="none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Si</a:t>
            </a:r>
            <a:endParaRPr dirty="0"/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178C5766-63FD-40DB-B1B6-70EDF27FC3E2}"/>
              </a:ext>
            </a:extLst>
          </p:cNvPr>
          <p:cNvSpPr txBox="1"/>
          <p:nvPr/>
        </p:nvSpPr>
        <p:spPr>
          <a:xfrm>
            <a:off x="4330115" y="3224603"/>
            <a:ext cx="40121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Eras Bold ITC" panose="020B0907030504020204" pitchFamily="34" charset="0"/>
              </a:rPr>
              <a:t>How YOU can make change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F98AB77-9D42-4803-B2BE-9A2AE7209266}"/>
              </a:ext>
            </a:extLst>
          </p:cNvPr>
          <p:cNvSpPr/>
          <p:nvPr/>
        </p:nvSpPr>
        <p:spPr>
          <a:xfrm>
            <a:off x="6354858" y="2716787"/>
            <a:ext cx="55983" cy="34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10E77-1274-45DF-86BE-8ECF33714ACB}"/>
              </a:ext>
            </a:extLst>
          </p:cNvPr>
          <p:cNvSpPr txBox="1"/>
          <p:nvPr/>
        </p:nvSpPr>
        <p:spPr>
          <a:xfrm>
            <a:off x="5297395" y="2369686"/>
            <a:ext cx="223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Then and Now… What do you notice?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944217" y="2213282"/>
            <a:ext cx="755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100" y="1849663"/>
            <a:ext cx="5701699" cy="38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0650" y="1890212"/>
            <a:ext cx="5586608" cy="37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7">
            <a:alphaModFix/>
          </a:blip>
          <a:srcRect l="4140" t="929" r="4169" b="264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8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9">
            <a:alphaModFix/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0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7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8">
            <a:alphaModFix/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9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24325" y="-10423"/>
            <a:ext cx="2115495" cy="587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1040295" y="2069093"/>
            <a:ext cx="678180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created by God to live in a </a:t>
            </a:r>
            <a:r>
              <a:rPr lang="en-GB" sz="3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community</a:t>
            </a: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together.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God did not just create us but the whole of the world, and we must live in harmony with the whole of his </a:t>
            </a:r>
            <a:r>
              <a:rPr lang="en-GB" sz="3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creation</a:t>
            </a: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l="6429" t="11111" r="57232" b="19206"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4518096" y="1944712"/>
            <a:ext cx="678180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we treat the Earth affects us now and will affect people in the future.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Why is it important to look after our world?</a:t>
            </a:r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 l="6429" t="11111" r="57232" b="19206"/>
          <a:stretch/>
        </p:blipFill>
        <p:spPr>
          <a:xfrm>
            <a:off x="1272468" y="2097800"/>
            <a:ext cx="2712229" cy="292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571830" y="1728474"/>
            <a:ext cx="8291032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‘In the beginning, God created the Heavens and the Earth… God saw everything that He had made, and indeed, it was very good.’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Genesis 1:1-4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‘The Lord God put humans in the Garden of Eden to work it and take care of it.’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Genesis 2:15</a:t>
            </a:r>
            <a:endParaRPr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kind of prayer is this?</a:t>
            </a:r>
            <a:endParaRPr/>
          </a:p>
        </p:txBody>
      </p:sp>
      <p:pic>
        <p:nvPicPr>
          <p:cNvPr id="174" name="Google Shape;174;p12" title="Caring for our Earth: a prayer for children | CAF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509" y="1554822"/>
            <a:ext cx="9418982" cy="529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Main Activity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3210340" y="1643425"/>
            <a:ext cx="90513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Write your own prayer of petition, asking God for different characteristics you need to be the best steward of His planet.</a:t>
            </a:r>
            <a:b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CF2631"/>
                </a:solidFill>
                <a:latin typeface="Gill Sans"/>
                <a:ea typeface="Gill Sans"/>
                <a:cs typeface="Gill Sans"/>
                <a:sym typeface="Gill Sans"/>
              </a:rPr>
              <a:t>T</a:t>
            </a:r>
            <a:r>
              <a:rPr lang="en-GB" sz="2800" b="1">
                <a:solidFill>
                  <a:srgbClr val="CF2631"/>
                </a:solidFill>
                <a:latin typeface="Gill Sans"/>
                <a:ea typeface="Gill Sans"/>
                <a:cs typeface="Gill Sans"/>
                <a:sym typeface="Gill Sans"/>
              </a:rPr>
              <a:t>ry to include</a:t>
            </a:r>
            <a:r>
              <a:rPr lang="en-GB" sz="2800" b="1" i="0" u="none" strike="noStrike" cap="none">
                <a:solidFill>
                  <a:srgbClr val="CF263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CF2631"/>
              </a:buClr>
              <a:buSzPts val="2800"/>
              <a:buFont typeface="Calibri"/>
              <a:buAutoNum type="arabicPeriod"/>
            </a:pPr>
            <a:r>
              <a:rPr lang="en-GB" sz="2800" b="1">
                <a:solidFill>
                  <a:srgbClr val="CF2631"/>
                </a:solidFill>
                <a:latin typeface="Gill Sans"/>
                <a:ea typeface="Gill Sans"/>
                <a:cs typeface="Gill Sans"/>
                <a:sym typeface="Gill Sans"/>
              </a:rPr>
              <a:t>References to Genesis as a source for knowing about being a steward of God’s creation.</a:t>
            </a:r>
            <a:endParaRPr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CF2631"/>
              </a:buClr>
              <a:buSzPts val="2800"/>
              <a:buFont typeface="Calibri"/>
              <a:buAutoNum type="arabicPeriod"/>
            </a:pPr>
            <a:r>
              <a:rPr lang="en-GB" sz="2800" b="1">
                <a:solidFill>
                  <a:srgbClr val="CF2631"/>
                </a:solidFill>
                <a:latin typeface="Gill Sans"/>
                <a:ea typeface="Gill Sans"/>
                <a:cs typeface="Gill Sans"/>
                <a:sym typeface="Gill Sans"/>
              </a:rPr>
              <a:t>How your Christian beliefs inform your actions now, in order to help future generations</a:t>
            </a:r>
            <a:endParaRPr/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5">
            <a:alphaModFix/>
          </a:blip>
          <a:srcRect l="5980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274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Gill Sans</vt:lpstr>
      <vt:lpstr>Eras Bold ITC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Callum Mitchell</cp:lastModifiedBy>
  <cp:revision>1</cp:revision>
  <dcterms:created xsi:type="dcterms:W3CDTF">2018-05-21T15:55:21Z</dcterms:created>
  <dcterms:modified xsi:type="dcterms:W3CDTF">2024-09-03T14:55:03Z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