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Gill Sans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AcIVH27fcbuCfAC+nlEzrCqsB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Click on the image to lead children in CAFOD’s prayer for peace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Using the Prayer Toolkit model, the mission ‘tasks’ on the following slide can be amended or supplemented as required.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Click the image to redirect to Missio’s ‘Peace is flowing like a river’ hymn to sing with children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What can children see in the picture? E.g. birds flying, someone letting the bird go. Discuss the fact the birds are free. Explain to the children that this is a dove and it is a symbol of peace. What does ‘peace’ mean?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Have children share what they understand peace to mean and continue discussion with these questions.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Give children some ideas of who peacemakers in today’s society might be.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hyperlink" Target="https://youtu.be/UoEyJT-Rkjo?si=WJnP-_iO_6QyEDPI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s://youtu.be/kEWDhpJ39Fo?si=gdybxJF3fJ-BaLeF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199069" y="1561164"/>
            <a:ext cx="7794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Solidarity and Peace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EYFS Assembly</a:t>
            </a:r>
            <a:endParaRPr sz="80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l="54104" t="11588" r="10359" b="19840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85" y="0"/>
            <a:ext cx="2164084" cy="216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7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CAFOD’s Prayer for Peace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7" descr="St. George's Catholic Primary School - Love in Action Project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8725" y="1526122"/>
            <a:ext cx="3823407" cy="530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1"/>
          <p:cNvPicPr preferRelativeResize="0"/>
          <p:nvPr/>
        </p:nvPicPr>
        <p:blipFill rotWithShape="1">
          <a:blip r:embed="rId5">
            <a:alphaModFix/>
          </a:blip>
          <a:srcRect l="15163" t="19275" r="28911"/>
          <a:stretch/>
        </p:blipFill>
        <p:spPr>
          <a:xfrm>
            <a:off x="6690569" y="1554822"/>
            <a:ext cx="5295041" cy="4299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 txBox="1"/>
          <p:nvPr/>
        </p:nvSpPr>
        <p:spPr>
          <a:xfrm>
            <a:off x="180022" y="2921168"/>
            <a:ext cx="62055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F0F"/>
              </a:buClr>
              <a:buSzPts val="6000"/>
              <a:buFont typeface="Gill Sans"/>
              <a:buNone/>
            </a:pPr>
            <a:r>
              <a:rPr lang="en-GB" sz="6000" b="0" i="0" u="none" strike="noStrike" cap="none">
                <a:solidFill>
                  <a:srgbClr val="C40F0F"/>
                </a:solidFill>
                <a:latin typeface="Gill Sans"/>
                <a:ea typeface="Gill Sans"/>
                <a:cs typeface="Gill Sans"/>
                <a:sym typeface="Gill Sans"/>
              </a:rPr>
              <a:t>Amen</a:t>
            </a:r>
            <a:endParaRPr sz="5400" b="0" i="0" u="none" strike="noStrike" cap="none">
              <a:solidFill>
                <a:srgbClr val="C40F0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2" descr="Hands, Palms, Black And White"/>
          <p:cNvPicPr preferRelativeResize="0"/>
          <p:nvPr/>
        </p:nvPicPr>
        <p:blipFill rotWithShape="1">
          <a:blip r:embed="rId5">
            <a:alphaModFix/>
          </a:blip>
          <a:srcRect l="5717" r="7989"/>
          <a:stretch/>
        </p:blipFill>
        <p:spPr>
          <a:xfrm>
            <a:off x="5924278" y="1809548"/>
            <a:ext cx="6267722" cy="324577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180022" y="2921168"/>
            <a:ext cx="62055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Your Mission</a:t>
            </a:r>
            <a:endParaRPr sz="5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3" descr="Light, Salvation, Gospel, God, Jesus, Prayer, Chur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3604" y="1554822"/>
            <a:ext cx="3788396" cy="5303178"/>
          </a:xfrm>
          <a:prstGeom prst="rect">
            <a:avLst/>
          </a:prstGeom>
          <a:noFill/>
          <a:ln w="25400" cap="flat" cmpd="sng">
            <a:solidFill>
              <a:srgbClr val="FFFF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3" name="Google Shape;213;p23"/>
          <p:cNvSpPr txBox="1"/>
          <p:nvPr/>
        </p:nvSpPr>
        <p:spPr>
          <a:xfrm>
            <a:off x="352946" y="1996164"/>
            <a:ext cx="78777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Actions: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ill Sans"/>
              <a:buChar char="●"/>
            </a:pPr>
            <a:r>
              <a:rPr lang="en-GB" sz="3600" b="0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Shake hands with someone in school who you don’t know so well</a:t>
            </a:r>
            <a:endParaRPr sz="3600" b="0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ill Sans"/>
              <a:buChar char="●"/>
            </a:pPr>
            <a:r>
              <a:rPr lang="en-GB" sz="36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Smile at someone </a:t>
            </a:r>
            <a:endParaRPr sz="3600" b="0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 descr="Caritas Westminster on Twitter: &amp;quot;The six principles of CST we have chosen  for #loveinaction.How can we use them in our daily lives?… &amp;quot;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2371" t="700" r="1665" b="901"/>
          <a:stretch/>
        </p:blipFill>
        <p:spPr>
          <a:xfrm>
            <a:off x="0" y="-50931"/>
            <a:ext cx="12225929" cy="6003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Starter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 descr="Caritas Westminster on Twitter: &amp;quot;The six principles of CST we have chosen  for #loveinaction.How can we use them in our daily lives?… &amp;quot;"/>
          <p:cNvPicPr preferRelativeResize="0"/>
          <p:nvPr/>
        </p:nvPicPr>
        <p:blipFill rotWithShape="1">
          <a:blip r:embed="rId5">
            <a:alphaModFix/>
          </a:blip>
          <a:srcRect l="2371" t="700" r="1665" b="901"/>
          <a:stretch/>
        </p:blipFill>
        <p:spPr>
          <a:xfrm>
            <a:off x="0" y="-50931"/>
            <a:ext cx="12225929" cy="6003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l="108" t="12102" r="354"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l="5671" r="4772"/>
          <a:stretch/>
        </p:blipFill>
        <p:spPr>
          <a:xfrm>
            <a:off x="-138224" y="-85031"/>
            <a:ext cx="2045267" cy="607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6">
            <a:alphaModFix/>
          </a:blip>
          <a:srcRect b="786"/>
          <a:stretch/>
        </p:blipFill>
        <p:spPr>
          <a:xfrm>
            <a:off x="7943853" y="-94915"/>
            <a:ext cx="2204045" cy="608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7">
            <a:alphaModFix/>
          </a:blip>
          <a:srcRect l="4140" t="929" r="4168" b="263"/>
          <a:stretch/>
        </p:blipFill>
        <p:spPr>
          <a:xfrm>
            <a:off x="3753602" y="-85030"/>
            <a:ext cx="2186319" cy="607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8">
            <a:alphaModFix/>
          </a:blip>
          <a:srcRect l="3112" t="861" r="3347"/>
          <a:stretch/>
        </p:blipFill>
        <p:spPr>
          <a:xfrm>
            <a:off x="1801859" y="-85030"/>
            <a:ext cx="2073477" cy="607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9">
            <a:alphaModFix/>
          </a:blip>
          <a:srcRect l="5493" r="6758"/>
          <a:stretch/>
        </p:blipFill>
        <p:spPr>
          <a:xfrm>
            <a:off x="10056288" y="-85403"/>
            <a:ext cx="2235133" cy="608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10">
            <a:alphaModFix/>
          </a:blip>
          <a:srcRect t="1149"/>
          <a:stretch/>
        </p:blipFill>
        <p:spPr>
          <a:xfrm>
            <a:off x="5827552" y="-85030"/>
            <a:ext cx="2225814" cy="6070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1400" y="1831150"/>
            <a:ext cx="5391965" cy="359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557700" y="2146950"/>
            <a:ext cx="5493900" cy="4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ill Sans"/>
              <a:buChar char="●"/>
            </a:pPr>
            <a:r>
              <a:rPr lang="en-GB" sz="3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have you felt peaceful?</a:t>
            </a:r>
            <a:endParaRPr sz="3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ill Sans"/>
              <a:buChar char="●"/>
            </a:pPr>
            <a:r>
              <a:rPr lang="en-GB" sz="3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Why do we want peace?</a:t>
            </a:r>
            <a:endParaRPr sz="3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ill Sans"/>
              <a:buChar char="●"/>
            </a:pPr>
            <a:r>
              <a:rPr lang="en-GB" sz="3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the world peaceful?</a:t>
            </a:r>
            <a:endParaRPr sz="3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8050" y="1554825"/>
            <a:ext cx="5493949" cy="527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20193" y="3055505"/>
            <a:ext cx="7483500" cy="4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Jesus teaches us about peace in the bible.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2" y="1554825"/>
            <a:ext cx="3600350" cy="540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0" descr="Book, Education, School, Literature, Knowledge, Reading"/>
          <p:cNvPicPr preferRelativeResize="0"/>
          <p:nvPr/>
        </p:nvPicPr>
        <p:blipFill rotWithShape="1">
          <a:blip r:embed="rId5">
            <a:alphaModFix/>
          </a:blip>
          <a:srcRect l="18586" t="6517" r="17209" b="7051"/>
          <a:stretch/>
        </p:blipFill>
        <p:spPr>
          <a:xfrm>
            <a:off x="7176052" y="1619751"/>
            <a:ext cx="4750905" cy="426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/>
          <p:nvPr/>
        </p:nvSpPr>
        <p:spPr>
          <a:xfrm>
            <a:off x="265043" y="2675944"/>
            <a:ext cx="68247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‘Blessed are the peacemakers.’</a:t>
            </a:r>
            <a:endParaRPr sz="2800" b="1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Matthew 5: 9</a:t>
            </a:r>
            <a:endParaRPr sz="3600" b="1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3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3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318225" y="1802675"/>
            <a:ext cx="54498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●"/>
            </a:pPr>
            <a:r>
              <a:rPr lang="en-GB"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does peace look like in our school?</a:t>
            </a:r>
            <a:endParaRPr sz="3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●"/>
            </a:pPr>
            <a:r>
              <a:rPr lang="en-GB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How might</a:t>
            </a:r>
            <a:r>
              <a:rPr lang="en-GB"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we make our school more peaceful?</a:t>
            </a:r>
            <a:endParaRPr sz="3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4" name="Google Shape;1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652" y="1935782"/>
            <a:ext cx="5449888" cy="363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5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5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5"/>
          <p:cNvPicPr preferRelativeResize="0"/>
          <p:nvPr/>
        </p:nvPicPr>
        <p:blipFill rotWithShape="1">
          <a:blip r:embed="rId5">
            <a:alphaModFix/>
          </a:blip>
          <a:srcRect l="15163" t="19275" r="28911"/>
          <a:stretch/>
        </p:blipFill>
        <p:spPr>
          <a:xfrm>
            <a:off x="6690569" y="1554822"/>
            <a:ext cx="5295041" cy="429932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5"/>
          <p:cNvSpPr txBox="1"/>
          <p:nvPr/>
        </p:nvSpPr>
        <p:spPr>
          <a:xfrm>
            <a:off x="180022" y="2921168"/>
            <a:ext cx="62055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F0F"/>
              </a:buClr>
              <a:buSzPts val="6000"/>
              <a:buFont typeface="Gill Sans"/>
              <a:buNone/>
            </a:pPr>
            <a:r>
              <a:rPr lang="en-GB" sz="6000" b="0" i="0" u="none" strike="noStrike" cap="none">
                <a:solidFill>
                  <a:srgbClr val="C40F0F"/>
                </a:solidFill>
                <a:latin typeface="Gill Sans"/>
                <a:ea typeface="Gill Sans"/>
                <a:cs typeface="Gill Sans"/>
                <a:sym typeface="Gill Sans"/>
              </a:rPr>
              <a:t>Let Us Pray…</a:t>
            </a:r>
            <a:endParaRPr sz="5400" b="0" i="0" u="none" strike="noStrike" cap="none">
              <a:solidFill>
                <a:srgbClr val="C40F0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5580</TotalTime>
  <Words>251</Words>
  <Application>Microsoft Office PowerPoint</Application>
  <PresentationFormat>Widescreen</PresentationFormat>
  <Paragraphs>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Gill Sans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Callum Mitchell</cp:lastModifiedBy>
  <cp:revision>2</cp:revision>
  <dcterms:created xsi:type="dcterms:W3CDTF">2018-05-21T15:55:21Z</dcterms:created>
  <dcterms:modified xsi:type="dcterms:W3CDTF">2024-11-25T11:23:53Z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0x0101004C925567B298CE42B4AEE50097DA31FC</vt:lpwstr>
  </property>
</Properties>
</file>