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Gill Sans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4" roundtripDataSignature="AMtx7mid0UD6QsRhJx/eXRYysiHdGBVO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GillSans-bold.fntdata"/><Relationship Id="rId12" Type="http://schemas.openxmlformats.org/officeDocument/2006/relationships/font" Target="fonts/GillSans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/>
              <a:t>Pie is for sharing story </a:t>
            </a:r>
            <a:endParaRPr/>
          </a:p>
        </p:txBody>
      </p:sp>
      <p:sp>
        <p:nvSpPr>
          <p:cNvPr id="97" name="Google Shape;97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2" name="Google Shape;122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0966addb1f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g30966addb1f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/>
              <a:t>Jesus was part of a community. Share story of ‘Jesus Feeds 5000’. </a:t>
            </a:r>
            <a:r>
              <a:rPr lang="en-GB"/>
              <a:t>What</a:t>
            </a:r>
            <a:r>
              <a:rPr lang="en-GB"/>
              <a:t> did Jesus share in the story? Why did he do this?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30966addb1f_0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6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hyperlink" Target="https://youtu.be/-kASVTeveYo?si=P4jutO--nfilSL7b" TargetMode="External"/><Relationship Id="rId6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11" Type="http://schemas.openxmlformats.org/officeDocument/2006/relationships/image" Target="../media/image6.png"/><Relationship Id="rId10" Type="http://schemas.openxmlformats.org/officeDocument/2006/relationships/image" Target="../media/image7.png"/><Relationship Id="rId9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18.png"/><Relationship Id="rId8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11" Type="http://schemas.openxmlformats.org/officeDocument/2006/relationships/image" Target="../media/image17.png"/><Relationship Id="rId10" Type="http://schemas.openxmlformats.org/officeDocument/2006/relationships/image" Target="../media/image14.png"/><Relationship Id="rId9" Type="http://schemas.openxmlformats.org/officeDocument/2006/relationships/image" Target="../media/image12.png"/><Relationship Id="rId5" Type="http://schemas.openxmlformats.org/officeDocument/2006/relationships/image" Target="../media/image15.png"/><Relationship Id="rId6" Type="http://schemas.openxmlformats.org/officeDocument/2006/relationships/image" Target="../media/image19.png"/><Relationship Id="rId7" Type="http://schemas.openxmlformats.org/officeDocument/2006/relationships/image" Target="../media/image16.png"/><Relationship Id="rId8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23788" r="33782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b="0" l="17588" r="21023" t="61504"/>
          <a:stretch/>
        </p:blipFill>
        <p:spPr>
          <a:xfrm>
            <a:off x="736166" y="4968986"/>
            <a:ext cx="3739487" cy="132874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1469409" y="955342"/>
            <a:ext cx="94716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en-GB" sz="6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Community and Participation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EYFS</a:t>
            </a:r>
            <a:endParaRPr b="0" i="0" sz="80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5">
            <a:alphaModFix/>
          </a:blip>
          <a:srcRect b="19840" l="54104" r="10359" t="11588"/>
          <a:stretch/>
        </p:blipFill>
        <p:spPr>
          <a:xfrm>
            <a:off x="8686800" y="3705331"/>
            <a:ext cx="2328400" cy="2527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0"/>
            <a:ext cx="2164084" cy="2161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 b="0" l="108" r="354" t="12102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022" y="5700713"/>
            <a:ext cx="11547260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GB" sz="4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Starter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2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19838" l="54104" r="10358" t="11588"/>
          <a:stretch/>
        </p:blipFill>
        <p:spPr>
          <a:xfrm>
            <a:off x="5087850" y="2165343"/>
            <a:ext cx="2328398" cy="2527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3"/>
          <p:cNvPicPr preferRelativeResize="0"/>
          <p:nvPr/>
        </p:nvPicPr>
        <p:blipFill rotWithShape="1">
          <a:blip r:embed="rId3">
            <a:alphaModFix/>
          </a:blip>
          <a:srcRect b="0" l="108" r="354" t="12102"/>
          <a:stretch/>
        </p:blipFill>
        <p:spPr>
          <a:xfrm>
            <a:off x="0" y="0"/>
            <a:ext cx="12176206" cy="180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5350" y="5723649"/>
            <a:ext cx="11547259" cy="1128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/>
          <p:cNvPicPr preferRelativeResize="0"/>
          <p:nvPr/>
        </p:nvPicPr>
        <p:blipFill rotWithShape="1">
          <a:blip r:embed="rId5">
            <a:alphaModFix/>
          </a:blip>
          <a:srcRect b="0" l="5671" r="4772" t="0"/>
          <a:stretch/>
        </p:blipFill>
        <p:spPr>
          <a:xfrm>
            <a:off x="-71883" y="0"/>
            <a:ext cx="1978926" cy="587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/>
          <p:cNvPicPr preferRelativeResize="0"/>
          <p:nvPr/>
        </p:nvPicPr>
        <p:blipFill rotWithShape="1">
          <a:blip r:embed="rId6">
            <a:alphaModFix/>
          </a:blip>
          <a:srcRect b="786" l="0" r="0" t="0"/>
          <a:stretch/>
        </p:blipFill>
        <p:spPr>
          <a:xfrm>
            <a:off x="8015344" y="-12200"/>
            <a:ext cx="2132554" cy="5891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 rotWithShape="1">
          <a:blip r:embed="rId7">
            <a:alphaModFix/>
          </a:blip>
          <a:srcRect b="263" l="4140" r="4168" t="929"/>
          <a:stretch/>
        </p:blipFill>
        <p:spPr>
          <a:xfrm>
            <a:off x="3824518" y="0"/>
            <a:ext cx="2115403" cy="587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8">
            <a:alphaModFix/>
          </a:blip>
          <a:srcRect b="0" l="3112" r="3347" t="861"/>
          <a:stretch/>
        </p:blipFill>
        <p:spPr>
          <a:xfrm>
            <a:off x="1869115" y="0"/>
            <a:ext cx="2006221" cy="587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/>
          <p:nvPr/>
        </p:nvPicPr>
        <p:blipFill rotWithShape="1">
          <a:blip r:embed="rId9">
            <a:alphaModFix/>
          </a:blip>
          <a:srcRect b="0" l="5493" r="6758" t="0"/>
          <a:stretch/>
        </p:blipFill>
        <p:spPr>
          <a:xfrm>
            <a:off x="10128788" y="0"/>
            <a:ext cx="2162633" cy="588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/>
          <p:cNvPicPr preferRelativeResize="0"/>
          <p:nvPr/>
        </p:nvPicPr>
        <p:blipFill rotWithShape="1">
          <a:blip r:embed="rId10">
            <a:alphaModFix/>
          </a:blip>
          <a:srcRect b="0" l="0" r="0" t="1149"/>
          <a:stretch/>
        </p:blipFill>
        <p:spPr>
          <a:xfrm>
            <a:off x="5899748" y="0"/>
            <a:ext cx="2153617" cy="587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1851852" y="5321614"/>
            <a:ext cx="439569" cy="55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1536715" y="5683014"/>
            <a:ext cx="681176" cy="196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2955841" y="5997419"/>
            <a:ext cx="802186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0" i="0" lang="en-GB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Catholic</a:t>
            </a:r>
            <a:r>
              <a:rPr b="0" i="0" lang="en-GB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GB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Social</a:t>
            </a:r>
            <a:r>
              <a:rPr b="0" i="0" lang="en-GB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GB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Teaching</a:t>
            </a:r>
            <a:endParaRPr b="0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4"/>
          <p:cNvPicPr preferRelativeResize="0"/>
          <p:nvPr/>
        </p:nvPicPr>
        <p:blipFill rotWithShape="1">
          <a:blip r:embed="rId3">
            <a:alphaModFix/>
          </a:blip>
          <a:srcRect b="0" l="108" r="354" t="12102"/>
          <a:stretch/>
        </p:blipFill>
        <p:spPr>
          <a:xfrm>
            <a:off x="0" y="0"/>
            <a:ext cx="12176206" cy="180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5350" y="5723649"/>
            <a:ext cx="11547259" cy="1128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"/>
          <p:cNvPicPr preferRelativeResize="0"/>
          <p:nvPr/>
        </p:nvPicPr>
        <p:blipFill rotWithShape="1">
          <a:blip r:embed="rId5">
            <a:alphaModFix/>
          </a:blip>
          <a:srcRect b="0" l="5671" r="4772" t="0"/>
          <a:stretch/>
        </p:blipFill>
        <p:spPr>
          <a:xfrm>
            <a:off x="-71883" y="0"/>
            <a:ext cx="1978926" cy="587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/>
          <p:cNvPicPr preferRelativeResize="0"/>
          <p:nvPr/>
        </p:nvPicPr>
        <p:blipFill rotWithShape="1">
          <a:blip r:embed="rId6">
            <a:alphaModFix/>
          </a:blip>
          <a:srcRect b="786" l="0" r="0" t="0"/>
          <a:stretch/>
        </p:blipFill>
        <p:spPr>
          <a:xfrm>
            <a:off x="8015344" y="-12200"/>
            <a:ext cx="2132554" cy="5891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7">
            <a:alphaModFix/>
          </a:blip>
          <a:srcRect b="263" l="4140" r="4168" t="929"/>
          <a:stretch/>
        </p:blipFill>
        <p:spPr>
          <a:xfrm>
            <a:off x="3824518" y="0"/>
            <a:ext cx="2115403" cy="587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4"/>
          <p:cNvPicPr preferRelativeResize="0"/>
          <p:nvPr/>
        </p:nvPicPr>
        <p:blipFill rotWithShape="1">
          <a:blip r:embed="rId8">
            <a:alphaModFix/>
          </a:blip>
          <a:srcRect b="0" l="3112" r="3347" t="861"/>
          <a:stretch/>
        </p:blipFill>
        <p:spPr>
          <a:xfrm>
            <a:off x="1869115" y="0"/>
            <a:ext cx="2006221" cy="587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4"/>
          <p:cNvPicPr preferRelativeResize="0"/>
          <p:nvPr/>
        </p:nvPicPr>
        <p:blipFill rotWithShape="1">
          <a:blip r:embed="rId9">
            <a:alphaModFix/>
          </a:blip>
          <a:srcRect b="0" l="5493" r="6758" t="0"/>
          <a:stretch/>
        </p:blipFill>
        <p:spPr>
          <a:xfrm>
            <a:off x="10128788" y="0"/>
            <a:ext cx="2162633" cy="588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4"/>
          <p:cNvPicPr preferRelativeResize="0"/>
          <p:nvPr/>
        </p:nvPicPr>
        <p:blipFill rotWithShape="1">
          <a:blip r:embed="rId10">
            <a:alphaModFix/>
          </a:blip>
          <a:srcRect b="0" l="0" r="0" t="1149"/>
          <a:stretch/>
        </p:blipFill>
        <p:spPr>
          <a:xfrm>
            <a:off x="5899748" y="0"/>
            <a:ext cx="2153617" cy="587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1851852" y="5321614"/>
            <a:ext cx="439569" cy="55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1536715" y="5683014"/>
            <a:ext cx="681176" cy="196463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4"/>
          <p:cNvSpPr txBox="1"/>
          <p:nvPr/>
        </p:nvSpPr>
        <p:spPr>
          <a:xfrm>
            <a:off x="2955841" y="5997419"/>
            <a:ext cx="802186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0" i="0" lang="en-GB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Catholic</a:t>
            </a:r>
            <a:r>
              <a:rPr b="0" i="0" lang="en-GB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GB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Social</a:t>
            </a:r>
            <a:r>
              <a:rPr b="0" i="0" lang="en-GB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GB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Teaching</a:t>
            </a:r>
            <a:endParaRPr b="0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5"/>
          <p:cNvPicPr preferRelativeResize="0"/>
          <p:nvPr/>
        </p:nvPicPr>
        <p:blipFill rotWithShape="1">
          <a:blip r:embed="rId3">
            <a:alphaModFix/>
          </a:blip>
          <a:srcRect b="0" l="108" r="354" t="12102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022" y="5700713"/>
            <a:ext cx="11547259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GB" sz="4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Community and Participation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322356" y="4246575"/>
            <a:ext cx="115473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-GB" sz="3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What communities are you a part of?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C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5">
            <a:alphaModFix/>
          </a:blip>
          <a:srcRect b="13478" l="9958" r="1690" t="51014"/>
          <a:stretch/>
        </p:blipFill>
        <p:spPr>
          <a:xfrm>
            <a:off x="3998534" y="1802666"/>
            <a:ext cx="4548810" cy="258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30966addb1f_0_2"/>
          <p:cNvPicPr preferRelativeResize="0"/>
          <p:nvPr/>
        </p:nvPicPr>
        <p:blipFill rotWithShape="1">
          <a:blip r:embed="rId3">
            <a:alphaModFix/>
          </a:blip>
          <a:srcRect b="0" l="109" r="358" t="12103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30966addb1f_0_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022" y="5700713"/>
            <a:ext cx="11547260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30966addb1f_0_2"/>
          <p:cNvSpPr txBox="1"/>
          <p:nvPr/>
        </p:nvSpPr>
        <p:spPr>
          <a:xfrm>
            <a:off x="1158240" y="785381"/>
            <a:ext cx="9875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GB" sz="4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Community and Participation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g30966addb1f_0_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31425" y="1754975"/>
            <a:ext cx="5375683" cy="374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2"/>
          <p:cNvPicPr preferRelativeResize="0"/>
          <p:nvPr/>
        </p:nvPicPr>
        <p:blipFill rotWithShape="1">
          <a:blip r:embed="rId3">
            <a:alphaModFix/>
          </a:blip>
          <a:srcRect b="0" l="108" r="354" t="12102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022" y="5700713"/>
            <a:ext cx="11547259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2"/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GB" sz="4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Plenary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12"/>
          <p:cNvPicPr preferRelativeResize="0"/>
          <p:nvPr/>
        </p:nvPicPr>
        <p:blipFill rotWithShape="1">
          <a:blip r:embed="rId5">
            <a:alphaModFix/>
          </a:blip>
          <a:srcRect b="17083" l="9728" r="53125" t="7703"/>
          <a:stretch/>
        </p:blipFill>
        <p:spPr>
          <a:xfrm>
            <a:off x="8622778" y="1960340"/>
            <a:ext cx="2863526" cy="326141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2"/>
          <p:cNvSpPr/>
          <p:nvPr/>
        </p:nvSpPr>
        <p:spPr>
          <a:xfrm>
            <a:off x="822861" y="3266340"/>
            <a:ext cx="7674300" cy="25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GB"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Why is community </a:t>
            </a:r>
            <a:r>
              <a:rPr b="1" lang="en-GB"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important</a:t>
            </a:r>
            <a:r>
              <a:rPr b="1" lang="en-GB"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?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C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2018-05-21T15:55:21Z</dcterms:created>
  <dc:creator>Verity Sykes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0x0101004C925567B298CE42B4AEE50097DA31FC</vt:lpwstr>
  </property>
</Properties>
</file>