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Gill Sans"/>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7M4a0UkqFW1mI3ONeGl+kRLL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GillSans-bold.fntdata"/><Relationship Id="rId16" Type="http://schemas.openxmlformats.org/officeDocument/2006/relationships/font" Target="fonts/GillSans-regular.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e1b80f4aa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fe1b80f4aa_1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Click image to read story</a:t>
            </a:r>
            <a:endParaRPr sz="1200">
              <a:solidFill>
                <a:schemeClr val="dk1"/>
              </a:solidFill>
              <a:latin typeface="Calibri"/>
              <a:ea typeface="Calibri"/>
              <a:cs typeface="Calibri"/>
              <a:sym typeface="Calibri"/>
            </a:endParaRPr>
          </a:p>
        </p:txBody>
      </p:sp>
      <p:sp>
        <p:nvSpPr>
          <p:cNvPr id="187" name="Google Shape;187;g2fe1b80f4aa_1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rPr lang="en-GB"/>
              <a:t>Click image to play hymn</a:t>
            </a:r>
            <a:endParaRPr sz="1200">
              <a:solidFill>
                <a:schemeClr val="dk1"/>
              </a:solidFill>
              <a:latin typeface="Calibri"/>
              <a:ea typeface="Calibri"/>
              <a:cs typeface="Calibri"/>
              <a:sym typeface="Calibri"/>
            </a:endParaRPr>
          </a:p>
        </p:txBody>
      </p:sp>
      <p:sp>
        <p:nvSpPr>
          <p:cNvPr id="196" name="Google Shape;19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0975aae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00975aaef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Pope Francis opened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97" name="Google Shape;97;g300975aaef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Introduce concept of peace and what it means to be and feel peaceful.</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e1b80f4aa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fe1b80f4aa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58" name="Google Shape;158;g2fe1b80f4aa_1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e1b80f4aa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fe1b80f4aa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8" name="Google Shape;168;g2fe1b80f4aa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hyperlink" Target="https://youtu.be/BUdec-4jEpE?si=sK3imBCsqS7EJUts" TargetMode="Externa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youtu.be/ihhvm6eLWZI?si=jdqQFgKnLubrckuF" TargetMode="External"/><Relationship Id="rId4" Type="http://schemas.openxmlformats.org/officeDocument/2006/relationships/image" Target="../media/image30.png"/><Relationship Id="rId5" Type="http://schemas.openxmlformats.org/officeDocument/2006/relationships/image" Target="../media/image7.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11.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 Id="rId11" Type="http://schemas.openxmlformats.org/officeDocument/2006/relationships/image" Target="../media/image11.png"/><Relationship Id="rId10" Type="http://schemas.openxmlformats.org/officeDocument/2006/relationships/image" Target="../media/image21.png"/><Relationship Id="rId9"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32.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9.png"/><Relationship Id="rId6"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7.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1543654" y="1561164"/>
            <a:ext cx="9471600" cy="1847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6600" u="none" cap="none" strike="noStrike">
                <a:solidFill>
                  <a:schemeClr val="lt1"/>
                </a:solidFill>
                <a:latin typeface="Gill Sans"/>
                <a:ea typeface="Gill Sans"/>
                <a:cs typeface="Gill Sans"/>
                <a:sym typeface="Gill Sans"/>
              </a:rPr>
              <a:t>Solidarity and Peace</a:t>
            </a:r>
            <a:endParaRPr/>
          </a:p>
          <a:p>
            <a:pPr indent="0" lvl="0" marL="0" marR="0" rtl="0" algn="ctr">
              <a:spcBef>
                <a:spcPts val="0"/>
              </a:spcBef>
              <a:spcAft>
                <a:spcPts val="0"/>
              </a:spcAft>
              <a:buNone/>
            </a:pPr>
            <a:r>
              <a:rPr lang="en-GB" sz="4800">
                <a:solidFill>
                  <a:schemeClr val="lt1"/>
                </a:solidFill>
                <a:latin typeface="Gill Sans"/>
                <a:ea typeface="Gill Sans"/>
                <a:cs typeface="Gill Sans"/>
                <a:sym typeface="Gill Sans"/>
              </a:rPr>
              <a:t>EYFS</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42483" y="0"/>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g2fe1b80f4aa_1_26"/>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90" name="Google Shape;190;g2fe1b80f4aa_1_26"/>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91" name="Google Shape;191;g2fe1b80f4aa_1_26"/>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Solidarity and Peace</a:t>
            </a:r>
            <a:endParaRPr/>
          </a:p>
        </p:txBody>
      </p:sp>
      <p:pic>
        <p:nvPicPr>
          <p:cNvPr id="192" name="Google Shape;192;g2fe1b80f4aa_1_26">
            <a:hlinkClick r:id="rId5"/>
          </p:cNvPr>
          <p:cNvPicPr preferRelativeResize="0"/>
          <p:nvPr/>
        </p:nvPicPr>
        <p:blipFill rotWithShape="1">
          <a:blip r:embed="rId6">
            <a:alphaModFix/>
          </a:blip>
          <a:srcRect b="17081" l="9728" r="53125" t="7702"/>
          <a:stretch/>
        </p:blipFill>
        <p:spPr>
          <a:xfrm>
            <a:off x="4521893" y="2120994"/>
            <a:ext cx="2863526" cy="32614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3">
            <a:hlinkClick r:id="rId3"/>
          </p:cNvPr>
          <p:cNvPicPr preferRelativeResize="0"/>
          <p:nvPr/>
        </p:nvPicPr>
        <p:blipFill>
          <a:blip r:embed="rId4">
            <a:alphaModFix/>
          </a:blip>
          <a:stretch>
            <a:fillRect/>
          </a:stretch>
        </p:blipFill>
        <p:spPr>
          <a:xfrm>
            <a:off x="1238700" y="97775"/>
            <a:ext cx="9988726" cy="6662426"/>
          </a:xfrm>
          <a:prstGeom prst="rect">
            <a:avLst/>
          </a:prstGeom>
          <a:noFill/>
          <a:ln>
            <a:noFill/>
          </a:ln>
        </p:spPr>
      </p:pic>
      <p:pic>
        <p:nvPicPr>
          <p:cNvPr id="199" name="Google Shape;199;p13"/>
          <p:cNvPicPr preferRelativeResize="0"/>
          <p:nvPr/>
        </p:nvPicPr>
        <p:blipFill rotWithShape="1">
          <a:blip r:embed="rId5">
            <a:alphaModFix/>
          </a:blip>
          <a:srcRect b="0" l="108" r="355" t="12102"/>
          <a:stretch/>
        </p:blipFill>
        <p:spPr>
          <a:xfrm>
            <a:off x="0" y="-2338"/>
            <a:ext cx="12192000" cy="1805013"/>
          </a:xfrm>
          <a:prstGeom prst="rect">
            <a:avLst/>
          </a:prstGeom>
          <a:noFill/>
          <a:ln>
            <a:noFill/>
          </a:ln>
        </p:spPr>
      </p:pic>
      <p:pic>
        <p:nvPicPr>
          <p:cNvPr id="200" name="Google Shape;200;p13"/>
          <p:cNvPicPr preferRelativeResize="0"/>
          <p:nvPr/>
        </p:nvPicPr>
        <p:blipFill rotWithShape="1">
          <a:blip r:embed="rId6">
            <a:alphaModFix/>
          </a:blip>
          <a:srcRect b="0" l="0" r="0" t="0"/>
          <a:stretch/>
        </p:blipFill>
        <p:spPr>
          <a:xfrm>
            <a:off x="180022" y="5700713"/>
            <a:ext cx="11547259" cy="1128576"/>
          </a:xfrm>
          <a:prstGeom prst="rect">
            <a:avLst/>
          </a:prstGeom>
          <a:noFill/>
          <a:ln>
            <a:noFill/>
          </a:ln>
        </p:spPr>
      </p:pic>
      <p:sp>
        <p:nvSpPr>
          <p:cNvPr id="201" name="Google Shape;201;p1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Plenary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300975aaefb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00" name="Google Shape;100;g300975aaefb_0_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01" name="Google Shape;101;g300975aaefb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b="0" i="0" sz="1400" u="none" cap="none" strike="noStrike">
              <a:solidFill>
                <a:srgbClr val="000000"/>
              </a:solidFill>
              <a:latin typeface="Arial"/>
              <a:ea typeface="Arial"/>
              <a:cs typeface="Arial"/>
              <a:sym typeface="Arial"/>
            </a:endParaRPr>
          </a:p>
        </p:txBody>
      </p:sp>
      <p:sp>
        <p:nvSpPr>
          <p:cNvPr id="102" name="Google Shape;102;g300975aaefb_0_0"/>
          <p:cNvSpPr/>
          <p:nvPr/>
        </p:nvSpPr>
        <p:spPr>
          <a:xfrm>
            <a:off x="4199675" y="1966250"/>
            <a:ext cx="7527600" cy="38979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Pope Francis has declared this year’s Jubilee theme to be: Pilgrims of Hope</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rPr b="1" i="1" lang="en-GB" sz="3400">
                <a:solidFill>
                  <a:srgbClr val="C00000"/>
                </a:solidFill>
                <a:latin typeface="Gill Sans"/>
                <a:ea typeface="Gill Sans"/>
                <a:cs typeface="Gill Sans"/>
                <a:sym typeface="Gill Sans"/>
              </a:rPr>
              <a:t>In what way is Solidarity and Peace linked to Hope?</a:t>
            </a:r>
            <a:endParaRPr b="1" i="1" sz="3400">
              <a:solidFill>
                <a:srgbClr val="C00000"/>
              </a:solidFill>
              <a:latin typeface="Gill Sans"/>
              <a:ea typeface="Gill Sans"/>
              <a:cs typeface="Gill Sans"/>
              <a:sym typeface="Gill Sans"/>
            </a:endParaRPr>
          </a:p>
        </p:txBody>
      </p:sp>
      <p:pic>
        <p:nvPicPr>
          <p:cNvPr id="103" name="Google Shape;103;g300975aaefb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nvPicPr>
        <p:blipFill>
          <a:blip r:embed="rId3">
            <a:alphaModFix/>
          </a:blip>
          <a:stretch>
            <a:fillRect/>
          </a:stretch>
        </p:blipFill>
        <p:spPr>
          <a:xfrm>
            <a:off x="1932825" y="122750"/>
            <a:ext cx="8820998" cy="6612476"/>
          </a:xfrm>
          <a:prstGeom prst="rect">
            <a:avLst/>
          </a:prstGeom>
          <a:noFill/>
          <a:ln>
            <a:noFill/>
          </a:ln>
        </p:spPr>
      </p:pic>
      <p:pic>
        <p:nvPicPr>
          <p:cNvPr id="110" name="Google Shape;110;p2"/>
          <p:cNvPicPr preferRelativeResize="0"/>
          <p:nvPr/>
        </p:nvPicPr>
        <p:blipFill rotWithShape="1">
          <a:blip r:embed="rId4">
            <a:alphaModFix/>
          </a:blip>
          <a:srcRect b="0" l="108" r="355" t="12102"/>
          <a:stretch/>
        </p:blipFill>
        <p:spPr>
          <a:xfrm>
            <a:off x="0" y="-2338"/>
            <a:ext cx="12192000" cy="1805013"/>
          </a:xfrm>
          <a:prstGeom prst="rect">
            <a:avLst/>
          </a:prstGeom>
          <a:noFill/>
          <a:ln>
            <a:noFill/>
          </a:ln>
        </p:spPr>
      </p:pic>
      <p:pic>
        <p:nvPicPr>
          <p:cNvPr id="111" name="Google Shape;111;p2"/>
          <p:cNvPicPr preferRelativeResize="0"/>
          <p:nvPr/>
        </p:nvPicPr>
        <p:blipFill rotWithShape="1">
          <a:blip r:embed="rId5">
            <a:alphaModFix/>
          </a:blip>
          <a:srcRect b="0" l="0" r="0" t="0"/>
          <a:stretch/>
        </p:blipFill>
        <p:spPr>
          <a:xfrm>
            <a:off x="180022" y="5700713"/>
            <a:ext cx="11547259" cy="1128576"/>
          </a:xfrm>
          <a:prstGeom prst="rect">
            <a:avLst/>
          </a:prstGeom>
          <a:noFill/>
          <a:ln>
            <a:noFill/>
          </a:ln>
        </p:spPr>
      </p:pic>
      <p:sp>
        <p:nvSpPr>
          <p:cNvPr id="112" name="Google Shape;112;p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Starter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b="0" l="108" r="355" t="12102"/>
          <a:stretch/>
        </p:blipFill>
        <p:spPr>
          <a:xfrm>
            <a:off x="0" y="0"/>
            <a:ext cx="12176206" cy="1802675"/>
          </a:xfrm>
          <a:prstGeom prst="rect">
            <a:avLst/>
          </a:prstGeom>
          <a:noFill/>
          <a:ln>
            <a:noFill/>
          </a:ln>
        </p:spPr>
      </p:pic>
      <p:pic>
        <p:nvPicPr>
          <p:cNvPr id="119" name="Google Shape;119;p4"/>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20" name="Google Shape;120;p4"/>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21" name="Google Shape;121;p4"/>
          <p:cNvPicPr preferRelativeResize="0"/>
          <p:nvPr/>
        </p:nvPicPr>
        <p:blipFill rotWithShape="1">
          <a:blip r:embed="rId6">
            <a:alphaModFix/>
          </a:blip>
          <a:srcRect b="786" l="0" r="0" t="0"/>
          <a:stretch/>
        </p:blipFill>
        <p:spPr>
          <a:xfrm>
            <a:off x="8015344" y="-12200"/>
            <a:ext cx="2132554" cy="5891963"/>
          </a:xfrm>
          <a:prstGeom prst="rect">
            <a:avLst/>
          </a:prstGeom>
          <a:noFill/>
          <a:ln>
            <a:noFill/>
          </a:ln>
        </p:spPr>
      </p:pic>
      <p:pic>
        <p:nvPicPr>
          <p:cNvPr id="122" name="Google Shape;122;p4"/>
          <p:cNvPicPr preferRelativeResize="0"/>
          <p:nvPr/>
        </p:nvPicPr>
        <p:blipFill rotWithShape="1">
          <a:blip r:embed="rId7">
            <a:alphaModFix/>
          </a:blip>
          <a:srcRect b="264" l="4140" r="4169" t="929"/>
          <a:stretch/>
        </p:blipFill>
        <p:spPr>
          <a:xfrm>
            <a:off x="3824518" y="0"/>
            <a:ext cx="2115403" cy="5873436"/>
          </a:xfrm>
          <a:prstGeom prst="rect">
            <a:avLst/>
          </a:prstGeom>
          <a:noFill/>
          <a:ln>
            <a:noFill/>
          </a:ln>
        </p:spPr>
      </p:pic>
      <p:pic>
        <p:nvPicPr>
          <p:cNvPr id="123" name="Google Shape;123;p4"/>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24" name="Google Shape;124;p4"/>
          <p:cNvPicPr preferRelativeResize="0"/>
          <p:nvPr/>
        </p:nvPicPr>
        <p:blipFill rotWithShape="1">
          <a:blip r:embed="rId9">
            <a:alphaModFix/>
          </a:blip>
          <a:srcRect b="0" l="5494" r="6758" t="0"/>
          <a:stretch/>
        </p:blipFill>
        <p:spPr>
          <a:xfrm>
            <a:off x="10128788" y="0"/>
            <a:ext cx="2162633" cy="5884508"/>
          </a:xfrm>
          <a:prstGeom prst="rect">
            <a:avLst/>
          </a:prstGeom>
          <a:noFill/>
          <a:ln>
            <a:noFill/>
          </a:ln>
        </p:spPr>
      </p:pic>
      <p:pic>
        <p:nvPicPr>
          <p:cNvPr id="125" name="Google Shape;125;p4"/>
          <p:cNvPicPr preferRelativeResize="0"/>
          <p:nvPr/>
        </p:nvPicPr>
        <p:blipFill rotWithShape="1">
          <a:blip r:embed="rId10">
            <a:alphaModFix/>
          </a:blip>
          <a:srcRect b="0" l="0" r="0" t="1149"/>
          <a:stretch/>
        </p:blipFill>
        <p:spPr>
          <a:xfrm>
            <a:off x="5899748" y="0"/>
            <a:ext cx="2153617" cy="5873436"/>
          </a:xfrm>
          <a:prstGeom prst="rect">
            <a:avLst/>
          </a:prstGeom>
          <a:noFill/>
          <a:ln>
            <a:noFill/>
          </a:ln>
        </p:spPr>
      </p:pic>
      <p:pic>
        <p:nvPicPr>
          <p:cNvPr id="126" name="Google Shape;126;p4"/>
          <p:cNvPicPr preferRelativeResize="0"/>
          <p:nvPr/>
        </p:nvPicPr>
        <p:blipFill rotWithShape="1">
          <a:blip r:embed="rId11">
            <a:alphaModFix/>
          </a:blip>
          <a:srcRect b="0" l="0" r="0" t="0"/>
          <a:stretch/>
        </p:blipFill>
        <p:spPr>
          <a:xfrm>
            <a:off x="11851852" y="5321614"/>
            <a:ext cx="439569" cy="557721"/>
          </a:xfrm>
          <a:prstGeom prst="rect">
            <a:avLst/>
          </a:prstGeom>
          <a:noFill/>
          <a:ln>
            <a:noFill/>
          </a:ln>
        </p:spPr>
      </p:pic>
      <p:pic>
        <p:nvPicPr>
          <p:cNvPr id="127" name="Google Shape;127;p4"/>
          <p:cNvPicPr preferRelativeResize="0"/>
          <p:nvPr/>
        </p:nvPicPr>
        <p:blipFill rotWithShape="1">
          <a:blip r:embed="rId11">
            <a:alphaModFix/>
          </a:blip>
          <a:srcRect b="0" l="0" r="0" t="0"/>
          <a:stretch/>
        </p:blipFill>
        <p:spPr>
          <a:xfrm>
            <a:off x="11536715" y="5683014"/>
            <a:ext cx="681176" cy="196463"/>
          </a:xfrm>
          <a:prstGeom prst="rect">
            <a:avLst/>
          </a:prstGeom>
          <a:noFill/>
          <a:ln>
            <a:noFill/>
          </a:ln>
        </p:spPr>
      </p:pic>
      <p:sp>
        <p:nvSpPr>
          <p:cNvPr id="128" name="Google Shape;128;p4"/>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0" l="108" r="355" t="12102"/>
          <a:stretch/>
        </p:blipFill>
        <p:spPr>
          <a:xfrm>
            <a:off x="0" y="0"/>
            <a:ext cx="12176206" cy="1802675"/>
          </a:xfrm>
          <a:prstGeom prst="rect">
            <a:avLst/>
          </a:prstGeom>
          <a:noFill/>
          <a:ln>
            <a:noFill/>
          </a:ln>
        </p:spPr>
      </p:pic>
      <p:pic>
        <p:nvPicPr>
          <p:cNvPr id="135" name="Google Shape;135;p5"/>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36" name="Google Shape;136;p5"/>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37" name="Google Shape;137;p5"/>
          <p:cNvPicPr preferRelativeResize="0"/>
          <p:nvPr/>
        </p:nvPicPr>
        <p:blipFill rotWithShape="1">
          <a:blip r:embed="rId6">
            <a:alphaModFix/>
          </a:blip>
          <a:srcRect b="786" l="0" r="0" t="0"/>
          <a:stretch/>
        </p:blipFill>
        <p:spPr>
          <a:xfrm>
            <a:off x="8015344" y="-9264"/>
            <a:ext cx="2132554" cy="5891963"/>
          </a:xfrm>
          <a:prstGeom prst="rect">
            <a:avLst/>
          </a:prstGeom>
          <a:noFill/>
          <a:ln>
            <a:noFill/>
          </a:ln>
        </p:spPr>
      </p:pic>
      <p:pic>
        <p:nvPicPr>
          <p:cNvPr id="138" name="Google Shape;138;p5"/>
          <p:cNvPicPr preferRelativeResize="0"/>
          <p:nvPr/>
        </p:nvPicPr>
        <p:blipFill rotWithShape="1">
          <a:blip r:embed="rId7">
            <a:alphaModFix/>
          </a:blip>
          <a:srcRect b="264" l="4140" r="4169" t="929"/>
          <a:stretch/>
        </p:blipFill>
        <p:spPr>
          <a:xfrm>
            <a:off x="3824518" y="0"/>
            <a:ext cx="2115403" cy="5873436"/>
          </a:xfrm>
          <a:prstGeom prst="rect">
            <a:avLst/>
          </a:prstGeom>
          <a:noFill/>
          <a:ln>
            <a:noFill/>
          </a:ln>
        </p:spPr>
      </p:pic>
      <p:pic>
        <p:nvPicPr>
          <p:cNvPr id="139" name="Google Shape;139;p5"/>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40" name="Google Shape;140;p5"/>
          <p:cNvPicPr preferRelativeResize="0"/>
          <p:nvPr/>
        </p:nvPicPr>
        <p:blipFill rotWithShape="1">
          <a:blip r:embed="rId9">
            <a:alphaModFix/>
          </a:blip>
          <a:srcRect b="0" l="5494" r="6758" t="0"/>
          <a:stretch/>
        </p:blipFill>
        <p:spPr>
          <a:xfrm>
            <a:off x="10128788" y="0"/>
            <a:ext cx="2162633" cy="5884508"/>
          </a:xfrm>
          <a:prstGeom prst="rect">
            <a:avLst/>
          </a:prstGeom>
          <a:noFill/>
          <a:ln>
            <a:noFill/>
          </a:ln>
        </p:spPr>
      </p:pic>
      <p:pic>
        <p:nvPicPr>
          <p:cNvPr id="141" name="Google Shape;141;p5"/>
          <p:cNvPicPr preferRelativeResize="0"/>
          <p:nvPr/>
        </p:nvPicPr>
        <p:blipFill rotWithShape="1">
          <a:blip r:embed="rId10">
            <a:alphaModFix/>
          </a:blip>
          <a:srcRect b="0" l="0" r="0" t="0"/>
          <a:stretch/>
        </p:blipFill>
        <p:spPr>
          <a:xfrm>
            <a:off x="11851852" y="5321614"/>
            <a:ext cx="439569" cy="557721"/>
          </a:xfrm>
          <a:prstGeom prst="rect">
            <a:avLst/>
          </a:prstGeom>
          <a:noFill/>
          <a:ln>
            <a:noFill/>
          </a:ln>
        </p:spPr>
      </p:pic>
      <p:pic>
        <p:nvPicPr>
          <p:cNvPr id="142" name="Google Shape;142;p5"/>
          <p:cNvPicPr preferRelativeResize="0"/>
          <p:nvPr/>
        </p:nvPicPr>
        <p:blipFill rotWithShape="1">
          <a:blip r:embed="rId10">
            <a:alphaModFix/>
          </a:blip>
          <a:srcRect b="0" l="0" r="0" t="0"/>
          <a:stretch/>
        </p:blipFill>
        <p:spPr>
          <a:xfrm>
            <a:off x="11536715" y="5683014"/>
            <a:ext cx="681176" cy="196463"/>
          </a:xfrm>
          <a:prstGeom prst="rect">
            <a:avLst/>
          </a:prstGeom>
          <a:noFill/>
          <a:ln>
            <a:noFill/>
          </a:ln>
        </p:spPr>
      </p:pic>
      <p:sp>
        <p:nvSpPr>
          <p:cNvPr id="143" name="Google Shape;143;p5"/>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pic>
        <p:nvPicPr>
          <p:cNvPr id="144" name="Google Shape;144;p5"/>
          <p:cNvPicPr preferRelativeResize="0"/>
          <p:nvPr/>
        </p:nvPicPr>
        <p:blipFill rotWithShape="1">
          <a:blip r:embed="rId11">
            <a:alphaModFix/>
          </a:blip>
          <a:srcRect b="0" l="0" r="0" t="1149"/>
          <a:stretch/>
        </p:blipFill>
        <p:spPr>
          <a:xfrm>
            <a:off x="5899748" y="0"/>
            <a:ext cx="2153617" cy="58734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2" name="Google Shape;152;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Solidarity and Peace</a:t>
            </a:r>
            <a:endParaRPr/>
          </a:p>
        </p:txBody>
      </p:sp>
      <p:pic>
        <p:nvPicPr>
          <p:cNvPr id="153" name="Google Shape;153;p6"/>
          <p:cNvPicPr preferRelativeResize="0"/>
          <p:nvPr/>
        </p:nvPicPr>
        <p:blipFill rotWithShape="1">
          <a:blip r:embed="rId5">
            <a:alphaModFix/>
          </a:blip>
          <a:srcRect b="19206" l="6429" r="57232" t="11111"/>
          <a:stretch/>
        </p:blipFill>
        <p:spPr>
          <a:xfrm>
            <a:off x="795391" y="1966261"/>
            <a:ext cx="2712229" cy="2925477"/>
          </a:xfrm>
          <a:prstGeom prst="rect">
            <a:avLst/>
          </a:prstGeom>
          <a:noFill/>
          <a:ln>
            <a:noFill/>
          </a:ln>
        </p:spPr>
      </p:pic>
      <p:sp>
        <p:nvSpPr>
          <p:cNvPr id="154" name="Google Shape;154;p6"/>
          <p:cNvSpPr txBox="1"/>
          <p:nvPr/>
        </p:nvSpPr>
        <p:spPr>
          <a:xfrm>
            <a:off x="4085416" y="2363797"/>
            <a:ext cx="7641865"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600" u="none" cap="none" strike="noStrike">
                <a:solidFill>
                  <a:schemeClr val="dk1"/>
                </a:solidFill>
                <a:latin typeface="Gill Sans"/>
                <a:ea typeface="Gill Sans"/>
                <a:cs typeface="Gill Sans"/>
                <a:sym typeface="Gill Sans"/>
              </a:rPr>
              <a:t>To be at peace</a:t>
            </a:r>
            <a:r>
              <a:rPr b="0" i="0" lang="en-GB" sz="3600" u="none" cap="none" strike="noStrike">
                <a:solidFill>
                  <a:schemeClr val="dk1"/>
                </a:solidFill>
                <a:latin typeface="Gill Sans"/>
                <a:ea typeface="Gill Sans"/>
                <a:cs typeface="Gill Sans"/>
                <a:sym typeface="Gill Sans"/>
              </a:rPr>
              <a:t> means to be calm and happy.</a:t>
            </a:r>
            <a:endParaRPr/>
          </a:p>
          <a:p>
            <a:pPr indent="0" lvl="0" marL="0" marR="0" rtl="0" algn="ctr">
              <a:spcBef>
                <a:spcPts val="0"/>
              </a:spcBef>
              <a:spcAft>
                <a:spcPts val="0"/>
              </a:spcAft>
              <a:buNone/>
            </a:pPr>
            <a:r>
              <a:rPr b="1" i="0" lang="en-GB" sz="3600" u="none" cap="none" strike="noStrike">
                <a:solidFill>
                  <a:srgbClr val="C00000"/>
                </a:solidFill>
                <a:latin typeface="Gill Sans"/>
                <a:ea typeface="Gill Sans"/>
                <a:cs typeface="Gill Sans"/>
                <a:sym typeface="Gill Sans"/>
              </a:rPr>
              <a:t>Can you remember a time when you felt peaceful?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2fe1b80f4aa_1_1"/>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61" name="Google Shape;161;g2fe1b80f4aa_1_1"/>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62" name="Google Shape;162;g2fe1b80f4aa_1_1"/>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Solidarity and Peace</a:t>
            </a:r>
            <a:endParaRPr/>
          </a:p>
        </p:txBody>
      </p:sp>
      <p:pic>
        <p:nvPicPr>
          <p:cNvPr id="163" name="Google Shape;163;g2fe1b80f4aa_1_1"/>
          <p:cNvPicPr preferRelativeResize="0"/>
          <p:nvPr/>
        </p:nvPicPr>
        <p:blipFill>
          <a:blip r:embed="rId5">
            <a:alphaModFix/>
          </a:blip>
          <a:stretch>
            <a:fillRect/>
          </a:stretch>
        </p:blipFill>
        <p:spPr>
          <a:xfrm>
            <a:off x="8086675" y="1702725"/>
            <a:ext cx="2346476" cy="2346476"/>
          </a:xfrm>
          <a:prstGeom prst="rect">
            <a:avLst/>
          </a:prstGeom>
          <a:noFill/>
          <a:ln>
            <a:noFill/>
          </a:ln>
        </p:spPr>
      </p:pic>
      <p:pic>
        <p:nvPicPr>
          <p:cNvPr id="164" name="Google Shape;164;g2fe1b80f4aa_1_1"/>
          <p:cNvPicPr preferRelativeResize="0"/>
          <p:nvPr/>
        </p:nvPicPr>
        <p:blipFill>
          <a:blip r:embed="rId6">
            <a:alphaModFix/>
          </a:blip>
          <a:stretch>
            <a:fillRect/>
          </a:stretch>
        </p:blipFill>
        <p:spPr>
          <a:xfrm>
            <a:off x="1658721" y="1702725"/>
            <a:ext cx="2346476" cy="2346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fe1b80f4aa_1_16"/>
          <p:cNvPicPr preferRelativeResize="0"/>
          <p:nvPr/>
        </p:nvPicPr>
        <p:blipFill>
          <a:blip r:embed="rId3">
            <a:alphaModFix/>
          </a:blip>
          <a:stretch>
            <a:fillRect/>
          </a:stretch>
        </p:blipFill>
        <p:spPr>
          <a:xfrm>
            <a:off x="2799275" y="14350"/>
            <a:ext cx="6829301" cy="6829301"/>
          </a:xfrm>
          <a:prstGeom prst="rect">
            <a:avLst/>
          </a:prstGeom>
          <a:noFill/>
          <a:ln>
            <a:noFill/>
          </a:ln>
        </p:spPr>
      </p:pic>
      <p:pic>
        <p:nvPicPr>
          <p:cNvPr id="171" name="Google Shape;171;g2fe1b80f4aa_1_16"/>
          <p:cNvPicPr preferRelativeResize="0"/>
          <p:nvPr/>
        </p:nvPicPr>
        <p:blipFill rotWithShape="1">
          <a:blip r:embed="rId4">
            <a:alphaModFix/>
          </a:blip>
          <a:srcRect b="0" l="109" r="358" t="12103"/>
          <a:stretch/>
        </p:blipFill>
        <p:spPr>
          <a:xfrm>
            <a:off x="0" y="-2338"/>
            <a:ext cx="12192000" cy="1805013"/>
          </a:xfrm>
          <a:prstGeom prst="rect">
            <a:avLst/>
          </a:prstGeom>
          <a:noFill/>
          <a:ln>
            <a:noFill/>
          </a:ln>
        </p:spPr>
      </p:pic>
      <p:pic>
        <p:nvPicPr>
          <p:cNvPr id="172" name="Google Shape;172;g2fe1b80f4aa_1_16"/>
          <p:cNvPicPr preferRelativeResize="0"/>
          <p:nvPr/>
        </p:nvPicPr>
        <p:blipFill rotWithShape="1">
          <a:blip r:embed="rId5">
            <a:alphaModFix/>
          </a:blip>
          <a:srcRect b="0" l="0" r="0" t="0"/>
          <a:stretch/>
        </p:blipFill>
        <p:spPr>
          <a:xfrm>
            <a:off x="180022" y="5700713"/>
            <a:ext cx="11547260" cy="1128576"/>
          </a:xfrm>
          <a:prstGeom prst="rect">
            <a:avLst/>
          </a:prstGeom>
          <a:noFill/>
          <a:ln>
            <a:noFill/>
          </a:ln>
        </p:spPr>
      </p:pic>
      <p:sp>
        <p:nvSpPr>
          <p:cNvPr id="173" name="Google Shape;173;g2fe1b80f4aa_1_16"/>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Solidarity and Peace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b="0" l="108" r="355" t="12102"/>
          <a:stretch/>
        </p:blipFill>
        <p:spPr>
          <a:xfrm>
            <a:off x="0" y="-2338"/>
            <a:ext cx="12192000" cy="1805013"/>
          </a:xfrm>
          <a:prstGeom prst="rect">
            <a:avLst/>
          </a:prstGeom>
          <a:noFill/>
          <a:ln>
            <a:noFill/>
          </a:ln>
        </p:spPr>
      </p:pic>
      <p:pic>
        <p:nvPicPr>
          <p:cNvPr id="180" name="Google Shape;180;p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81" name="Google Shape;181;p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400" u="none" cap="none" strike="noStrike">
                <a:solidFill>
                  <a:schemeClr val="lt1"/>
                </a:solidFill>
                <a:latin typeface="Gill Sans"/>
                <a:ea typeface="Gill Sans"/>
                <a:cs typeface="Gill Sans"/>
                <a:sym typeface="Gill Sans"/>
              </a:rPr>
              <a:t>Solidarity and Peace</a:t>
            </a:r>
            <a:endParaRPr/>
          </a:p>
        </p:txBody>
      </p:sp>
      <p:pic>
        <p:nvPicPr>
          <p:cNvPr id="182" name="Google Shape;182;p8"/>
          <p:cNvPicPr preferRelativeResize="0"/>
          <p:nvPr/>
        </p:nvPicPr>
        <p:blipFill rotWithShape="1">
          <a:blip r:embed="rId5">
            <a:alphaModFix/>
          </a:blip>
          <a:srcRect b="17083" l="9728" r="53125" t="7703"/>
          <a:stretch/>
        </p:blipFill>
        <p:spPr>
          <a:xfrm>
            <a:off x="8863755" y="1982431"/>
            <a:ext cx="2863526" cy="3261410"/>
          </a:xfrm>
          <a:prstGeom prst="rect">
            <a:avLst/>
          </a:prstGeom>
          <a:noFill/>
          <a:ln>
            <a:noFill/>
          </a:ln>
        </p:spPr>
      </p:pic>
      <p:sp>
        <p:nvSpPr>
          <p:cNvPr id="183" name="Google Shape;183;p8"/>
          <p:cNvSpPr/>
          <p:nvPr/>
        </p:nvSpPr>
        <p:spPr>
          <a:xfrm>
            <a:off x="846492" y="1885227"/>
            <a:ext cx="7581892"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000" u="none" cap="none" strike="noStrike">
                <a:solidFill>
                  <a:schemeClr val="dk1"/>
                </a:solidFill>
                <a:latin typeface="Gill Sans"/>
                <a:ea typeface="Gill Sans"/>
                <a:cs typeface="Gill Sans"/>
                <a:sym typeface="Gill Sans"/>
              </a:rPr>
              <a:t>‘Blessed are the peacemakers, for they will be called sons and daughters of God.’</a:t>
            </a:r>
            <a:endParaRPr b="0" i="0" sz="40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1" i="0" lang="en-GB" sz="2400" u="none" cap="none" strike="noStrike">
                <a:solidFill>
                  <a:srgbClr val="C00000"/>
                </a:solidFill>
                <a:latin typeface="Gill Sans"/>
                <a:ea typeface="Gill Sans"/>
                <a:cs typeface="Gill Sans"/>
                <a:sym typeface="Gill Sans"/>
              </a:rPr>
              <a:t>Matthew 5:9</a:t>
            </a:r>
            <a:endParaRPr/>
          </a:p>
          <a:p>
            <a:pPr indent="0" lvl="0" marL="0" marR="0" rtl="0" algn="ctr">
              <a:spcBef>
                <a:spcPts val="0"/>
              </a:spcBef>
              <a:spcAft>
                <a:spcPts val="0"/>
              </a:spcAft>
              <a:buNone/>
            </a:pPr>
            <a:r>
              <a:rPr b="1" i="0" lang="en-GB" sz="3600" u="none" cap="none" strike="noStrike">
                <a:solidFill>
                  <a:srgbClr val="C00000"/>
                </a:solidFill>
                <a:latin typeface="Gill Sans"/>
                <a:ea typeface="Gill Sans"/>
                <a:cs typeface="Gill Sans"/>
                <a:sym typeface="Gill Sans"/>
              </a:rPr>
              <a:t>Who do you think ‘the peacemakers’ are?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