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Gill Sans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qXCvr/cxkmlo6CE44KEZfADhd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GillSans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GillSans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Holding slide for discussion/feedback if required.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Using the Prayer Toolkit model, the mission ‘tasks’ on the following slide can be amended or supplemented as required.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Click the image to redirect to ‘Make me a channel of your peace’ hymn to sing with children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Ask children to shake hands with the person on either side of them. How does it feel? Remind children that this, in church, in a ‘Sign of Peace.’ Why do the children think this is a sign of peace? When else do people shake hands?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https://youtu.be/XbZ4TK9xiAs?si=cfjPYA7Fxx9ee2Ja" TargetMode="External"/><Relationship Id="rId6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0" Type="http://schemas.openxmlformats.org/officeDocument/2006/relationships/image" Target="../media/image20.pn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23788" r="33782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7588" r="21023" t="61504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199069" y="1561164"/>
            <a:ext cx="7794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Solidarity and Peace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KS1 Assembly</a:t>
            </a:r>
            <a:endParaRPr b="0" i="0" sz="8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19840" l="54104" r="10359" t="11588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85" y="0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descr="Balloons, Thought Bubbles, Thoughts, Discussion" id="183" name="Google Shape;183;p14"/>
          <p:cNvPicPr preferRelativeResize="0"/>
          <p:nvPr/>
        </p:nvPicPr>
        <p:blipFill rotWithShape="1">
          <a:blip r:embed="rId5">
            <a:alphaModFix/>
          </a:blip>
          <a:srcRect b="0" l="0" r="53481" t="50000"/>
          <a:stretch/>
        </p:blipFill>
        <p:spPr>
          <a:xfrm>
            <a:off x="561575" y="1006947"/>
            <a:ext cx="4487779" cy="5521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6065334" y="2154473"/>
            <a:ext cx="496842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800" u="none" cap="none" strike="noStrike">
                <a:solidFill>
                  <a:srgbClr val="C40F0F"/>
                </a:solidFill>
                <a:latin typeface="Gill Sans"/>
                <a:ea typeface="Gill Sans"/>
                <a:cs typeface="Gill Sans"/>
                <a:sym typeface="Gill Sans"/>
              </a:rPr>
              <a:t>“I think that…”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 b="0" l="15163" r="28912" t="19275"/>
          <a:stretch/>
        </p:blipFill>
        <p:spPr>
          <a:xfrm>
            <a:off x="6690569" y="1554822"/>
            <a:ext cx="5295041" cy="4299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F0F"/>
              </a:buClr>
              <a:buSzPts val="6000"/>
              <a:buFont typeface="Gill Sans"/>
              <a:buNone/>
            </a:pPr>
            <a:r>
              <a:rPr b="0" i="0" lang="en-GB" sz="6000" u="none" cap="none" strike="noStrike">
                <a:solidFill>
                  <a:srgbClr val="C40F0F"/>
                </a:solidFill>
                <a:latin typeface="Gill Sans"/>
                <a:ea typeface="Gill Sans"/>
                <a:cs typeface="Gill Sans"/>
                <a:sym typeface="Gill Sans"/>
              </a:rPr>
              <a:t>Let Us Pray…</a:t>
            </a:r>
            <a:endParaRPr b="0" i="0" sz="5400" u="none" cap="none" strike="noStrike">
              <a:solidFill>
                <a:srgbClr val="C40F0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4487779" y="2193004"/>
            <a:ext cx="748364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pray for those who are unable to live lives of peace.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 God, help us to stand in solidarity with them.</a:t>
            </a:r>
            <a:endParaRPr b="0" i="0" sz="36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St. George's Catholic Primary School - Love in Action Project" id="204" name="Google Shape;2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54822"/>
            <a:ext cx="3823407" cy="53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8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505983" y="1940957"/>
            <a:ext cx="748364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pray for those in power, that they may make the right choices to better promote peace in our world.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 God, help those in power to serve their people.</a:t>
            </a:r>
            <a:endParaRPr b="0" i="0" sz="36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St. George's Catholic Primary School - Love in Action Project" id="214" name="Google Shape;2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8593" y="1554822"/>
            <a:ext cx="3823407" cy="53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4255516" y="2275351"/>
            <a:ext cx="770422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pray for those who cannot speak for themselves.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 God, help us to recognise what we can do for others.</a:t>
            </a:r>
            <a:endParaRPr/>
          </a:p>
        </p:txBody>
      </p:sp>
      <p:pic>
        <p:nvPicPr>
          <p:cNvPr descr="St. George's Catholic Primary School - Love in Action Project" id="224" name="Google Shape;22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564228"/>
            <a:ext cx="3816626" cy="529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0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400137" y="2193004"/>
            <a:ext cx="748364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pray that everyone in our world may one day be able to thrive, not just survive.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O God, help us to spread Your love.</a:t>
            </a:r>
            <a:endParaRPr/>
          </a:p>
        </p:txBody>
      </p:sp>
      <p:pic>
        <p:nvPicPr>
          <p:cNvPr descr="St. George's Catholic Primary School - Love in Action Project" id="234" name="Google Shape;23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8593" y="1554822"/>
            <a:ext cx="3823407" cy="530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id="243" name="Google Shape;243;p21"/>
          <p:cNvPicPr preferRelativeResize="0"/>
          <p:nvPr/>
        </p:nvPicPr>
        <p:blipFill rotWithShape="1">
          <a:blip r:embed="rId5">
            <a:alphaModFix/>
          </a:blip>
          <a:srcRect b="0" l="15163" r="28912" t="19275"/>
          <a:stretch/>
        </p:blipFill>
        <p:spPr>
          <a:xfrm>
            <a:off x="6690569" y="1554822"/>
            <a:ext cx="5295041" cy="429932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1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F0F"/>
              </a:buClr>
              <a:buSzPts val="6000"/>
              <a:buFont typeface="Gill Sans"/>
              <a:buNone/>
            </a:pPr>
            <a:r>
              <a:rPr b="0" i="0" lang="en-GB" sz="6000" u="none" cap="none" strike="noStrike">
                <a:solidFill>
                  <a:srgbClr val="C40F0F"/>
                </a:solidFill>
                <a:latin typeface="Gill Sans"/>
                <a:ea typeface="Gill Sans"/>
                <a:cs typeface="Gill Sans"/>
                <a:sym typeface="Gill Sans"/>
              </a:rPr>
              <a:t>Amen</a:t>
            </a:r>
            <a:endParaRPr b="0" i="0" sz="5400" u="none" cap="none" strike="noStrike">
              <a:solidFill>
                <a:srgbClr val="C40F0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2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descr="Hands, Palms, Black And White" id="253" name="Google Shape;253;p22"/>
          <p:cNvPicPr preferRelativeResize="0"/>
          <p:nvPr/>
        </p:nvPicPr>
        <p:blipFill rotWithShape="1">
          <a:blip r:embed="rId5">
            <a:alphaModFix/>
          </a:blip>
          <a:srcRect b="0" l="5717" r="7989" t="0"/>
          <a:stretch/>
        </p:blipFill>
        <p:spPr>
          <a:xfrm>
            <a:off x="5924278" y="1809548"/>
            <a:ext cx="6267722" cy="3245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180022" y="2921168"/>
            <a:ext cx="62055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ill Sans"/>
              <a:buNone/>
            </a:pPr>
            <a:r>
              <a:rPr b="0" i="0" lang="en-GB" sz="6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Your Mission</a:t>
            </a:r>
            <a:endParaRPr b="0" i="0" sz="5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3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descr="Light, Salvation, Gospel, God, Jesus, Prayer, Church" id="263" name="Google Shape;26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03604" y="1554822"/>
            <a:ext cx="3788396" cy="5303178"/>
          </a:xfrm>
          <a:prstGeom prst="rect">
            <a:avLst/>
          </a:prstGeom>
          <a:noFill/>
          <a:ln cap="flat" cmpd="sng" w="25400">
            <a:solidFill>
              <a:srgbClr val="FFFF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p23"/>
          <p:cNvSpPr txBox="1"/>
          <p:nvPr/>
        </p:nvSpPr>
        <p:spPr>
          <a:xfrm>
            <a:off x="352946" y="1996164"/>
            <a:ext cx="7877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ill Sans"/>
                <a:ea typeface="Gill Sans"/>
                <a:cs typeface="Gill Sans"/>
                <a:sym typeface="Gill Sans"/>
              </a:rPr>
              <a:t>Actions: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Shake hands with someone in school who you don’t know so well</a:t>
            </a:r>
            <a:endParaRPr sz="36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Give or ask for forgiveness</a:t>
            </a:r>
            <a:endParaRPr sz="36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Tell someone how Jesus shows peace</a:t>
            </a:r>
            <a:endParaRPr sz="3600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4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/>
          </a:p>
        </p:txBody>
      </p:sp>
      <p:pic>
        <p:nvPicPr>
          <p:cNvPr descr="Caritas Westminster on Twitter: &amp;quot;The six principles of CST we have chosen  for #loveinaction.How can we use them in our daily lives?… &amp;quot;" id="273" name="Google Shape;273;p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902" l="2371" r="1665" t="700"/>
          <a:stretch/>
        </p:blipFill>
        <p:spPr>
          <a:xfrm>
            <a:off x="0" y="-50931"/>
            <a:ext cx="12225929" cy="600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Starter</a:t>
            </a:r>
            <a:endParaRPr/>
          </a:p>
        </p:txBody>
      </p:sp>
      <p:pic>
        <p:nvPicPr>
          <p:cNvPr descr="Caritas Westminster on Twitter: &amp;quot;The six principles of CST we have chosen  for #loveinaction.How can we use them in our daily lives?… &amp;quot;" id="102" name="Google Shape;102;p2"/>
          <p:cNvPicPr preferRelativeResize="0"/>
          <p:nvPr/>
        </p:nvPicPr>
        <p:blipFill rotWithShape="1">
          <a:blip r:embed="rId5">
            <a:alphaModFix/>
          </a:blip>
          <a:srcRect b="902" l="2371" r="1665" t="700"/>
          <a:stretch/>
        </p:blipFill>
        <p:spPr>
          <a:xfrm>
            <a:off x="0" y="-50931"/>
            <a:ext cx="12225929" cy="600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108" r="355" t="12102"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0" l="5671" r="4772" t="0"/>
          <a:stretch/>
        </p:blipFill>
        <p:spPr>
          <a:xfrm>
            <a:off x="-138224" y="-85031"/>
            <a:ext cx="2045267" cy="607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6">
            <a:alphaModFix/>
          </a:blip>
          <a:srcRect b="786" l="0" r="0" t="0"/>
          <a:stretch/>
        </p:blipFill>
        <p:spPr>
          <a:xfrm>
            <a:off x="7943853" y="-94915"/>
            <a:ext cx="2204045" cy="608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7">
            <a:alphaModFix/>
          </a:blip>
          <a:srcRect b="264" l="4140" r="4169" t="929"/>
          <a:stretch/>
        </p:blipFill>
        <p:spPr>
          <a:xfrm>
            <a:off x="3753602" y="-85030"/>
            <a:ext cx="2186319" cy="607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8">
            <a:alphaModFix/>
          </a:blip>
          <a:srcRect b="0" l="3112" r="3347" t="861"/>
          <a:stretch/>
        </p:blipFill>
        <p:spPr>
          <a:xfrm>
            <a:off x="1801859" y="-85030"/>
            <a:ext cx="2073477" cy="607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9">
            <a:alphaModFix/>
          </a:blip>
          <a:srcRect b="0" l="5494" r="6758" t="0"/>
          <a:stretch/>
        </p:blipFill>
        <p:spPr>
          <a:xfrm>
            <a:off x="10056288" y="-85403"/>
            <a:ext cx="2235133" cy="608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10">
            <a:alphaModFix/>
          </a:blip>
          <a:srcRect b="0" l="0" r="0" t="1149"/>
          <a:stretch/>
        </p:blipFill>
        <p:spPr>
          <a:xfrm>
            <a:off x="5827552" y="-85030"/>
            <a:ext cx="2225814" cy="607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1475" y="1707249"/>
            <a:ext cx="5991700" cy="39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557700" y="2146950"/>
            <a:ext cx="5493900" cy="43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445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b="1" lang="en-GB" sz="3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When have you felt peaceful?</a:t>
            </a:r>
            <a:endParaRPr b="1" sz="3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445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b="1" lang="en-GB" sz="3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Why do we want peace?</a:t>
            </a:r>
            <a:endParaRPr b="1" sz="3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445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Char char="●"/>
            </a:pPr>
            <a:r>
              <a:rPr b="1" lang="en-GB" sz="3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the world peaceful?</a:t>
            </a:r>
            <a:endParaRPr b="1" sz="3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8050" y="1554825"/>
            <a:ext cx="5493949" cy="527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20193" y="3055505"/>
            <a:ext cx="7483500" cy="4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Jesus teaches us about peace in the bible. 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645" y="1554825"/>
            <a:ext cx="3600350" cy="54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descr="Book, Education, School, Literature, Knowledge, Reading" id="153" name="Google Shape;153;p10"/>
          <p:cNvPicPr preferRelativeResize="0"/>
          <p:nvPr/>
        </p:nvPicPr>
        <p:blipFill rotWithShape="1">
          <a:blip r:embed="rId5">
            <a:alphaModFix/>
          </a:blip>
          <a:srcRect b="7051" l="18586" r="17210" t="6517"/>
          <a:stretch/>
        </p:blipFill>
        <p:spPr>
          <a:xfrm>
            <a:off x="7176052" y="1619751"/>
            <a:ext cx="4750905" cy="426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265043" y="2675944"/>
            <a:ext cx="68247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</a:t>
            </a: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Blessed are the peacemakers</a:t>
            </a: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.’</a:t>
            </a:r>
            <a:endParaRPr b="1" i="0" sz="28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Matthew 5: 9</a:t>
            </a:r>
            <a:endParaRPr b="1" i="0" sz="36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pic>
        <p:nvPicPr>
          <p:cNvPr descr="Book, Education, School, Literature, Knowledge, Reading" id="163" name="Google Shape;163;p9"/>
          <p:cNvPicPr preferRelativeResize="0"/>
          <p:nvPr/>
        </p:nvPicPr>
        <p:blipFill rotWithShape="1">
          <a:blip r:embed="rId5">
            <a:alphaModFix/>
          </a:blip>
          <a:srcRect b="7051" l="18586" r="17210" t="6517"/>
          <a:stretch/>
        </p:blipFill>
        <p:spPr>
          <a:xfrm>
            <a:off x="7176052" y="1619751"/>
            <a:ext cx="4750905" cy="426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462100" y="2342541"/>
            <a:ext cx="6431875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</a:t>
            </a: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Peace I leave with you. My peace I give to you.</a:t>
            </a:r>
            <a:r>
              <a:rPr b="0" i="0" lang="en-GB" sz="3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’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John 14: 27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108" r="355" t="12102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3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Peace</a:t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318225" y="1802675"/>
            <a:ext cx="6719624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Think about the things Jesus did. 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How did he show us what peace looks like?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does peace look like in our school?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Char char="●"/>
            </a:pPr>
            <a:r>
              <a:rPr lang="en-GB" sz="3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 we make our school more peaceful?</a:t>
            </a:r>
            <a:endParaRPr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4" name="Google Shape;17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645" y="1554825"/>
            <a:ext cx="3600350" cy="540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2018-05-21T15:55:21Z</dcterms:created>
  <dc:creator>Verity Sykes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