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6858000" cx="12192000"/>
  <p:notesSz cx="6858000" cy="9144000"/>
  <p:embeddedFontLst>
    <p:embeddedFont>
      <p:font typeface="Gill Sans"/>
      <p:regular r:id="rId23"/>
      <p:bold r:id="rId24"/>
    </p:embeddedFont>
    <p:embeddedFont>
      <p:font typeface="Century Gothic"/>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9" roundtripDataSignature="AMtx7mguSJEKjzop+vAP9beNwtpUvuth6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GillSans-bold.fntdata"/><Relationship Id="rId23" Type="http://schemas.openxmlformats.org/officeDocument/2006/relationships/font" Target="fonts/GillSans-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CenturyGothic-bold.fntdata"/><Relationship Id="rId25" Type="http://schemas.openxmlformats.org/officeDocument/2006/relationships/font" Target="fonts/CenturyGothic-regular.fntdata"/><Relationship Id="rId28" Type="http://schemas.openxmlformats.org/officeDocument/2006/relationships/font" Target="fonts/CenturyGothic-boldItalic.fntdata"/><Relationship Id="rId27" Type="http://schemas.openxmlformats.org/officeDocument/2006/relationships/font" Target="fonts/CenturyGothic-italic.fntdata"/><Relationship Id="rId5" Type="http://schemas.openxmlformats.org/officeDocument/2006/relationships/slide" Target="slides/slide1.xml"/><Relationship Id="rId6" Type="http://schemas.openxmlformats.org/officeDocument/2006/relationships/slide" Target="slides/slide2.xml"/><Relationship Id="rId29"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179" name="Google Shape;179;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189" name="Google Shape;189;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199" name="Google Shape;199;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209" name="Google Shape;209;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219" name="Google Shape;219;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229" name="Google Shape;229;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chemeClr val="dk1"/>
              </a:buClr>
              <a:buSzPts val="1200"/>
              <a:buFont typeface="Arial"/>
              <a:buChar char="•"/>
            </a:pPr>
            <a:r>
              <a:rPr lang="en-GB" sz="1200">
                <a:latin typeface="Century Gothic"/>
                <a:ea typeface="Century Gothic"/>
                <a:cs typeface="Century Gothic"/>
                <a:sym typeface="Century Gothic"/>
              </a:rPr>
              <a:t>Using the Prayer Toolkit model, the mission ‘tasks’ on the following slide can be amended or supplemented as required.</a:t>
            </a:r>
            <a:endParaRPr/>
          </a:p>
          <a:p>
            <a:pPr indent="-95250" lvl="0" marL="17145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239" name="Google Shape;239;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CAFOD Family Fast Day is always the 2</a:t>
            </a:r>
            <a:r>
              <a:rPr baseline="30000" lang="en-GB" sz="1200">
                <a:solidFill>
                  <a:schemeClr val="dk1"/>
                </a:solidFill>
                <a:latin typeface="Calibri"/>
                <a:ea typeface="Calibri"/>
                <a:cs typeface="Calibri"/>
                <a:sym typeface="Calibri"/>
              </a:rPr>
              <a:t>nd</a:t>
            </a:r>
            <a:r>
              <a:rPr lang="en-GB" sz="1200">
                <a:solidFill>
                  <a:schemeClr val="dk1"/>
                </a:solidFill>
                <a:latin typeface="Calibri"/>
                <a:ea typeface="Calibri"/>
                <a:cs typeface="Calibri"/>
                <a:sym typeface="Calibri"/>
              </a:rPr>
              <a:t> Friday in Lent, and often well-promoted in parishes. People are encouraged to give up a treat, or eat a simpler meal, and give the money to support CAFOD’s work with some of the poorest people in the world.  </a:t>
            </a:r>
            <a:endParaRPr/>
          </a:p>
        </p:txBody>
      </p:sp>
      <p:sp>
        <p:nvSpPr>
          <p:cNvPr id="249" name="Google Shape;249;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rPr lang="en-GB"/>
              <a:t>Option to sing a fun, Catholic pop song about The Greatest Commandment with the children (linked in video)</a:t>
            </a:r>
            <a:endParaRPr sz="1200">
              <a:solidFill>
                <a:schemeClr val="dk1"/>
              </a:solidFill>
              <a:latin typeface="Calibri"/>
              <a:ea typeface="Calibri"/>
              <a:cs typeface="Calibri"/>
              <a:sym typeface="Calibri"/>
            </a:endParaRPr>
          </a:p>
        </p:txBody>
      </p:sp>
      <p:sp>
        <p:nvSpPr>
          <p:cNvPr id="259" name="Google Shape;259;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0b676f9d91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g30b676f9d91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rPr lang="en-GB"/>
              <a:t>Have a ‘mess’ and invite one volunteer up to clean it up. It should feel like it’s taking a long time. Ask the volunteer to pause and have the children suggest that adding more </a:t>
            </a:r>
            <a:r>
              <a:rPr lang="en-GB"/>
              <a:t>people</a:t>
            </a:r>
            <a:r>
              <a:rPr lang="en-GB"/>
              <a:t> to help with get the job done quicker. Invite more volunteers up and clean the mess quickly. </a:t>
            </a:r>
            <a:endParaRPr sz="1200">
              <a:solidFill>
                <a:schemeClr val="dk1"/>
              </a:solidFill>
              <a:latin typeface="Calibri"/>
              <a:ea typeface="Calibri"/>
              <a:cs typeface="Calibri"/>
              <a:sym typeface="Calibri"/>
            </a:endParaRPr>
          </a:p>
        </p:txBody>
      </p:sp>
      <p:sp>
        <p:nvSpPr>
          <p:cNvPr id="97" name="Google Shape;97;g30b676f9d91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 name="Google Shape;10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rPr lang="en-GB"/>
              <a:t>Explain that the children will be learning about community. What is community? How did the clean-up at the beginning demonstrate the benefits of community?</a:t>
            </a:r>
            <a:endParaRPr sz="1200">
              <a:solidFill>
                <a:schemeClr val="dk1"/>
              </a:solidFill>
              <a:latin typeface="Calibri"/>
              <a:ea typeface="Calibri"/>
              <a:cs typeface="Calibri"/>
              <a:sym typeface="Calibri"/>
            </a:endParaRPr>
          </a:p>
        </p:txBody>
      </p:sp>
      <p:sp>
        <p:nvSpPr>
          <p:cNvPr id="106" name="Google Shape;10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rPr lang="en-GB"/>
              <a:t>Share the story of The Little Red Hen and discuss what the </a:t>
            </a:r>
            <a:r>
              <a:rPr lang="en-GB"/>
              <a:t>other</a:t>
            </a:r>
            <a:r>
              <a:rPr lang="en-GB"/>
              <a:t> animals should have done and why. The children should see that if everyone participated in the work, it woud have made a big difference. </a:t>
            </a:r>
            <a:endParaRPr sz="1200">
              <a:solidFill>
                <a:schemeClr val="dk1"/>
              </a:solidFill>
              <a:latin typeface="Calibri"/>
              <a:ea typeface="Calibri"/>
              <a:cs typeface="Calibri"/>
              <a:sym typeface="Calibri"/>
            </a:endParaRPr>
          </a:p>
        </p:txBody>
      </p:sp>
      <p:sp>
        <p:nvSpPr>
          <p:cNvPr id="120" name="Google Shape;12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rPr lang="en-GB"/>
              <a:t>Have the children see that community isn’t just about getting work done but it’s about togetherness and doing this for the benefit of others, not just ourselves. Give examples of communities and groups you belong to and then ask the children to share their communities. </a:t>
            </a:r>
            <a:endParaRPr sz="1200">
              <a:solidFill>
                <a:schemeClr val="dk1"/>
              </a:solidFill>
              <a:latin typeface="Calibri"/>
              <a:ea typeface="Calibri"/>
              <a:cs typeface="Calibri"/>
              <a:sym typeface="Calibri"/>
            </a:endParaRPr>
          </a:p>
        </p:txBody>
      </p:sp>
      <p:sp>
        <p:nvSpPr>
          <p:cNvPr id="129" name="Google Shape;12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rPr lang="en-GB"/>
              <a:t>Share an example of when you were supported/you supported your community and ask the children to think about their own experiences and feedback.</a:t>
            </a:r>
            <a:endParaRPr sz="1200">
              <a:solidFill>
                <a:schemeClr val="dk1"/>
              </a:solidFill>
              <a:latin typeface="Calibri"/>
              <a:ea typeface="Calibri"/>
              <a:cs typeface="Calibri"/>
              <a:sym typeface="Calibri"/>
            </a:endParaRPr>
          </a:p>
        </p:txBody>
      </p:sp>
      <p:sp>
        <p:nvSpPr>
          <p:cNvPr id="139" name="Google Shape;13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149" name="Google Shape;149;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rPr lang="en-GB"/>
              <a:t>If we continue to look after and be supported by our communities, we are truly living out The Greatest Commandment.</a:t>
            </a:r>
            <a:endParaRPr sz="1200">
              <a:solidFill>
                <a:schemeClr val="dk1"/>
              </a:solidFill>
              <a:latin typeface="Calibri"/>
              <a:ea typeface="Calibri"/>
              <a:cs typeface="Calibri"/>
              <a:sym typeface="Calibri"/>
            </a:endParaRPr>
          </a:p>
        </p:txBody>
      </p:sp>
      <p:sp>
        <p:nvSpPr>
          <p:cNvPr id="159" name="Google Shape;159;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169" name="Google Shape;169;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2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3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3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3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3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3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3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3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3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4"/>
          <p:cNvSpPr/>
          <p:nvPr>
            <p:ph idx="2" type="pic"/>
          </p:nvPr>
        </p:nvSpPr>
        <p:spPr>
          <a:xfrm>
            <a:off x="5183188" y="987425"/>
            <a:ext cx="6172200" cy="4873625"/>
          </a:xfrm>
          <a:prstGeom prst="rect">
            <a:avLst/>
          </a:prstGeom>
          <a:noFill/>
          <a:ln>
            <a:noFill/>
          </a:ln>
        </p:spPr>
      </p:sp>
      <p:sp>
        <p:nvSpPr>
          <p:cNvPr id="68" name="Google Shape;68;p3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12.png"/><Relationship Id="rId5"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image" Target="../media/image12.png"/><Relationship Id="rId5"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image" Target="../media/image12.png"/><Relationship Id="rId5"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6.png"/><Relationship Id="rId4" Type="http://schemas.openxmlformats.org/officeDocument/2006/relationships/image" Target="../media/image12.png"/><Relationship Id="rId5"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6.png"/><Relationship Id="rId4" Type="http://schemas.openxmlformats.org/officeDocument/2006/relationships/image" Target="../media/image12.png"/><Relationship Id="rId5"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6.png"/><Relationship Id="rId4" Type="http://schemas.openxmlformats.org/officeDocument/2006/relationships/image" Target="../media/image12.png"/><Relationship Id="rId5"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png"/><Relationship Id="rId4" Type="http://schemas.openxmlformats.org/officeDocument/2006/relationships/image" Target="../media/image12.png"/><Relationship Id="rId5" Type="http://schemas.openxmlformats.org/officeDocument/2006/relationships/image" Target="../media/image1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6.png"/><Relationship Id="rId4" Type="http://schemas.openxmlformats.org/officeDocument/2006/relationships/image" Target="../media/image12.png"/><Relationship Id="rId5" Type="http://schemas.openxmlformats.org/officeDocument/2006/relationships/image" Target="../media/image2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6.png"/><Relationship Id="rId4" Type="http://schemas.openxmlformats.org/officeDocument/2006/relationships/image" Target="../media/image12.png"/><Relationship Id="rId5" Type="http://schemas.openxmlformats.org/officeDocument/2006/relationships/hyperlink" Target="https://youtu.be/iLQnUVZ4Ecc?si=uEqO-0ToL3_l_pxZ" TargetMode="External"/><Relationship Id="rId6"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6.png"/><Relationship Id="rId4" Type="http://schemas.openxmlformats.org/officeDocument/2006/relationships/image" Target="../media/image12.png"/><Relationship Id="rId5"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1.jpg"/><Relationship Id="rId10" Type="http://schemas.openxmlformats.org/officeDocument/2006/relationships/image" Target="../media/image7.png"/><Relationship Id="rId9"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9.png"/><Relationship Id="rId7" Type="http://schemas.openxmlformats.org/officeDocument/2006/relationships/image" Target="../media/image8.png"/><Relationship Id="rId8"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image" Target="../media/image12.png"/><Relationship Id="rId5" Type="http://schemas.openxmlformats.org/officeDocument/2006/relationships/hyperlink" Target="https://youtu.be/JTCsL26vob4?si=cYoH9kyZdytBDwC3" TargetMode="External"/><Relationship Id="rId6"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12.png"/><Relationship Id="rId5"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12.png"/><Relationship Id="rId5"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12.png"/><Relationship Id="rId5"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12.png"/><Relationship Id="rId5"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12.png"/><Relationship Id="rId5"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b="0" l="23788" r="33782" t="0"/>
          <a:stretch/>
        </p:blipFill>
        <p:spPr>
          <a:xfrm>
            <a:off x="0" y="0"/>
            <a:ext cx="12192000" cy="6858000"/>
          </a:xfrm>
          <a:prstGeom prst="rect">
            <a:avLst/>
          </a:prstGeom>
          <a:noFill/>
          <a:ln>
            <a:noFill/>
          </a:ln>
        </p:spPr>
      </p:pic>
      <p:pic>
        <p:nvPicPr>
          <p:cNvPr id="90" name="Google Shape;90;p1"/>
          <p:cNvPicPr preferRelativeResize="0"/>
          <p:nvPr/>
        </p:nvPicPr>
        <p:blipFill rotWithShape="1">
          <a:blip r:embed="rId4">
            <a:alphaModFix/>
          </a:blip>
          <a:srcRect b="0" l="17588" r="21023" t="61504"/>
          <a:stretch/>
        </p:blipFill>
        <p:spPr>
          <a:xfrm>
            <a:off x="736166" y="4968986"/>
            <a:ext cx="3739487" cy="1328740"/>
          </a:xfrm>
          <a:prstGeom prst="rect">
            <a:avLst/>
          </a:prstGeom>
          <a:noFill/>
          <a:ln>
            <a:noFill/>
          </a:ln>
        </p:spPr>
      </p:pic>
      <p:sp>
        <p:nvSpPr>
          <p:cNvPr id="91" name="Google Shape;91;p1"/>
          <p:cNvSpPr txBox="1"/>
          <p:nvPr/>
        </p:nvSpPr>
        <p:spPr>
          <a:xfrm>
            <a:off x="1469409" y="955342"/>
            <a:ext cx="9471600" cy="2862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6600" u="none" cap="none" strike="noStrike">
                <a:solidFill>
                  <a:schemeClr val="lt1"/>
                </a:solidFill>
                <a:latin typeface="Gill Sans"/>
                <a:ea typeface="Gill Sans"/>
                <a:cs typeface="Gill Sans"/>
                <a:sym typeface="Gill Sans"/>
              </a:rPr>
              <a:t>Community and Participation</a:t>
            </a:r>
            <a:endParaRPr/>
          </a:p>
          <a:p>
            <a:pPr indent="0" lvl="0" marL="0" marR="0" rtl="0" algn="ctr">
              <a:spcBef>
                <a:spcPts val="0"/>
              </a:spcBef>
              <a:spcAft>
                <a:spcPts val="0"/>
              </a:spcAft>
              <a:buNone/>
            </a:pPr>
            <a:r>
              <a:rPr lang="en-GB" sz="4800">
                <a:solidFill>
                  <a:schemeClr val="lt1"/>
                </a:solidFill>
                <a:latin typeface="Gill Sans"/>
                <a:ea typeface="Gill Sans"/>
                <a:cs typeface="Gill Sans"/>
                <a:sym typeface="Gill Sans"/>
              </a:rPr>
              <a:t>KS1 Assembly</a:t>
            </a:r>
            <a:endParaRPr b="0" i="0" sz="8000" u="none" cap="none" strike="noStrike">
              <a:solidFill>
                <a:schemeClr val="lt1"/>
              </a:solidFill>
              <a:latin typeface="Gill Sans"/>
              <a:ea typeface="Gill Sans"/>
              <a:cs typeface="Gill Sans"/>
              <a:sym typeface="Gill Sans"/>
            </a:endParaRPr>
          </a:p>
        </p:txBody>
      </p:sp>
      <p:pic>
        <p:nvPicPr>
          <p:cNvPr id="92" name="Google Shape;92;p1"/>
          <p:cNvPicPr preferRelativeResize="0"/>
          <p:nvPr/>
        </p:nvPicPr>
        <p:blipFill rotWithShape="1">
          <a:blip r:embed="rId5">
            <a:alphaModFix/>
          </a:blip>
          <a:srcRect b="19840" l="54104" r="10359" t="11588"/>
          <a:stretch/>
        </p:blipFill>
        <p:spPr>
          <a:xfrm>
            <a:off x="8686800" y="3705331"/>
            <a:ext cx="2328400" cy="2527310"/>
          </a:xfrm>
          <a:prstGeom prst="rect">
            <a:avLst/>
          </a:prstGeom>
          <a:noFill/>
          <a:ln>
            <a:noFill/>
          </a:ln>
        </p:spPr>
      </p:pic>
      <p:pic>
        <p:nvPicPr>
          <p:cNvPr id="93" name="Google Shape;93;p1"/>
          <p:cNvPicPr preferRelativeResize="0"/>
          <p:nvPr/>
        </p:nvPicPr>
        <p:blipFill rotWithShape="1">
          <a:blip r:embed="rId6">
            <a:alphaModFix/>
          </a:blip>
          <a:srcRect b="0" l="0" r="0" t="0"/>
          <a:stretch/>
        </p:blipFill>
        <p:spPr>
          <a:xfrm>
            <a:off x="-13342" y="0"/>
            <a:ext cx="2164084" cy="216103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id="181" name="Google Shape;181;p16"/>
          <p:cNvPicPr preferRelativeResize="0"/>
          <p:nvPr/>
        </p:nvPicPr>
        <p:blipFill rotWithShape="1">
          <a:blip r:embed="rId3">
            <a:alphaModFix/>
          </a:blip>
          <a:srcRect b="0" l="108" r="355" t="12102"/>
          <a:stretch/>
        </p:blipFill>
        <p:spPr>
          <a:xfrm>
            <a:off x="0" y="-2338"/>
            <a:ext cx="12192000" cy="1805013"/>
          </a:xfrm>
          <a:prstGeom prst="rect">
            <a:avLst/>
          </a:prstGeom>
          <a:noFill/>
          <a:ln>
            <a:noFill/>
          </a:ln>
        </p:spPr>
      </p:pic>
      <p:pic>
        <p:nvPicPr>
          <p:cNvPr id="182" name="Google Shape;182;p16"/>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183" name="Google Shape;183;p16"/>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400" u="none" cap="none" strike="noStrike">
                <a:solidFill>
                  <a:schemeClr val="lt1"/>
                </a:solidFill>
                <a:latin typeface="Gill Sans"/>
                <a:ea typeface="Gill Sans"/>
                <a:cs typeface="Gill Sans"/>
                <a:sym typeface="Gill Sans"/>
              </a:rPr>
              <a:t>Community and Participation</a:t>
            </a:r>
            <a:endParaRPr/>
          </a:p>
        </p:txBody>
      </p:sp>
      <p:sp>
        <p:nvSpPr>
          <p:cNvPr id="184" name="Google Shape;184;p16"/>
          <p:cNvSpPr/>
          <p:nvPr/>
        </p:nvSpPr>
        <p:spPr>
          <a:xfrm>
            <a:off x="180022" y="1802675"/>
            <a:ext cx="8174376" cy="35394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3200" u="none" cap="none" strike="noStrike">
                <a:solidFill>
                  <a:schemeClr val="dk1"/>
                </a:solidFill>
                <a:latin typeface="Gill Sans"/>
                <a:ea typeface="Gill Sans"/>
                <a:cs typeface="Gill Sans"/>
                <a:sym typeface="Gill Sans"/>
              </a:rPr>
              <a:t>Loving God,</a:t>
            </a:r>
            <a:endParaRPr/>
          </a:p>
          <a:p>
            <a:pPr indent="0" lvl="0" marL="0" marR="0" rtl="0" algn="ctr">
              <a:spcBef>
                <a:spcPts val="0"/>
              </a:spcBef>
              <a:spcAft>
                <a:spcPts val="0"/>
              </a:spcAft>
              <a:buNone/>
            </a:pPr>
            <a:r>
              <a:rPr b="0" i="0" lang="en-GB" sz="3200" u="none" cap="none" strike="noStrike">
                <a:solidFill>
                  <a:schemeClr val="dk1"/>
                </a:solidFill>
                <a:latin typeface="Gill Sans"/>
                <a:ea typeface="Gill Sans"/>
                <a:cs typeface="Gill Sans"/>
                <a:sym typeface="Gill Sans"/>
              </a:rPr>
              <a:t>We come together to thank you for our communities.  You created us to live with each other and show Your love to those in need. </a:t>
            </a:r>
            <a:endParaRPr/>
          </a:p>
          <a:p>
            <a:pPr indent="0" lvl="0" marL="0" marR="0" rtl="0" algn="ctr">
              <a:spcBef>
                <a:spcPts val="0"/>
              </a:spcBef>
              <a:spcAft>
                <a:spcPts val="0"/>
              </a:spcAft>
              <a:buNone/>
            </a:pPr>
            <a:r>
              <a:rPr b="0" i="0" lang="en-GB" sz="3200" u="none" cap="none" strike="noStrike">
                <a:solidFill>
                  <a:schemeClr val="dk1"/>
                </a:solidFill>
                <a:latin typeface="Gill Sans"/>
                <a:ea typeface="Gill Sans"/>
                <a:cs typeface="Gill Sans"/>
                <a:sym typeface="Gill Sans"/>
              </a:rPr>
              <a:t>Let us give thanks for the joy that our communities bring us and ask You to help us make our communities better.</a:t>
            </a:r>
            <a:endParaRPr b="0" i="0" sz="3200" u="none" cap="none" strike="noStrike">
              <a:solidFill>
                <a:schemeClr val="dk1"/>
              </a:solidFill>
              <a:latin typeface="Gill Sans"/>
              <a:ea typeface="Gill Sans"/>
              <a:cs typeface="Gill Sans"/>
              <a:sym typeface="Gill Sans"/>
            </a:endParaRPr>
          </a:p>
        </p:txBody>
      </p:sp>
      <p:pic>
        <p:nvPicPr>
          <p:cNvPr descr="St. George's Catholic Primary School - Love in Action Project" id="185" name="Google Shape;185;p16"/>
          <p:cNvPicPr preferRelativeResize="0"/>
          <p:nvPr/>
        </p:nvPicPr>
        <p:blipFill rotWithShape="1">
          <a:blip r:embed="rId5">
            <a:alphaModFix/>
          </a:blip>
          <a:srcRect b="0" l="0" r="0" t="0"/>
          <a:stretch/>
        </p:blipFill>
        <p:spPr>
          <a:xfrm>
            <a:off x="8394956" y="1554822"/>
            <a:ext cx="3797044" cy="530317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id="191" name="Google Shape;191;p17"/>
          <p:cNvPicPr preferRelativeResize="0"/>
          <p:nvPr/>
        </p:nvPicPr>
        <p:blipFill rotWithShape="1">
          <a:blip r:embed="rId3">
            <a:alphaModFix/>
          </a:blip>
          <a:srcRect b="0" l="108" r="355" t="12102"/>
          <a:stretch/>
        </p:blipFill>
        <p:spPr>
          <a:xfrm>
            <a:off x="0" y="-2338"/>
            <a:ext cx="12192000" cy="1805013"/>
          </a:xfrm>
          <a:prstGeom prst="rect">
            <a:avLst/>
          </a:prstGeom>
          <a:noFill/>
          <a:ln>
            <a:noFill/>
          </a:ln>
        </p:spPr>
      </p:pic>
      <p:pic>
        <p:nvPicPr>
          <p:cNvPr id="192" name="Google Shape;192;p17"/>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193" name="Google Shape;193;p17"/>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400" u="none" cap="none" strike="noStrike">
                <a:solidFill>
                  <a:schemeClr val="lt1"/>
                </a:solidFill>
                <a:latin typeface="Gill Sans"/>
                <a:ea typeface="Gill Sans"/>
                <a:cs typeface="Gill Sans"/>
                <a:sym typeface="Gill Sans"/>
              </a:rPr>
              <a:t>Community and Participation</a:t>
            </a:r>
            <a:endParaRPr/>
          </a:p>
        </p:txBody>
      </p:sp>
      <p:sp>
        <p:nvSpPr>
          <p:cNvPr id="194" name="Google Shape;194;p17"/>
          <p:cNvSpPr/>
          <p:nvPr/>
        </p:nvSpPr>
        <p:spPr>
          <a:xfrm>
            <a:off x="4528336" y="2446927"/>
            <a:ext cx="7483642" cy="286232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3600" u="none" cap="none" strike="noStrike">
                <a:solidFill>
                  <a:schemeClr val="dk1"/>
                </a:solidFill>
                <a:latin typeface="Gill Sans"/>
                <a:ea typeface="Gill Sans"/>
                <a:cs typeface="Gill Sans"/>
                <a:sym typeface="Gill Sans"/>
              </a:rPr>
              <a:t>We pray for those who do not feel a part of their communities.</a:t>
            </a:r>
            <a:endParaRPr/>
          </a:p>
          <a:p>
            <a:pPr indent="0" lvl="0" marL="0" marR="0" rtl="0" algn="ctr">
              <a:spcBef>
                <a:spcPts val="0"/>
              </a:spcBef>
              <a:spcAft>
                <a:spcPts val="0"/>
              </a:spcAft>
              <a:buNone/>
            </a:pPr>
            <a:r>
              <a:t/>
            </a:r>
            <a:endParaRPr b="0" i="0" sz="3600" u="none" cap="none" strike="noStrike">
              <a:solidFill>
                <a:schemeClr val="dk1"/>
              </a:solidFill>
              <a:latin typeface="Gill Sans"/>
              <a:ea typeface="Gill Sans"/>
              <a:cs typeface="Gill Sans"/>
              <a:sym typeface="Gill Sans"/>
            </a:endParaRPr>
          </a:p>
          <a:p>
            <a:pPr indent="0" lvl="0" marL="0" marR="0" rtl="0" algn="ctr">
              <a:spcBef>
                <a:spcPts val="0"/>
              </a:spcBef>
              <a:spcAft>
                <a:spcPts val="0"/>
              </a:spcAft>
              <a:buNone/>
            </a:pPr>
            <a:r>
              <a:rPr b="0" i="0" lang="en-GB" sz="3600" u="none" cap="none" strike="noStrike">
                <a:solidFill>
                  <a:srgbClr val="C00000"/>
                </a:solidFill>
                <a:latin typeface="Gill Sans"/>
                <a:ea typeface="Gill Sans"/>
                <a:cs typeface="Gill Sans"/>
                <a:sym typeface="Gill Sans"/>
              </a:rPr>
              <a:t>O God, help us to show love to those who feel unloved.</a:t>
            </a:r>
            <a:endParaRPr b="0" i="0" sz="3600" u="none" cap="none" strike="noStrike">
              <a:solidFill>
                <a:srgbClr val="C00000"/>
              </a:solidFill>
              <a:latin typeface="Gill Sans"/>
              <a:ea typeface="Gill Sans"/>
              <a:cs typeface="Gill Sans"/>
              <a:sym typeface="Gill Sans"/>
            </a:endParaRPr>
          </a:p>
        </p:txBody>
      </p:sp>
      <p:pic>
        <p:nvPicPr>
          <p:cNvPr descr="St. George's Catholic Primary School - Love in Action Project" id="195" name="Google Shape;195;p17"/>
          <p:cNvPicPr preferRelativeResize="0"/>
          <p:nvPr/>
        </p:nvPicPr>
        <p:blipFill rotWithShape="1">
          <a:blip r:embed="rId5">
            <a:alphaModFix/>
          </a:blip>
          <a:srcRect b="0" l="0" r="0" t="0"/>
          <a:stretch/>
        </p:blipFill>
        <p:spPr>
          <a:xfrm>
            <a:off x="40558" y="1570235"/>
            <a:ext cx="3786008" cy="528776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id="201" name="Google Shape;201;p18"/>
          <p:cNvPicPr preferRelativeResize="0"/>
          <p:nvPr/>
        </p:nvPicPr>
        <p:blipFill rotWithShape="1">
          <a:blip r:embed="rId3">
            <a:alphaModFix/>
          </a:blip>
          <a:srcRect b="0" l="108" r="355" t="12102"/>
          <a:stretch/>
        </p:blipFill>
        <p:spPr>
          <a:xfrm>
            <a:off x="0" y="-2338"/>
            <a:ext cx="12192000" cy="1805013"/>
          </a:xfrm>
          <a:prstGeom prst="rect">
            <a:avLst/>
          </a:prstGeom>
          <a:noFill/>
          <a:ln>
            <a:noFill/>
          </a:ln>
        </p:spPr>
      </p:pic>
      <p:pic>
        <p:nvPicPr>
          <p:cNvPr id="202" name="Google Shape;202;p18"/>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203" name="Google Shape;203;p18"/>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400" u="none" cap="none" strike="noStrike">
                <a:solidFill>
                  <a:schemeClr val="lt1"/>
                </a:solidFill>
                <a:latin typeface="Gill Sans"/>
                <a:ea typeface="Gill Sans"/>
                <a:cs typeface="Gill Sans"/>
                <a:sym typeface="Gill Sans"/>
              </a:rPr>
              <a:t>Community and Participation</a:t>
            </a:r>
            <a:endParaRPr/>
          </a:p>
        </p:txBody>
      </p:sp>
      <p:sp>
        <p:nvSpPr>
          <p:cNvPr id="204" name="Google Shape;204;p18"/>
          <p:cNvSpPr/>
          <p:nvPr/>
        </p:nvSpPr>
        <p:spPr>
          <a:xfrm>
            <a:off x="318550" y="2450359"/>
            <a:ext cx="7483642" cy="286232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3600" u="none" cap="none" strike="noStrike">
                <a:solidFill>
                  <a:schemeClr val="dk1"/>
                </a:solidFill>
                <a:latin typeface="Gill Sans"/>
                <a:ea typeface="Gill Sans"/>
                <a:cs typeface="Gill Sans"/>
                <a:sym typeface="Gill Sans"/>
              </a:rPr>
              <a:t>We pray for those who do not know how to ask for help.</a:t>
            </a:r>
            <a:endParaRPr/>
          </a:p>
          <a:p>
            <a:pPr indent="0" lvl="0" marL="0" marR="0" rtl="0" algn="ctr">
              <a:spcBef>
                <a:spcPts val="0"/>
              </a:spcBef>
              <a:spcAft>
                <a:spcPts val="0"/>
              </a:spcAft>
              <a:buNone/>
            </a:pPr>
            <a:r>
              <a:t/>
            </a:r>
            <a:endParaRPr b="0" i="0" sz="3600" u="none" cap="none" strike="noStrike">
              <a:solidFill>
                <a:schemeClr val="dk1"/>
              </a:solidFill>
              <a:latin typeface="Gill Sans"/>
              <a:ea typeface="Gill Sans"/>
              <a:cs typeface="Gill Sans"/>
              <a:sym typeface="Gill Sans"/>
            </a:endParaRPr>
          </a:p>
          <a:p>
            <a:pPr indent="0" lvl="0" marL="0" marR="0" rtl="0" algn="ctr">
              <a:spcBef>
                <a:spcPts val="0"/>
              </a:spcBef>
              <a:spcAft>
                <a:spcPts val="0"/>
              </a:spcAft>
              <a:buNone/>
            </a:pPr>
            <a:r>
              <a:rPr b="0" i="0" lang="en-GB" sz="3600" u="none" cap="none" strike="noStrike">
                <a:solidFill>
                  <a:srgbClr val="C00000"/>
                </a:solidFill>
                <a:latin typeface="Gill Sans"/>
                <a:ea typeface="Gill Sans"/>
                <a:cs typeface="Gill Sans"/>
                <a:sym typeface="Gill Sans"/>
              </a:rPr>
              <a:t>O God, help us to reach out our hands to those in need.</a:t>
            </a:r>
            <a:endParaRPr b="0" i="0" sz="3600" u="none" cap="none" strike="noStrike">
              <a:solidFill>
                <a:srgbClr val="C00000"/>
              </a:solidFill>
              <a:latin typeface="Gill Sans"/>
              <a:ea typeface="Gill Sans"/>
              <a:cs typeface="Gill Sans"/>
              <a:sym typeface="Gill Sans"/>
            </a:endParaRPr>
          </a:p>
        </p:txBody>
      </p:sp>
      <p:pic>
        <p:nvPicPr>
          <p:cNvPr descr="St. George's Catholic Primary School - Love in Action Project" id="205" name="Google Shape;205;p18"/>
          <p:cNvPicPr preferRelativeResize="0"/>
          <p:nvPr/>
        </p:nvPicPr>
        <p:blipFill rotWithShape="1">
          <a:blip r:embed="rId5">
            <a:alphaModFix/>
          </a:blip>
          <a:srcRect b="0" l="0" r="0" t="0"/>
          <a:stretch/>
        </p:blipFill>
        <p:spPr>
          <a:xfrm>
            <a:off x="8394956" y="1554822"/>
            <a:ext cx="3797044" cy="530317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id="211" name="Google Shape;211;p19"/>
          <p:cNvPicPr preferRelativeResize="0"/>
          <p:nvPr/>
        </p:nvPicPr>
        <p:blipFill rotWithShape="1">
          <a:blip r:embed="rId3">
            <a:alphaModFix/>
          </a:blip>
          <a:srcRect b="0" l="108" r="355" t="12102"/>
          <a:stretch/>
        </p:blipFill>
        <p:spPr>
          <a:xfrm>
            <a:off x="0" y="-2338"/>
            <a:ext cx="12192000" cy="1805013"/>
          </a:xfrm>
          <a:prstGeom prst="rect">
            <a:avLst/>
          </a:prstGeom>
          <a:noFill/>
          <a:ln>
            <a:noFill/>
          </a:ln>
        </p:spPr>
      </p:pic>
      <p:pic>
        <p:nvPicPr>
          <p:cNvPr id="212" name="Google Shape;212;p19"/>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213" name="Google Shape;213;p19"/>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400" u="none" cap="none" strike="noStrike">
                <a:solidFill>
                  <a:schemeClr val="lt1"/>
                </a:solidFill>
                <a:latin typeface="Gill Sans"/>
                <a:ea typeface="Gill Sans"/>
                <a:cs typeface="Gill Sans"/>
                <a:sym typeface="Gill Sans"/>
              </a:rPr>
              <a:t>Community and Participation</a:t>
            </a:r>
            <a:endParaRPr/>
          </a:p>
        </p:txBody>
      </p:sp>
      <p:sp>
        <p:nvSpPr>
          <p:cNvPr id="214" name="Google Shape;214;p19"/>
          <p:cNvSpPr/>
          <p:nvPr/>
        </p:nvSpPr>
        <p:spPr>
          <a:xfrm>
            <a:off x="4487779" y="2166494"/>
            <a:ext cx="7704221" cy="286232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3600" u="none" cap="none" strike="noStrike">
                <a:solidFill>
                  <a:schemeClr val="dk1"/>
                </a:solidFill>
                <a:latin typeface="Gill Sans"/>
                <a:ea typeface="Gill Sans"/>
                <a:cs typeface="Gill Sans"/>
                <a:sym typeface="Gill Sans"/>
              </a:rPr>
              <a:t>We pray that everyone feels comfortable, supported and loved in our communities.</a:t>
            </a:r>
            <a:endParaRPr/>
          </a:p>
          <a:p>
            <a:pPr indent="0" lvl="0" marL="0" marR="0" rtl="0" algn="ctr">
              <a:spcBef>
                <a:spcPts val="0"/>
              </a:spcBef>
              <a:spcAft>
                <a:spcPts val="0"/>
              </a:spcAft>
              <a:buNone/>
            </a:pPr>
            <a:r>
              <a:t/>
            </a:r>
            <a:endParaRPr b="0" i="0" sz="3600" u="none" cap="none" strike="noStrike">
              <a:solidFill>
                <a:schemeClr val="dk1"/>
              </a:solidFill>
              <a:latin typeface="Gill Sans"/>
              <a:ea typeface="Gill Sans"/>
              <a:cs typeface="Gill Sans"/>
              <a:sym typeface="Gill Sans"/>
            </a:endParaRPr>
          </a:p>
          <a:p>
            <a:pPr indent="0" lvl="0" marL="0" marR="0" rtl="0" algn="ctr">
              <a:spcBef>
                <a:spcPts val="0"/>
              </a:spcBef>
              <a:spcAft>
                <a:spcPts val="0"/>
              </a:spcAft>
              <a:buNone/>
            </a:pPr>
            <a:r>
              <a:rPr b="0" i="0" lang="en-GB" sz="3600" u="none" cap="none" strike="noStrike">
                <a:solidFill>
                  <a:srgbClr val="C00000"/>
                </a:solidFill>
                <a:latin typeface="Gill Sans"/>
                <a:ea typeface="Gill Sans"/>
                <a:cs typeface="Gill Sans"/>
                <a:sym typeface="Gill Sans"/>
              </a:rPr>
              <a:t>O God, help us to spread Your love.</a:t>
            </a:r>
            <a:endParaRPr/>
          </a:p>
        </p:txBody>
      </p:sp>
      <p:pic>
        <p:nvPicPr>
          <p:cNvPr descr="St. George's Catholic Primary School - Love in Action Project" id="215" name="Google Shape;215;p19"/>
          <p:cNvPicPr preferRelativeResize="0"/>
          <p:nvPr/>
        </p:nvPicPr>
        <p:blipFill rotWithShape="1">
          <a:blip r:embed="rId5">
            <a:alphaModFix/>
          </a:blip>
          <a:srcRect b="0" l="0" r="0" t="0"/>
          <a:stretch/>
        </p:blipFill>
        <p:spPr>
          <a:xfrm>
            <a:off x="1" y="1554822"/>
            <a:ext cx="3797044" cy="530317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pic>
        <p:nvPicPr>
          <p:cNvPr id="221" name="Google Shape;221;p20"/>
          <p:cNvPicPr preferRelativeResize="0"/>
          <p:nvPr/>
        </p:nvPicPr>
        <p:blipFill rotWithShape="1">
          <a:blip r:embed="rId3">
            <a:alphaModFix/>
          </a:blip>
          <a:srcRect b="0" l="108" r="355" t="12102"/>
          <a:stretch/>
        </p:blipFill>
        <p:spPr>
          <a:xfrm>
            <a:off x="0" y="-2338"/>
            <a:ext cx="12192000" cy="1805013"/>
          </a:xfrm>
          <a:prstGeom prst="rect">
            <a:avLst/>
          </a:prstGeom>
          <a:noFill/>
          <a:ln>
            <a:noFill/>
          </a:ln>
        </p:spPr>
      </p:pic>
      <p:pic>
        <p:nvPicPr>
          <p:cNvPr id="222" name="Google Shape;222;p20"/>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223" name="Google Shape;223;p20"/>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400" u="none" cap="none" strike="noStrike">
                <a:solidFill>
                  <a:schemeClr val="lt1"/>
                </a:solidFill>
                <a:latin typeface="Gill Sans"/>
                <a:ea typeface="Gill Sans"/>
                <a:cs typeface="Gill Sans"/>
                <a:sym typeface="Gill Sans"/>
              </a:rPr>
              <a:t>Community and Participation</a:t>
            </a:r>
            <a:endParaRPr/>
          </a:p>
        </p:txBody>
      </p:sp>
      <p:sp>
        <p:nvSpPr>
          <p:cNvPr id="224" name="Google Shape;224;p20"/>
          <p:cNvSpPr/>
          <p:nvPr/>
        </p:nvSpPr>
        <p:spPr>
          <a:xfrm>
            <a:off x="318550" y="2043534"/>
            <a:ext cx="7483642" cy="34163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3600" u="none" cap="none" strike="noStrike">
                <a:solidFill>
                  <a:schemeClr val="dk1"/>
                </a:solidFill>
                <a:latin typeface="Gill Sans"/>
                <a:ea typeface="Gill Sans"/>
                <a:cs typeface="Gill Sans"/>
                <a:sym typeface="Gill Sans"/>
              </a:rPr>
              <a:t>We pray that we may be able to make our communities better places for all who live in them.</a:t>
            </a:r>
            <a:endParaRPr/>
          </a:p>
          <a:p>
            <a:pPr indent="0" lvl="0" marL="0" marR="0" rtl="0" algn="ctr">
              <a:spcBef>
                <a:spcPts val="0"/>
              </a:spcBef>
              <a:spcAft>
                <a:spcPts val="0"/>
              </a:spcAft>
              <a:buNone/>
            </a:pPr>
            <a:r>
              <a:t/>
            </a:r>
            <a:endParaRPr b="0" i="0" sz="3600" u="none" cap="none" strike="noStrike">
              <a:solidFill>
                <a:schemeClr val="dk1"/>
              </a:solidFill>
              <a:latin typeface="Gill Sans"/>
              <a:ea typeface="Gill Sans"/>
              <a:cs typeface="Gill Sans"/>
              <a:sym typeface="Gill Sans"/>
            </a:endParaRPr>
          </a:p>
          <a:p>
            <a:pPr indent="0" lvl="0" marL="0" marR="0" rtl="0" algn="ctr">
              <a:spcBef>
                <a:spcPts val="0"/>
              </a:spcBef>
              <a:spcAft>
                <a:spcPts val="0"/>
              </a:spcAft>
              <a:buNone/>
            </a:pPr>
            <a:r>
              <a:rPr b="0" i="0" lang="en-GB" sz="3600" u="none" cap="none" strike="noStrike">
                <a:solidFill>
                  <a:srgbClr val="C00000"/>
                </a:solidFill>
                <a:latin typeface="Gill Sans"/>
                <a:ea typeface="Gill Sans"/>
                <a:cs typeface="Gill Sans"/>
                <a:sym typeface="Gill Sans"/>
              </a:rPr>
              <a:t>O God, help us to use the gifts You gave us for the benefit of others.</a:t>
            </a:r>
            <a:endParaRPr/>
          </a:p>
        </p:txBody>
      </p:sp>
      <p:pic>
        <p:nvPicPr>
          <p:cNvPr descr="St. George's Catholic Primary School - Love in Action Project" id="225" name="Google Shape;225;p20"/>
          <p:cNvPicPr preferRelativeResize="0"/>
          <p:nvPr/>
        </p:nvPicPr>
        <p:blipFill rotWithShape="1">
          <a:blip r:embed="rId5">
            <a:alphaModFix/>
          </a:blip>
          <a:srcRect b="0" l="0" r="0" t="0"/>
          <a:stretch/>
        </p:blipFill>
        <p:spPr>
          <a:xfrm>
            <a:off x="8394956" y="1554822"/>
            <a:ext cx="3797044" cy="530317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id="231" name="Google Shape;231;p21"/>
          <p:cNvPicPr preferRelativeResize="0"/>
          <p:nvPr/>
        </p:nvPicPr>
        <p:blipFill rotWithShape="1">
          <a:blip r:embed="rId3">
            <a:alphaModFix/>
          </a:blip>
          <a:srcRect b="0" l="108" r="355" t="12102"/>
          <a:stretch/>
        </p:blipFill>
        <p:spPr>
          <a:xfrm>
            <a:off x="0" y="-2338"/>
            <a:ext cx="12192000" cy="1805013"/>
          </a:xfrm>
          <a:prstGeom prst="rect">
            <a:avLst/>
          </a:prstGeom>
          <a:noFill/>
          <a:ln>
            <a:noFill/>
          </a:ln>
        </p:spPr>
      </p:pic>
      <p:pic>
        <p:nvPicPr>
          <p:cNvPr id="232" name="Google Shape;232;p21"/>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233" name="Google Shape;233;p21"/>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400" u="none" cap="none" strike="noStrike">
                <a:solidFill>
                  <a:schemeClr val="lt1"/>
                </a:solidFill>
                <a:latin typeface="Gill Sans"/>
                <a:ea typeface="Gill Sans"/>
                <a:cs typeface="Gill Sans"/>
                <a:sym typeface="Gill Sans"/>
              </a:rPr>
              <a:t>Community and Participation</a:t>
            </a:r>
            <a:endParaRPr/>
          </a:p>
        </p:txBody>
      </p:sp>
      <p:pic>
        <p:nvPicPr>
          <p:cNvPr id="234" name="Google Shape;234;p21"/>
          <p:cNvPicPr preferRelativeResize="0"/>
          <p:nvPr/>
        </p:nvPicPr>
        <p:blipFill rotWithShape="1">
          <a:blip r:embed="rId5">
            <a:alphaModFix/>
          </a:blip>
          <a:srcRect b="0" l="15163" r="28912" t="19275"/>
          <a:stretch/>
        </p:blipFill>
        <p:spPr>
          <a:xfrm>
            <a:off x="6690569" y="1554822"/>
            <a:ext cx="5295041" cy="4299326"/>
          </a:xfrm>
          <a:prstGeom prst="rect">
            <a:avLst/>
          </a:prstGeom>
          <a:noFill/>
          <a:ln>
            <a:noFill/>
          </a:ln>
        </p:spPr>
      </p:pic>
      <p:sp>
        <p:nvSpPr>
          <p:cNvPr id="235" name="Google Shape;235;p21"/>
          <p:cNvSpPr txBox="1"/>
          <p:nvPr/>
        </p:nvSpPr>
        <p:spPr>
          <a:xfrm>
            <a:off x="180022" y="2921168"/>
            <a:ext cx="6205592"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C40F0F"/>
              </a:buClr>
              <a:buSzPts val="6000"/>
              <a:buFont typeface="Gill Sans"/>
              <a:buNone/>
            </a:pPr>
            <a:r>
              <a:rPr b="0" i="0" lang="en-GB" sz="6000" u="none" cap="none" strike="noStrike">
                <a:solidFill>
                  <a:srgbClr val="C40F0F"/>
                </a:solidFill>
                <a:latin typeface="Gill Sans"/>
                <a:ea typeface="Gill Sans"/>
                <a:cs typeface="Gill Sans"/>
                <a:sym typeface="Gill Sans"/>
              </a:rPr>
              <a:t>Amen</a:t>
            </a:r>
            <a:endParaRPr b="0" i="0" sz="5400" u="none" cap="none" strike="noStrike">
              <a:solidFill>
                <a:srgbClr val="C40F0F"/>
              </a:solidFill>
              <a:latin typeface="Gill Sans"/>
              <a:ea typeface="Gill Sans"/>
              <a:cs typeface="Gill Sans"/>
              <a:sym typeface="Gill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5000"/>
                                        <p:tgtEl>
                                          <p:spTgt spid="234"/>
                                        </p:tgtEl>
                                      </p:cBhvr>
                                    </p:animEffect>
                                  </p:childTnLst>
                                </p:cTn>
                              </p:par>
                              <p:par>
                                <p:cTn fill="hold" nodeType="withEffect" presetClass="entr" presetID="23" presetSubtype="16">
                                  <p:stCondLst>
                                    <p:cond delay="0"/>
                                  </p:stCondLst>
                                  <p:childTnLst>
                                    <p:set>
                                      <p:cBhvr>
                                        <p:cTn dur="1" fill="hold">
                                          <p:stCondLst>
                                            <p:cond delay="0"/>
                                          </p:stCondLst>
                                        </p:cTn>
                                        <p:tgtEl>
                                          <p:spTgt spid="235"/>
                                        </p:tgtEl>
                                        <p:attrNameLst>
                                          <p:attrName>style.visibility</p:attrName>
                                        </p:attrNameLst>
                                      </p:cBhvr>
                                      <p:to>
                                        <p:strVal val="visible"/>
                                      </p:to>
                                    </p:set>
                                    <p:anim calcmode="lin" valueType="num">
                                      <p:cBhvr additive="base">
                                        <p:cTn dur="5000"/>
                                        <p:tgtEl>
                                          <p:spTgt spid="235"/>
                                        </p:tgtEl>
                                        <p:attrNameLst>
                                          <p:attrName>ppt_w</p:attrName>
                                        </p:attrNameLst>
                                      </p:cBhvr>
                                      <p:tavLst>
                                        <p:tav fmla="" tm="0">
                                          <p:val>
                                            <p:strVal val="0"/>
                                          </p:val>
                                        </p:tav>
                                        <p:tav fmla="" tm="100000">
                                          <p:val>
                                            <p:strVal val="#ppt_w"/>
                                          </p:val>
                                        </p:tav>
                                      </p:tavLst>
                                    </p:anim>
                                    <p:anim calcmode="lin" valueType="num">
                                      <p:cBhvr additive="base">
                                        <p:cTn dur="5000"/>
                                        <p:tgtEl>
                                          <p:spTgt spid="23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id="241" name="Google Shape;241;p22"/>
          <p:cNvPicPr preferRelativeResize="0"/>
          <p:nvPr/>
        </p:nvPicPr>
        <p:blipFill rotWithShape="1">
          <a:blip r:embed="rId3">
            <a:alphaModFix/>
          </a:blip>
          <a:srcRect b="0" l="108" r="355" t="12102"/>
          <a:stretch/>
        </p:blipFill>
        <p:spPr>
          <a:xfrm>
            <a:off x="0" y="-2338"/>
            <a:ext cx="12192000" cy="1805013"/>
          </a:xfrm>
          <a:prstGeom prst="rect">
            <a:avLst/>
          </a:prstGeom>
          <a:noFill/>
          <a:ln>
            <a:noFill/>
          </a:ln>
        </p:spPr>
      </p:pic>
      <p:pic>
        <p:nvPicPr>
          <p:cNvPr id="242" name="Google Shape;242;p22"/>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243" name="Google Shape;243;p22"/>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400" u="none" cap="none" strike="noStrike">
                <a:solidFill>
                  <a:schemeClr val="lt1"/>
                </a:solidFill>
                <a:latin typeface="Gill Sans"/>
                <a:ea typeface="Gill Sans"/>
                <a:cs typeface="Gill Sans"/>
                <a:sym typeface="Gill Sans"/>
              </a:rPr>
              <a:t>Community and Participation</a:t>
            </a:r>
            <a:endParaRPr/>
          </a:p>
        </p:txBody>
      </p:sp>
      <p:pic>
        <p:nvPicPr>
          <p:cNvPr descr="Hands, Palms, Black And White" id="244" name="Google Shape;244;p22"/>
          <p:cNvPicPr preferRelativeResize="0"/>
          <p:nvPr/>
        </p:nvPicPr>
        <p:blipFill rotWithShape="1">
          <a:blip r:embed="rId5">
            <a:alphaModFix/>
          </a:blip>
          <a:srcRect b="0" l="5717" r="7989" t="0"/>
          <a:stretch/>
        </p:blipFill>
        <p:spPr>
          <a:xfrm>
            <a:off x="5924278" y="1809548"/>
            <a:ext cx="6267722" cy="3245778"/>
          </a:xfrm>
          <a:prstGeom prst="rect">
            <a:avLst/>
          </a:prstGeom>
          <a:noFill/>
          <a:ln>
            <a:noFill/>
          </a:ln>
        </p:spPr>
      </p:pic>
      <p:sp>
        <p:nvSpPr>
          <p:cNvPr id="245" name="Google Shape;245;p22"/>
          <p:cNvSpPr txBox="1"/>
          <p:nvPr/>
        </p:nvSpPr>
        <p:spPr>
          <a:xfrm>
            <a:off x="180022" y="2921168"/>
            <a:ext cx="6205592"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6000"/>
              <a:buFont typeface="Gill Sans"/>
              <a:buNone/>
            </a:pPr>
            <a:r>
              <a:rPr b="0" i="0" lang="en-GB" sz="6000" u="none" cap="none" strike="noStrike">
                <a:solidFill>
                  <a:schemeClr val="dk1"/>
                </a:solidFill>
                <a:latin typeface="Gill Sans"/>
                <a:ea typeface="Gill Sans"/>
                <a:cs typeface="Gill Sans"/>
                <a:sym typeface="Gill Sans"/>
              </a:rPr>
              <a:t>Your Mission</a:t>
            </a:r>
            <a:endParaRPr b="0" i="0" sz="5400" u="none" cap="none" strike="noStrike">
              <a:solidFill>
                <a:schemeClr val="dk1"/>
              </a:solidFill>
              <a:latin typeface="Gill Sans"/>
              <a:ea typeface="Gill Sans"/>
              <a:cs typeface="Gill Sans"/>
              <a:sym typeface="Gill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45"/>
                                        </p:tgtEl>
                                        <p:attrNameLst>
                                          <p:attrName>style.visibility</p:attrName>
                                        </p:attrNameLst>
                                      </p:cBhvr>
                                      <p:to>
                                        <p:strVal val="visible"/>
                                      </p:to>
                                    </p:set>
                                    <p:anim calcmode="lin" valueType="num">
                                      <p:cBhvr additive="base">
                                        <p:cTn dur="5000"/>
                                        <p:tgtEl>
                                          <p:spTgt spid="245"/>
                                        </p:tgtEl>
                                        <p:attrNameLst>
                                          <p:attrName>ppt_w</p:attrName>
                                        </p:attrNameLst>
                                      </p:cBhvr>
                                      <p:tavLst>
                                        <p:tav fmla="" tm="0">
                                          <p:val>
                                            <p:strVal val="0"/>
                                          </p:val>
                                        </p:tav>
                                        <p:tav fmla="" tm="100000">
                                          <p:val>
                                            <p:strVal val="#ppt_w"/>
                                          </p:val>
                                        </p:tav>
                                      </p:tavLst>
                                    </p:anim>
                                    <p:anim calcmode="lin" valueType="num">
                                      <p:cBhvr additive="base">
                                        <p:cTn dur="5000"/>
                                        <p:tgtEl>
                                          <p:spTgt spid="24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pic>
        <p:nvPicPr>
          <p:cNvPr id="251" name="Google Shape;251;p23"/>
          <p:cNvPicPr preferRelativeResize="0"/>
          <p:nvPr/>
        </p:nvPicPr>
        <p:blipFill rotWithShape="1">
          <a:blip r:embed="rId3">
            <a:alphaModFix/>
          </a:blip>
          <a:srcRect b="0" l="108" r="355" t="12102"/>
          <a:stretch/>
        </p:blipFill>
        <p:spPr>
          <a:xfrm>
            <a:off x="0" y="-2338"/>
            <a:ext cx="12192000" cy="1805013"/>
          </a:xfrm>
          <a:prstGeom prst="rect">
            <a:avLst/>
          </a:prstGeom>
          <a:noFill/>
          <a:ln>
            <a:noFill/>
          </a:ln>
        </p:spPr>
      </p:pic>
      <p:pic>
        <p:nvPicPr>
          <p:cNvPr id="252" name="Google Shape;252;p23"/>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253" name="Google Shape;253;p23"/>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400" u="none" cap="none" strike="noStrike">
                <a:solidFill>
                  <a:schemeClr val="lt1"/>
                </a:solidFill>
                <a:latin typeface="Gill Sans"/>
                <a:ea typeface="Gill Sans"/>
                <a:cs typeface="Gill Sans"/>
                <a:sym typeface="Gill Sans"/>
              </a:rPr>
              <a:t>Community </a:t>
            </a:r>
            <a:r>
              <a:rPr lang="en-GB" sz="4400">
                <a:solidFill>
                  <a:schemeClr val="lt1"/>
                </a:solidFill>
                <a:latin typeface="Gill Sans"/>
                <a:ea typeface="Gill Sans"/>
                <a:cs typeface="Gill Sans"/>
                <a:sym typeface="Gill Sans"/>
              </a:rPr>
              <a:t>Pledge</a:t>
            </a:r>
            <a:endParaRPr/>
          </a:p>
        </p:txBody>
      </p:sp>
      <p:pic>
        <p:nvPicPr>
          <p:cNvPr descr="Light, Salvation, Gospel, God, Jesus, Prayer, Church" id="254" name="Google Shape;254;p23"/>
          <p:cNvPicPr preferRelativeResize="0"/>
          <p:nvPr/>
        </p:nvPicPr>
        <p:blipFill rotWithShape="1">
          <a:blip r:embed="rId5">
            <a:alphaModFix/>
          </a:blip>
          <a:srcRect b="0" l="0" r="0" t="0"/>
          <a:stretch/>
        </p:blipFill>
        <p:spPr>
          <a:xfrm>
            <a:off x="8403604" y="1554822"/>
            <a:ext cx="3788396" cy="5303178"/>
          </a:xfrm>
          <a:prstGeom prst="rect">
            <a:avLst/>
          </a:prstGeom>
          <a:noFill/>
          <a:ln cap="flat" cmpd="sng" w="25400">
            <a:solidFill>
              <a:srgbClr val="FFFFCC"/>
            </a:solidFill>
            <a:prstDash val="solid"/>
            <a:round/>
            <a:headEnd len="sm" w="sm" type="none"/>
            <a:tailEnd len="sm" w="sm" type="none"/>
          </a:ln>
        </p:spPr>
      </p:pic>
      <p:sp>
        <p:nvSpPr>
          <p:cNvPr id="255" name="Google Shape;255;p23"/>
          <p:cNvSpPr txBox="1"/>
          <p:nvPr/>
        </p:nvSpPr>
        <p:spPr>
          <a:xfrm>
            <a:off x="314794" y="1730395"/>
            <a:ext cx="7851300" cy="5079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3600">
                <a:solidFill>
                  <a:srgbClr val="C00000"/>
                </a:solidFill>
                <a:latin typeface="Gill Sans"/>
                <a:ea typeface="Gill Sans"/>
                <a:cs typeface="Gill Sans"/>
                <a:sym typeface="Gill Sans"/>
              </a:rPr>
              <a:t>What will you do for your community?</a:t>
            </a:r>
            <a:endParaRPr b="1" sz="3600">
              <a:solidFill>
                <a:srgbClr val="C00000"/>
              </a:solidFill>
              <a:latin typeface="Gill Sans"/>
              <a:ea typeface="Gill Sans"/>
              <a:cs typeface="Gill Sans"/>
              <a:sym typeface="Gill Sans"/>
            </a:endParaRPr>
          </a:p>
          <a:p>
            <a:pPr indent="0" lvl="0" marL="0" marR="0" rtl="0" algn="ctr">
              <a:spcBef>
                <a:spcPts val="0"/>
              </a:spcBef>
              <a:spcAft>
                <a:spcPts val="0"/>
              </a:spcAft>
              <a:buNone/>
            </a:pPr>
            <a:r>
              <a:t/>
            </a:r>
            <a:endParaRPr sz="3600">
              <a:latin typeface="Gill Sans"/>
              <a:ea typeface="Gill Sans"/>
              <a:cs typeface="Gill Sans"/>
              <a:sym typeface="Gill Sans"/>
            </a:endParaRPr>
          </a:p>
          <a:p>
            <a:pPr indent="0" lvl="0" marL="0" marR="0" rtl="0" algn="l">
              <a:spcBef>
                <a:spcPts val="0"/>
              </a:spcBef>
              <a:spcAft>
                <a:spcPts val="0"/>
              </a:spcAft>
              <a:buNone/>
            </a:pPr>
            <a:r>
              <a:rPr i="1" lang="en-GB" sz="3600">
                <a:latin typeface="Gill Sans"/>
                <a:ea typeface="Gill Sans"/>
                <a:cs typeface="Gill Sans"/>
                <a:sym typeface="Gill Sans"/>
              </a:rPr>
              <a:t>I will try to walk/cycle/scoot to places.</a:t>
            </a:r>
            <a:endParaRPr i="1" sz="3600">
              <a:latin typeface="Gill Sans"/>
              <a:ea typeface="Gill Sans"/>
              <a:cs typeface="Gill Sans"/>
              <a:sym typeface="Gill Sans"/>
            </a:endParaRPr>
          </a:p>
          <a:p>
            <a:pPr indent="0" lvl="0" marL="0" marR="0" rtl="0" algn="l">
              <a:spcBef>
                <a:spcPts val="0"/>
              </a:spcBef>
              <a:spcAft>
                <a:spcPts val="0"/>
              </a:spcAft>
              <a:buNone/>
            </a:pPr>
            <a:r>
              <a:rPr i="1" lang="en-GB" sz="3600">
                <a:latin typeface="Gill Sans"/>
                <a:ea typeface="Gill Sans"/>
                <a:cs typeface="Gill Sans"/>
                <a:sym typeface="Gill Sans"/>
              </a:rPr>
              <a:t>I will help someone carry their heavy shopping bags.</a:t>
            </a:r>
            <a:endParaRPr i="1" sz="3600">
              <a:latin typeface="Gill Sans"/>
              <a:ea typeface="Gill Sans"/>
              <a:cs typeface="Gill Sans"/>
              <a:sym typeface="Gill Sans"/>
            </a:endParaRPr>
          </a:p>
          <a:p>
            <a:pPr indent="0" lvl="0" marL="0" marR="0" rtl="0" algn="l">
              <a:spcBef>
                <a:spcPts val="0"/>
              </a:spcBef>
              <a:spcAft>
                <a:spcPts val="0"/>
              </a:spcAft>
              <a:buNone/>
            </a:pPr>
            <a:r>
              <a:rPr i="1" lang="en-GB" sz="3600">
                <a:latin typeface="Gill Sans"/>
                <a:ea typeface="Gill Sans"/>
                <a:cs typeface="Gill Sans"/>
                <a:sym typeface="Gill Sans"/>
              </a:rPr>
              <a:t>I will…</a:t>
            </a:r>
            <a:endParaRPr i="1" sz="3600">
              <a:latin typeface="Gill Sans"/>
              <a:ea typeface="Gill Sans"/>
              <a:cs typeface="Gill Sans"/>
              <a:sym typeface="Gill Sans"/>
            </a:endParaRPr>
          </a:p>
          <a:p>
            <a:pPr indent="0" lvl="0" marL="0" marR="0" rtl="0" algn="ctr">
              <a:spcBef>
                <a:spcPts val="0"/>
              </a:spcBef>
              <a:spcAft>
                <a:spcPts val="0"/>
              </a:spcAft>
              <a:buNone/>
            </a:pPr>
            <a:r>
              <a:t/>
            </a:r>
            <a:endParaRPr b="0" i="0" sz="3600" u="none" cap="none" strike="noStrike">
              <a:solidFill>
                <a:srgbClr val="C00000"/>
              </a:solidFill>
              <a:latin typeface="Gill Sans"/>
              <a:ea typeface="Gill Sans"/>
              <a:cs typeface="Gill Sans"/>
              <a:sym typeface="Gill Sans"/>
            </a:endParaRPr>
          </a:p>
          <a:p>
            <a:pPr indent="0" lvl="0" marL="0" marR="0" rtl="0" algn="ctr">
              <a:spcBef>
                <a:spcPts val="0"/>
              </a:spcBef>
              <a:spcAft>
                <a:spcPts val="0"/>
              </a:spcAft>
              <a:buNone/>
            </a:pPr>
            <a:r>
              <a:t/>
            </a:r>
            <a:endParaRPr b="0" i="0" sz="3600" u="none" cap="none" strike="noStrike">
              <a:solidFill>
                <a:srgbClr val="C00000"/>
              </a:solidFill>
              <a:latin typeface="Gill Sans"/>
              <a:ea typeface="Gill Sans"/>
              <a:cs typeface="Gill Sans"/>
              <a:sym typeface="Gill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55"/>
                                        </p:tgtEl>
                                        <p:attrNameLst>
                                          <p:attrName>style.visibility</p:attrName>
                                        </p:attrNameLst>
                                      </p:cBhvr>
                                      <p:to>
                                        <p:strVal val="visible"/>
                                      </p:to>
                                    </p:set>
                                    <p:anim calcmode="lin" valueType="num">
                                      <p:cBhvr additive="base">
                                        <p:cTn dur="2000"/>
                                        <p:tgtEl>
                                          <p:spTgt spid="255"/>
                                        </p:tgtEl>
                                        <p:attrNameLst>
                                          <p:attrName>ppt_w</p:attrName>
                                        </p:attrNameLst>
                                      </p:cBhvr>
                                      <p:tavLst>
                                        <p:tav fmla="" tm="0">
                                          <p:val>
                                            <p:strVal val="0"/>
                                          </p:val>
                                        </p:tav>
                                        <p:tav fmla="" tm="100000">
                                          <p:val>
                                            <p:strVal val="#ppt_w"/>
                                          </p:val>
                                        </p:tav>
                                      </p:tavLst>
                                    </p:anim>
                                    <p:anim calcmode="lin" valueType="num">
                                      <p:cBhvr additive="base">
                                        <p:cTn dur="2000"/>
                                        <p:tgtEl>
                                          <p:spTgt spid="25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pic>
        <p:nvPicPr>
          <p:cNvPr id="261" name="Google Shape;261;p24"/>
          <p:cNvPicPr preferRelativeResize="0"/>
          <p:nvPr/>
        </p:nvPicPr>
        <p:blipFill rotWithShape="1">
          <a:blip r:embed="rId3">
            <a:alphaModFix/>
          </a:blip>
          <a:srcRect b="0" l="108" r="355" t="12102"/>
          <a:stretch/>
        </p:blipFill>
        <p:spPr>
          <a:xfrm>
            <a:off x="0" y="-2338"/>
            <a:ext cx="12192000" cy="1805013"/>
          </a:xfrm>
          <a:prstGeom prst="rect">
            <a:avLst/>
          </a:prstGeom>
          <a:noFill/>
          <a:ln>
            <a:noFill/>
          </a:ln>
        </p:spPr>
      </p:pic>
      <p:pic>
        <p:nvPicPr>
          <p:cNvPr id="262" name="Google Shape;262;p24"/>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263" name="Google Shape;263;p24"/>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400" u="none" cap="none" strike="noStrike">
                <a:solidFill>
                  <a:schemeClr val="lt1"/>
                </a:solidFill>
                <a:latin typeface="Gill Sans"/>
                <a:ea typeface="Gill Sans"/>
                <a:cs typeface="Gill Sans"/>
                <a:sym typeface="Gill Sans"/>
              </a:rPr>
              <a:t>Care of Creation</a:t>
            </a:r>
            <a:endParaRPr/>
          </a:p>
        </p:txBody>
      </p:sp>
      <p:pic>
        <p:nvPicPr>
          <p:cNvPr descr="Caritas Westminster on Twitter: &amp;quot;The six principles of CST we have chosen  for #loveinaction.How can we use them in our daily lives?… &amp;quot;" id="264" name="Google Shape;264;p24">
            <a:hlinkClick r:id="rId5"/>
          </p:cNvPr>
          <p:cNvPicPr preferRelativeResize="0"/>
          <p:nvPr/>
        </p:nvPicPr>
        <p:blipFill rotWithShape="1">
          <a:blip r:embed="rId6">
            <a:alphaModFix/>
          </a:blip>
          <a:srcRect b="902" l="2371" r="1665" t="700"/>
          <a:stretch/>
        </p:blipFill>
        <p:spPr>
          <a:xfrm>
            <a:off x="0" y="-50931"/>
            <a:ext cx="12225929" cy="600332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g30b676f9d91_0_0"/>
          <p:cNvPicPr preferRelativeResize="0"/>
          <p:nvPr/>
        </p:nvPicPr>
        <p:blipFill rotWithShape="1">
          <a:blip r:embed="rId3">
            <a:alphaModFix/>
          </a:blip>
          <a:srcRect b="0" l="109" r="358" t="12103"/>
          <a:stretch/>
        </p:blipFill>
        <p:spPr>
          <a:xfrm>
            <a:off x="0" y="-2338"/>
            <a:ext cx="12192000" cy="1805013"/>
          </a:xfrm>
          <a:prstGeom prst="rect">
            <a:avLst/>
          </a:prstGeom>
          <a:noFill/>
          <a:ln>
            <a:noFill/>
          </a:ln>
        </p:spPr>
      </p:pic>
      <p:pic>
        <p:nvPicPr>
          <p:cNvPr id="100" name="Google Shape;100;g30b676f9d91_0_0"/>
          <p:cNvPicPr preferRelativeResize="0"/>
          <p:nvPr/>
        </p:nvPicPr>
        <p:blipFill rotWithShape="1">
          <a:blip r:embed="rId4">
            <a:alphaModFix/>
          </a:blip>
          <a:srcRect b="0" l="0" r="0" t="0"/>
          <a:stretch/>
        </p:blipFill>
        <p:spPr>
          <a:xfrm>
            <a:off x="180022" y="5700713"/>
            <a:ext cx="11547260" cy="1128576"/>
          </a:xfrm>
          <a:prstGeom prst="rect">
            <a:avLst/>
          </a:prstGeom>
          <a:noFill/>
          <a:ln>
            <a:noFill/>
          </a:ln>
        </p:spPr>
      </p:pic>
      <p:sp>
        <p:nvSpPr>
          <p:cNvPr id="101" name="Google Shape;101;g30b676f9d91_0_0"/>
          <p:cNvSpPr txBox="1"/>
          <p:nvPr/>
        </p:nvSpPr>
        <p:spPr>
          <a:xfrm>
            <a:off x="1158240" y="785381"/>
            <a:ext cx="9875400" cy="769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400" u="none" cap="none" strike="noStrike">
                <a:solidFill>
                  <a:schemeClr val="lt1"/>
                </a:solidFill>
                <a:latin typeface="Gill Sans"/>
                <a:ea typeface="Gill Sans"/>
                <a:cs typeface="Gill Sans"/>
                <a:sym typeface="Gill Sans"/>
              </a:rPr>
              <a:t>Community and Participation</a:t>
            </a:r>
            <a:endParaRPr/>
          </a:p>
        </p:txBody>
      </p:sp>
      <p:pic>
        <p:nvPicPr>
          <p:cNvPr id="102" name="Google Shape;102;g30b676f9d91_0_0"/>
          <p:cNvPicPr preferRelativeResize="0"/>
          <p:nvPr/>
        </p:nvPicPr>
        <p:blipFill rotWithShape="1">
          <a:blip r:embed="rId5">
            <a:alphaModFix/>
          </a:blip>
          <a:srcRect b="18100" l="2815" r="1755" t="10327"/>
          <a:stretch/>
        </p:blipFill>
        <p:spPr>
          <a:xfrm>
            <a:off x="0" y="0"/>
            <a:ext cx="12192000"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id="108" name="Google Shape;108;p3"/>
          <p:cNvPicPr preferRelativeResize="0"/>
          <p:nvPr/>
        </p:nvPicPr>
        <p:blipFill rotWithShape="1">
          <a:blip r:embed="rId3">
            <a:alphaModFix/>
          </a:blip>
          <a:srcRect b="0" l="0" r="0" t="0"/>
          <a:stretch/>
        </p:blipFill>
        <p:spPr>
          <a:xfrm>
            <a:off x="180022" y="5700713"/>
            <a:ext cx="11547259" cy="1128576"/>
          </a:xfrm>
          <a:prstGeom prst="rect">
            <a:avLst/>
          </a:prstGeom>
          <a:noFill/>
          <a:ln>
            <a:noFill/>
          </a:ln>
        </p:spPr>
      </p:pic>
      <p:pic>
        <p:nvPicPr>
          <p:cNvPr descr="Caritas Westminster on Twitter: &amp;quot;The six principles of CST we have chosen  for #loveinaction.How can we use them in our daily lives?… &amp;quot;" id="109" name="Google Shape;109;p3"/>
          <p:cNvPicPr preferRelativeResize="0"/>
          <p:nvPr/>
        </p:nvPicPr>
        <p:blipFill rotWithShape="1">
          <a:blip r:embed="rId4">
            <a:alphaModFix/>
          </a:blip>
          <a:srcRect b="902" l="2371" r="1665" t="700"/>
          <a:stretch/>
        </p:blipFill>
        <p:spPr>
          <a:xfrm>
            <a:off x="0" y="-50931"/>
            <a:ext cx="12225929" cy="6003323"/>
          </a:xfrm>
          <a:prstGeom prst="rect">
            <a:avLst/>
          </a:prstGeom>
          <a:noFill/>
          <a:ln>
            <a:noFill/>
          </a:ln>
        </p:spPr>
      </p:pic>
      <p:sp>
        <p:nvSpPr>
          <p:cNvPr id="110" name="Google Shape;110;p3"/>
          <p:cNvSpPr txBox="1"/>
          <p:nvPr/>
        </p:nvSpPr>
        <p:spPr>
          <a:xfrm>
            <a:off x="-138224" y="392338"/>
            <a:ext cx="12207531" cy="78556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FFFF"/>
              </a:buClr>
              <a:buSzPts val="6600"/>
              <a:buFont typeface="Century Gothic"/>
              <a:buNone/>
            </a:pPr>
            <a:r>
              <a:rPr b="0" i="0" lang="en-GB" sz="6600" u="none" cap="none" strike="noStrike">
                <a:solidFill>
                  <a:srgbClr val="FFFFFF"/>
                </a:solidFill>
                <a:latin typeface="Century Gothic"/>
                <a:ea typeface="Century Gothic"/>
                <a:cs typeface="Century Gothic"/>
                <a:sym typeface="Century Gothic"/>
              </a:rPr>
              <a:t>Catholic Social Teaching</a:t>
            </a:r>
            <a:endParaRPr/>
          </a:p>
        </p:txBody>
      </p:sp>
      <p:pic>
        <p:nvPicPr>
          <p:cNvPr id="111" name="Google Shape;111;p3"/>
          <p:cNvPicPr preferRelativeResize="0"/>
          <p:nvPr/>
        </p:nvPicPr>
        <p:blipFill rotWithShape="1">
          <a:blip r:embed="rId5">
            <a:alphaModFix/>
          </a:blip>
          <a:srcRect b="0" l="5671" r="4772" t="0"/>
          <a:stretch/>
        </p:blipFill>
        <p:spPr>
          <a:xfrm>
            <a:off x="-138224" y="-96011"/>
            <a:ext cx="2045267" cy="6070336"/>
          </a:xfrm>
          <a:prstGeom prst="rect">
            <a:avLst/>
          </a:prstGeom>
          <a:noFill/>
          <a:ln>
            <a:noFill/>
          </a:ln>
        </p:spPr>
      </p:pic>
      <p:pic>
        <p:nvPicPr>
          <p:cNvPr id="112" name="Google Shape;112;p3"/>
          <p:cNvPicPr preferRelativeResize="0"/>
          <p:nvPr/>
        </p:nvPicPr>
        <p:blipFill rotWithShape="1">
          <a:blip r:embed="rId6">
            <a:alphaModFix/>
          </a:blip>
          <a:srcRect b="786" l="0" r="0" t="0"/>
          <a:stretch/>
        </p:blipFill>
        <p:spPr>
          <a:xfrm>
            <a:off x="7943853" y="-108831"/>
            <a:ext cx="2204045" cy="6089483"/>
          </a:xfrm>
          <a:prstGeom prst="rect">
            <a:avLst/>
          </a:prstGeom>
          <a:noFill/>
          <a:ln>
            <a:noFill/>
          </a:ln>
        </p:spPr>
      </p:pic>
      <p:pic>
        <p:nvPicPr>
          <p:cNvPr id="113" name="Google Shape;113;p3"/>
          <p:cNvPicPr preferRelativeResize="0"/>
          <p:nvPr/>
        </p:nvPicPr>
        <p:blipFill rotWithShape="1">
          <a:blip r:embed="rId7">
            <a:alphaModFix/>
          </a:blip>
          <a:srcRect b="264" l="4140" r="4169" t="929"/>
          <a:stretch/>
        </p:blipFill>
        <p:spPr>
          <a:xfrm>
            <a:off x="3753602" y="-96010"/>
            <a:ext cx="2186319" cy="6070335"/>
          </a:xfrm>
          <a:prstGeom prst="rect">
            <a:avLst/>
          </a:prstGeom>
          <a:noFill/>
          <a:ln>
            <a:noFill/>
          </a:ln>
        </p:spPr>
      </p:pic>
      <p:pic>
        <p:nvPicPr>
          <p:cNvPr id="114" name="Google Shape;114;p3"/>
          <p:cNvPicPr preferRelativeResize="0"/>
          <p:nvPr/>
        </p:nvPicPr>
        <p:blipFill rotWithShape="1">
          <a:blip r:embed="rId8">
            <a:alphaModFix/>
          </a:blip>
          <a:srcRect b="0" l="3112" r="3347" t="861"/>
          <a:stretch/>
        </p:blipFill>
        <p:spPr>
          <a:xfrm>
            <a:off x="1801859" y="-96010"/>
            <a:ext cx="2073477" cy="6070335"/>
          </a:xfrm>
          <a:prstGeom prst="rect">
            <a:avLst/>
          </a:prstGeom>
          <a:noFill/>
          <a:ln>
            <a:noFill/>
          </a:ln>
        </p:spPr>
      </p:pic>
      <p:pic>
        <p:nvPicPr>
          <p:cNvPr id="115" name="Google Shape;115;p3"/>
          <p:cNvPicPr preferRelativeResize="0"/>
          <p:nvPr/>
        </p:nvPicPr>
        <p:blipFill rotWithShape="1">
          <a:blip r:embed="rId9">
            <a:alphaModFix/>
          </a:blip>
          <a:srcRect b="0" l="5494" r="6758" t="0"/>
          <a:stretch/>
        </p:blipFill>
        <p:spPr>
          <a:xfrm>
            <a:off x="10056288" y="-96383"/>
            <a:ext cx="2235133" cy="6081780"/>
          </a:xfrm>
          <a:prstGeom prst="rect">
            <a:avLst/>
          </a:prstGeom>
          <a:noFill/>
          <a:ln>
            <a:noFill/>
          </a:ln>
        </p:spPr>
      </p:pic>
      <p:pic>
        <p:nvPicPr>
          <p:cNvPr id="116" name="Google Shape;116;p3"/>
          <p:cNvPicPr preferRelativeResize="0"/>
          <p:nvPr/>
        </p:nvPicPr>
        <p:blipFill rotWithShape="1">
          <a:blip r:embed="rId10">
            <a:alphaModFix/>
          </a:blip>
          <a:srcRect b="0" l="0" r="0" t="1149"/>
          <a:stretch/>
        </p:blipFill>
        <p:spPr>
          <a:xfrm>
            <a:off x="5827552" y="-96010"/>
            <a:ext cx="2225814" cy="607033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id="122" name="Google Shape;122;p5"/>
          <p:cNvPicPr preferRelativeResize="0"/>
          <p:nvPr/>
        </p:nvPicPr>
        <p:blipFill rotWithShape="1">
          <a:blip r:embed="rId3">
            <a:alphaModFix/>
          </a:blip>
          <a:srcRect b="0" l="108" r="355" t="12102"/>
          <a:stretch/>
        </p:blipFill>
        <p:spPr>
          <a:xfrm>
            <a:off x="0" y="-2338"/>
            <a:ext cx="12192000" cy="1805013"/>
          </a:xfrm>
          <a:prstGeom prst="rect">
            <a:avLst/>
          </a:prstGeom>
          <a:noFill/>
          <a:ln>
            <a:noFill/>
          </a:ln>
        </p:spPr>
      </p:pic>
      <p:pic>
        <p:nvPicPr>
          <p:cNvPr id="123" name="Google Shape;123;p5"/>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124" name="Google Shape;124;p5"/>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400" u="none" cap="none" strike="noStrike">
                <a:solidFill>
                  <a:schemeClr val="lt1"/>
                </a:solidFill>
                <a:latin typeface="Gill Sans"/>
                <a:ea typeface="Gill Sans"/>
                <a:cs typeface="Gill Sans"/>
                <a:sym typeface="Gill Sans"/>
              </a:rPr>
              <a:t>Community and Participation</a:t>
            </a:r>
            <a:endParaRPr/>
          </a:p>
        </p:txBody>
      </p:sp>
      <p:pic>
        <p:nvPicPr>
          <p:cNvPr id="125" name="Google Shape;125;p5">
            <a:hlinkClick r:id="rId5"/>
          </p:cNvPr>
          <p:cNvPicPr preferRelativeResize="0"/>
          <p:nvPr/>
        </p:nvPicPr>
        <p:blipFill rotWithShape="1">
          <a:blip r:embed="rId6">
            <a:alphaModFix/>
          </a:blip>
          <a:srcRect b="-16339" l="1756" r="682" t="4194"/>
          <a:stretch/>
        </p:blipFill>
        <p:spPr>
          <a:xfrm>
            <a:off x="0" y="0"/>
            <a:ext cx="12192000" cy="8027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p6"/>
          <p:cNvPicPr preferRelativeResize="0"/>
          <p:nvPr/>
        </p:nvPicPr>
        <p:blipFill rotWithShape="1">
          <a:blip r:embed="rId3">
            <a:alphaModFix/>
          </a:blip>
          <a:srcRect b="0" l="108" r="355" t="12102"/>
          <a:stretch/>
        </p:blipFill>
        <p:spPr>
          <a:xfrm>
            <a:off x="0" y="-2338"/>
            <a:ext cx="12192000" cy="1805013"/>
          </a:xfrm>
          <a:prstGeom prst="rect">
            <a:avLst/>
          </a:prstGeom>
          <a:noFill/>
          <a:ln>
            <a:noFill/>
          </a:ln>
        </p:spPr>
      </p:pic>
      <p:pic>
        <p:nvPicPr>
          <p:cNvPr id="132" name="Google Shape;132;p6"/>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133" name="Google Shape;133;p6"/>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400" u="none" cap="none" strike="noStrike">
                <a:solidFill>
                  <a:schemeClr val="lt1"/>
                </a:solidFill>
                <a:latin typeface="Gill Sans"/>
                <a:ea typeface="Gill Sans"/>
                <a:cs typeface="Gill Sans"/>
                <a:sym typeface="Gill Sans"/>
              </a:rPr>
              <a:t>Community and Participation</a:t>
            </a:r>
            <a:endParaRPr/>
          </a:p>
        </p:txBody>
      </p:sp>
      <p:sp>
        <p:nvSpPr>
          <p:cNvPr id="134" name="Google Shape;134;p6"/>
          <p:cNvSpPr/>
          <p:nvPr/>
        </p:nvSpPr>
        <p:spPr>
          <a:xfrm>
            <a:off x="220580" y="2108372"/>
            <a:ext cx="7483642" cy="35394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3200">
                <a:solidFill>
                  <a:schemeClr val="dk1"/>
                </a:solidFill>
                <a:latin typeface="Gill Sans"/>
                <a:ea typeface="Gill Sans"/>
                <a:cs typeface="Gill Sans"/>
                <a:sym typeface="Gill Sans"/>
              </a:rPr>
              <a:t>God calls us to live in </a:t>
            </a:r>
            <a:r>
              <a:rPr b="1" lang="en-GB" sz="3200">
                <a:solidFill>
                  <a:schemeClr val="dk1"/>
                </a:solidFill>
                <a:latin typeface="Gill Sans"/>
                <a:ea typeface="Gill Sans"/>
                <a:cs typeface="Gill Sans"/>
                <a:sym typeface="Gill Sans"/>
              </a:rPr>
              <a:t>community</a:t>
            </a:r>
            <a:r>
              <a:rPr lang="en-GB" sz="3200">
                <a:solidFill>
                  <a:schemeClr val="dk1"/>
                </a:solidFill>
                <a:latin typeface="Gill Sans"/>
                <a:ea typeface="Gill Sans"/>
                <a:cs typeface="Gill Sans"/>
                <a:sym typeface="Gill Sans"/>
              </a:rPr>
              <a:t>.</a:t>
            </a:r>
            <a:endParaRPr sz="3200">
              <a:solidFill>
                <a:schemeClr val="dk1"/>
              </a:solidFill>
              <a:latin typeface="Gill Sans"/>
              <a:ea typeface="Gill Sans"/>
              <a:cs typeface="Gill Sans"/>
              <a:sym typeface="Gill Sans"/>
            </a:endParaRPr>
          </a:p>
          <a:p>
            <a:pPr indent="0" lvl="0" marL="0" marR="0" rtl="0" algn="ctr">
              <a:spcBef>
                <a:spcPts val="0"/>
              </a:spcBef>
              <a:spcAft>
                <a:spcPts val="0"/>
              </a:spcAft>
              <a:buNone/>
            </a:pPr>
            <a:r>
              <a:t/>
            </a:r>
            <a:endParaRPr sz="3200">
              <a:solidFill>
                <a:schemeClr val="dk1"/>
              </a:solidFill>
              <a:latin typeface="Gill Sans"/>
              <a:ea typeface="Gill Sans"/>
              <a:cs typeface="Gill Sans"/>
              <a:sym typeface="Gill Sans"/>
            </a:endParaRPr>
          </a:p>
          <a:p>
            <a:pPr indent="0" lvl="0" marL="0" rtl="0" algn="ctr">
              <a:spcBef>
                <a:spcPts val="0"/>
              </a:spcBef>
              <a:spcAft>
                <a:spcPts val="0"/>
              </a:spcAft>
              <a:buClr>
                <a:schemeClr val="dk1"/>
              </a:buClr>
              <a:buFont typeface="Arial"/>
              <a:buNone/>
            </a:pPr>
            <a:r>
              <a:rPr b="1" lang="en-GB" sz="3200">
                <a:solidFill>
                  <a:srgbClr val="C00000"/>
                </a:solidFill>
                <a:latin typeface="Gill Sans"/>
                <a:ea typeface="Gill Sans"/>
                <a:cs typeface="Gill Sans"/>
                <a:sym typeface="Gill Sans"/>
              </a:rPr>
              <a:t>Is this because God wants us to get the work done quickly?</a:t>
            </a:r>
            <a:endParaRPr sz="3200">
              <a:solidFill>
                <a:schemeClr val="dk1"/>
              </a:solidFill>
              <a:latin typeface="Gill Sans"/>
              <a:ea typeface="Gill Sans"/>
              <a:cs typeface="Gill Sans"/>
              <a:sym typeface="Gill Sans"/>
            </a:endParaRPr>
          </a:p>
          <a:p>
            <a:pPr indent="0" lvl="0" marL="0" marR="0" rtl="0" algn="ctr">
              <a:spcBef>
                <a:spcPts val="0"/>
              </a:spcBef>
              <a:spcAft>
                <a:spcPts val="0"/>
              </a:spcAft>
              <a:buNone/>
            </a:pPr>
            <a:r>
              <a:t/>
            </a:r>
            <a:endParaRPr sz="3200">
              <a:solidFill>
                <a:schemeClr val="dk1"/>
              </a:solidFill>
              <a:latin typeface="Gill Sans"/>
              <a:ea typeface="Gill Sans"/>
              <a:cs typeface="Gill Sans"/>
              <a:sym typeface="Gill Sans"/>
            </a:endParaRPr>
          </a:p>
          <a:p>
            <a:pPr indent="0" lvl="0" marL="0" marR="0" rtl="0" algn="ctr">
              <a:spcBef>
                <a:spcPts val="0"/>
              </a:spcBef>
              <a:spcAft>
                <a:spcPts val="0"/>
              </a:spcAft>
              <a:buNone/>
            </a:pPr>
            <a:r>
              <a:t/>
            </a:r>
            <a:endParaRPr sz="3200">
              <a:solidFill>
                <a:schemeClr val="dk1"/>
              </a:solidFill>
              <a:latin typeface="Gill Sans"/>
              <a:ea typeface="Gill Sans"/>
              <a:cs typeface="Gill Sans"/>
              <a:sym typeface="Gill Sans"/>
            </a:endParaRPr>
          </a:p>
        </p:txBody>
      </p:sp>
      <p:pic>
        <p:nvPicPr>
          <p:cNvPr descr="St. George's Catholic Primary School - Love in Action Project" id="135" name="Google Shape;135;p6"/>
          <p:cNvPicPr preferRelativeResize="0"/>
          <p:nvPr/>
        </p:nvPicPr>
        <p:blipFill rotWithShape="1">
          <a:blip r:embed="rId5">
            <a:alphaModFix/>
          </a:blip>
          <a:srcRect b="0" l="0" r="0" t="0"/>
          <a:stretch/>
        </p:blipFill>
        <p:spPr>
          <a:xfrm>
            <a:off x="8394956" y="1554822"/>
            <a:ext cx="3797044" cy="530317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id="141" name="Google Shape;141;p7"/>
          <p:cNvPicPr preferRelativeResize="0"/>
          <p:nvPr/>
        </p:nvPicPr>
        <p:blipFill rotWithShape="1">
          <a:blip r:embed="rId3">
            <a:alphaModFix/>
          </a:blip>
          <a:srcRect b="0" l="108" r="355" t="12102"/>
          <a:stretch/>
        </p:blipFill>
        <p:spPr>
          <a:xfrm>
            <a:off x="0" y="-2338"/>
            <a:ext cx="12192000" cy="1805013"/>
          </a:xfrm>
          <a:prstGeom prst="rect">
            <a:avLst/>
          </a:prstGeom>
          <a:noFill/>
          <a:ln>
            <a:noFill/>
          </a:ln>
        </p:spPr>
      </p:pic>
      <p:pic>
        <p:nvPicPr>
          <p:cNvPr id="142" name="Google Shape;142;p7"/>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143" name="Google Shape;143;p7"/>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400" u="none" cap="none" strike="noStrike">
                <a:solidFill>
                  <a:schemeClr val="lt1"/>
                </a:solidFill>
                <a:latin typeface="Gill Sans"/>
                <a:ea typeface="Gill Sans"/>
                <a:cs typeface="Gill Sans"/>
                <a:sym typeface="Gill Sans"/>
              </a:rPr>
              <a:t>Community and Participation</a:t>
            </a:r>
            <a:endParaRPr/>
          </a:p>
        </p:txBody>
      </p:sp>
      <p:sp>
        <p:nvSpPr>
          <p:cNvPr id="144" name="Google Shape;144;p7"/>
          <p:cNvSpPr/>
          <p:nvPr/>
        </p:nvSpPr>
        <p:spPr>
          <a:xfrm>
            <a:off x="220580" y="1981979"/>
            <a:ext cx="7483642" cy="35394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3200">
                <a:solidFill>
                  <a:srgbClr val="C00000"/>
                </a:solidFill>
                <a:latin typeface="Gill Sans"/>
                <a:ea typeface="Gill Sans"/>
                <a:cs typeface="Gill Sans"/>
                <a:sym typeface="Gill Sans"/>
              </a:rPr>
              <a:t>Your community: </a:t>
            </a:r>
            <a:endParaRPr b="1" sz="3200">
              <a:solidFill>
                <a:srgbClr val="C00000"/>
              </a:solidFill>
              <a:latin typeface="Gill Sans"/>
              <a:ea typeface="Gill Sans"/>
              <a:cs typeface="Gill Sans"/>
              <a:sym typeface="Gill Sans"/>
            </a:endParaRPr>
          </a:p>
          <a:p>
            <a:pPr indent="0" lvl="0" marL="0" marR="0" rtl="0" algn="ctr">
              <a:spcBef>
                <a:spcPts val="0"/>
              </a:spcBef>
              <a:spcAft>
                <a:spcPts val="0"/>
              </a:spcAft>
              <a:buNone/>
            </a:pPr>
            <a:r>
              <a:t/>
            </a:r>
            <a:endParaRPr b="1" sz="3200">
              <a:solidFill>
                <a:srgbClr val="C00000"/>
              </a:solidFill>
              <a:latin typeface="Gill Sans"/>
              <a:ea typeface="Gill Sans"/>
              <a:cs typeface="Gill Sans"/>
              <a:sym typeface="Gill Sans"/>
            </a:endParaRPr>
          </a:p>
          <a:p>
            <a:pPr indent="0" lvl="0" marL="0" marR="0" rtl="0" algn="ctr">
              <a:spcBef>
                <a:spcPts val="0"/>
              </a:spcBef>
              <a:spcAft>
                <a:spcPts val="0"/>
              </a:spcAft>
              <a:buNone/>
            </a:pPr>
            <a:r>
              <a:rPr b="1" i="1" lang="en-GB" sz="3200">
                <a:solidFill>
                  <a:srgbClr val="C00000"/>
                </a:solidFill>
                <a:latin typeface="Gill Sans"/>
                <a:ea typeface="Gill Sans"/>
                <a:cs typeface="Gill Sans"/>
                <a:sym typeface="Gill Sans"/>
              </a:rPr>
              <a:t>-How have they looked after you?</a:t>
            </a:r>
            <a:endParaRPr b="1" i="1" sz="3200">
              <a:solidFill>
                <a:srgbClr val="C00000"/>
              </a:solidFill>
              <a:latin typeface="Gill Sans"/>
              <a:ea typeface="Gill Sans"/>
              <a:cs typeface="Gill Sans"/>
              <a:sym typeface="Gill Sans"/>
            </a:endParaRPr>
          </a:p>
          <a:p>
            <a:pPr indent="0" lvl="0" marL="0" marR="0" rtl="0" algn="ctr">
              <a:spcBef>
                <a:spcPts val="0"/>
              </a:spcBef>
              <a:spcAft>
                <a:spcPts val="0"/>
              </a:spcAft>
              <a:buNone/>
            </a:pPr>
            <a:r>
              <a:rPr b="1" i="1" lang="en-GB" sz="3200">
                <a:solidFill>
                  <a:srgbClr val="C00000"/>
                </a:solidFill>
                <a:latin typeface="Gill Sans"/>
                <a:ea typeface="Gill Sans"/>
                <a:cs typeface="Gill Sans"/>
                <a:sym typeface="Gill Sans"/>
              </a:rPr>
              <a:t>-How have you looked after them?</a:t>
            </a:r>
            <a:endParaRPr b="1" i="1" sz="3200">
              <a:solidFill>
                <a:srgbClr val="C00000"/>
              </a:solidFill>
              <a:latin typeface="Gill Sans"/>
              <a:ea typeface="Gill Sans"/>
              <a:cs typeface="Gill Sans"/>
              <a:sym typeface="Gill Sans"/>
            </a:endParaRPr>
          </a:p>
          <a:p>
            <a:pPr indent="0" lvl="0" marL="0" marR="0" rtl="0" algn="ctr">
              <a:spcBef>
                <a:spcPts val="0"/>
              </a:spcBef>
              <a:spcAft>
                <a:spcPts val="0"/>
              </a:spcAft>
              <a:buNone/>
            </a:pPr>
            <a:r>
              <a:t/>
            </a:r>
            <a:endParaRPr/>
          </a:p>
        </p:txBody>
      </p:sp>
      <p:pic>
        <p:nvPicPr>
          <p:cNvPr descr="St. George's Catholic Primary School - Love in Action Project" id="145" name="Google Shape;145;p7"/>
          <p:cNvPicPr preferRelativeResize="0"/>
          <p:nvPr/>
        </p:nvPicPr>
        <p:blipFill rotWithShape="1">
          <a:blip r:embed="rId5">
            <a:alphaModFix/>
          </a:blip>
          <a:srcRect b="0" l="0" r="0" t="0"/>
          <a:stretch/>
        </p:blipFill>
        <p:spPr>
          <a:xfrm>
            <a:off x="8394956" y="1554822"/>
            <a:ext cx="3797044" cy="530317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8"/>
          <p:cNvPicPr preferRelativeResize="0"/>
          <p:nvPr/>
        </p:nvPicPr>
        <p:blipFill rotWithShape="1">
          <a:blip r:embed="rId3">
            <a:alphaModFix/>
          </a:blip>
          <a:srcRect b="0" l="108" r="355" t="12102"/>
          <a:stretch/>
        </p:blipFill>
        <p:spPr>
          <a:xfrm>
            <a:off x="0" y="-2338"/>
            <a:ext cx="12192000" cy="1805013"/>
          </a:xfrm>
          <a:prstGeom prst="rect">
            <a:avLst/>
          </a:prstGeom>
          <a:noFill/>
          <a:ln>
            <a:noFill/>
          </a:ln>
        </p:spPr>
      </p:pic>
      <p:pic>
        <p:nvPicPr>
          <p:cNvPr id="152" name="Google Shape;152;p8"/>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153" name="Google Shape;153;p8"/>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400" u="none" cap="none" strike="noStrike">
                <a:solidFill>
                  <a:schemeClr val="lt1"/>
                </a:solidFill>
                <a:latin typeface="Gill Sans"/>
                <a:ea typeface="Gill Sans"/>
                <a:cs typeface="Gill Sans"/>
                <a:sym typeface="Gill Sans"/>
              </a:rPr>
              <a:t>Community and Participation</a:t>
            </a:r>
            <a:endParaRPr/>
          </a:p>
        </p:txBody>
      </p:sp>
      <p:sp>
        <p:nvSpPr>
          <p:cNvPr id="154" name="Google Shape;154;p8"/>
          <p:cNvSpPr txBox="1"/>
          <p:nvPr/>
        </p:nvSpPr>
        <p:spPr>
          <a:xfrm>
            <a:off x="1158240" y="3036216"/>
            <a:ext cx="5836465" cy="785568"/>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4400"/>
              <a:buFont typeface="Gill Sans"/>
              <a:buNone/>
            </a:pPr>
            <a:r>
              <a:rPr b="0" i="0" lang="en-GB" sz="4400" u="none" cap="none" strike="noStrike">
                <a:solidFill>
                  <a:schemeClr val="dk1"/>
                </a:solidFill>
                <a:latin typeface="Gill Sans"/>
                <a:ea typeface="Gill Sans"/>
                <a:cs typeface="Gill Sans"/>
                <a:sym typeface="Gill Sans"/>
              </a:rPr>
              <a:t>Let us now listen to the Word of God.</a:t>
            </a:r>
            <a:endParaRPr b="0" i="0" sz="2400" u="none" cap="none" strike="noStrike">
              <a:solidFill>
                <a:schemeClr val="dk1"/>
              </a:solidFill>
              <a:latin typeface="Gill Sans"/>
              <a:ea typeface="Gill Sans"/>
              <a:cs typeface="Gill Sans"/>
              <a:sym typeface="Gill Sans"/>
            </a:endParaRPr>
          </a:p>
        </p:txBody>
      </p:sp>
      <p:pic>
        <p:nvPicPr>
          <p:cNvPr descr="Book, Education, School, Literature, Knowledge, Reading" id="155" name="Google Shape;155;p8"/>
          <p:cNvPicPr preferRelativeResize="0"/>
          <p:nvPr/>
        </p:nvPicPr>
        <p:blipFill rotWithShape="1">
          <a:blip r:embed="rId5">
            <a:alphaModFix/>
          </a:blip>
          <a:srcRect b="7051" l="18586" r="17210" t="6517"/>
          <a:stretch/>
        </p:blipFill>
        <p:spPr>
          <a:xfrm>
            <a:off x="7176052" y="1619751"/>
            <a:ext cx="4750905" cy="426388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10"/>
          <p:cNvPicPr preferRelativeResize="0"/>
          <p:nvPr/>
        </p:nvPicPr>
        <p:blipFill rotWithShape="1">
          <a:blip r:embed="rId3">
            <a:alphaModFix/>
          </a:blip>
          <a:srcRect b="0" l="108" r="355" t="12102"/>
          <a:stretch/>
        </p:blipFill>
        <p:spPr>
          <a:xfrm>
            <a:off x="0" y="-2338"/>
            <a:ext cx="12192000" cy="1805013"/>
          </a:xfrm>
          <a:prstGeom prst="rect">
            <a:avLst/>
          </a:prstGeom>
          <a:noFill/>
          <a:ln>
            <a:noFill/>
          </a:ln>
        </p:spPr>
      </p:pic>
      <p:pic>
        <p:nvPicPr>
          <p:cNvPr id="162" name="Google Shape;162;p10"/>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163" name="Google Shape;163;p10"/>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400" u="none" cap="none" strike="noStrike">
                <a:solidFill>
                  <a:schemeClr val="lt1"/>
                </a:solidFill>
                <a:latin typeface="Gill Sans"/>
                <a:ea typeface="Gill Sans"/>
                <a:cs typeface="Gill Sans"/>
                <a:sym typeface="Gill Sans"/>
              </a:rPr>
              <a:t>Community and Participation</a:t>
            </a:r>
            <a:endParaRPr/>
          </a:p>
        </p:txBody>
      </p:sp>
      <p:pic>
        <p:nvPicPr>
          <p:cNvPr descr="Book, Education, School, Literature, Knowledge, Reading" id="164" name="Google Shape;164;p10"/>
          <p:cNvPicPr preferRelativeResize="0"/>
          <p:nvPr/>
        </p:nvPicPr>
        <p:blipFill rotWithShape="1">
          <a:blip r:embed="rId5">
            <a:alphaModFix/>
          </a:blip>
          <a:srcRect b="7051" l="18586" r="17210" t="6517"/>
          <a:stretch/>
        </p:blipFill>
        <p:spPr>
          <a:xfrm>
            <a:off x="7176052" y="1619751"/>
            <a:ext cx="4750905" cy="4263887"/>
          </a:xfrm>
          <a:prstGeom prst="rect">
            <a:avLst/>
          </a:prstGeom>
          <a:noFill/>
          <a:ln>
            <a:noFill/>
          </a:ln>
        </p:spPr>
      </p:pic>
      <p:sp>
        <p:nvSpPr>
          <p:cNvPr id="165" name="Google Shape;165;p10"/>
          <p:cNvSpPr/>
          <p:nvPr/>
        </p:nvSpPr>
        <p:spPr>
          <a:xfrm>
            <a:off x="372089" y="2008338"/>
            <a:ext cx="6431875" cy="30469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000" u="none" cap="none" strike="noStrike">
                <a:solidFill>
                  <a:schemeClr val="dk1"/>
                </a:solidFill>
                <a:latin typeface="Gill Sans"/>
                <a:ea typeface="Gill Sans"/>
                <a:cs typeface="Gill Sans"/>
                <a:sym typeface="Gill Sans"/>
              </a:rPr>
              <a:t>‘Love one another: just as I have loved you ... By this all people will know that you are my disciples.’</a:t>
            </a:r>
            <a:endParaRPr b="0" i="0" sz="3200" u="none" cap="none" strike="noStrike">
              <a:solidFill>
                <a:srgbClr val="000000"/>
              </a:solidFill>
              <a:latin typeface="Gill Sans"/>
              <a:ea typeface="Gill Sans"/>
              <a:cs typeface="Gill Sans"/>
              <a:sym typeface="Gill Sans"/>
            </a:endParaRPr>
          </a:p>
          <a:p>
            <a:pPr indent="0" lvl="0" marL="0" marR="0" rtl="0" algn="ctr">
              <a:spcBef>
                <a:spcPts val="0"/>
              </a:spcBef>
              <a:spcAft>
                <a:spcPts val="0"/>
              </a:spcAft>
              <a:buNone/>
            </a:pPr>
            <a:r>
              <a:rPr b="1" i="0" lang="en-GB" sz="3200" u="none" cap="none" strike="noStrike">
                <a:solidFill>
                  <a:srgbClr val="C00000"/>
                </a:solidFill>
                <a:latin typeface="Gill Sans"/>
                <a:ea typeface="Gill Sans"/>
                <a:cs typeface="Gill Sans"/>
                <a:sym typeface="Gill Sans"/>
              </a:rPr>
              <a:t>John 13:34-35</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5"/>
                                        </p:tgtEl>
                                        <p:attrNameLst>
                                          <p:attrName>style.visibility</p:attrName>
                                        </p:attrNameLst>
                                      </p:cBhvr>
                                      <p:to>
                                        <p:strVal val="visible"/>
                                      </p:to>
                                    </p:set>
                                    <p:anim calcmode="lin" valueType="num">
                                      <p:cBhvr additive="base">
                                        <p:cTn dur="2000"/>
                                        <p:tgtEl>
                                          <p:spTgt spid="165"/>
                                        </p:tgtEl>
                                        <p:attrNameLst>
                                          <p:attrName>ppt_w</p:attrName>
                                        </p:attrNameLst>
                                      </p:cBhvr>
                                      <p:tavLst>
                                        <p:tav fmla="" tm="0">
                                          <p:val>
                                            <p:strVal val="0"/>
                                          </p:val>
                                        </p:tav>
                                        <p:tav fmla="" tm="100000">
                                          <p:val>
                                            <p:strVal val="#ppt_w"/>
                                          </p:val>
                                        </p:tav>
                                      </p:tavLst>
                                    </p:anim>
                                    <p:anim calcmode="lin" valueType="num">
                                      <p:cBhvr additive="base">
                                        <p:cTn dur="2000"/>
                                        <p:tgtEl>
                                          <p:spTgt spid="16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p15"/>
          <p:cNvPicPr preferRelativeResize="0"/>
          <p:nvPr/>
        </p:nvPicPr>
        <p:blipFill rotWithShape="1">
          <a:blip r:embed="rId3">
            <a:alphaModFix/>
          </a:blip>
          <a:srcRect b="0" l="108" r="355" t="12102"/>
          <a:stretch/>
        </p:blipFill>
        <p:spPr>
          <a:xfrm>
            <a:off x="0" y="-2338"/>
            <a:ext cx="12192000" cy="1805013"/>
          </a:xfrm>
          <a:prstGeom prst="rect">
            <a:avLst/>
          </a:prstGeom>
          <a:noFill/>
          <a:ln>
            <a:noFill/>
          </a:ln>
        </p:spPr>
      </p:pic>
      <p:pic>
        <p:nvPicPr>
          <p:cNvPr id="172" name="Google Shape;172;p15"/>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173" name="Google Shape;173;p15"/>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400" u="none" cap="none" strike="noStrike">
                <a:solidFill>
                  <a:schemeClr val="lt1"/>
                </a:solidFill>
                <a:latin typeface="Gill Sans"/>
                <a:ea typeface="Gill Sans"/>
                <a:cs typeface="Gill Sans"/>
                <a:sym typeface="Gill Sans"/>
              </a:rPr>
              <a:t>Community and Participation</a:t>
            </a:r>
            <a:endParaRPr/>
          </a:p>
        </p:txBody>
      </p:sp>
      <p:pic>
        <p:nvPicPr>
          <p:cNvPr id="174" name="Google Shape;174;p15"/>
          <p:cNvPicPr preferRelativeResize="0"/>
          <p:nvPr/>
        </p:nvPicPr>
        <p:blipFill rotWithShape="1">
          <a:blip r:embed="rId5">
            <a:alphaModFix/>
          </a:blip>
          <a:srcRect b="0" l="15163" r="28912" t="19275"/>
          <a:stretch/>
        </p:blipFill>
        <p:spPr>
          <a:xfrm>
            <a:off x="6690569" y="1554822"/>
            <a:ext cx="5295041" cy="4299326"/>
          </a:xfrm>
          <a:prstGeom prst="rect">
            <a:avLst/>
          </a:prstGeom>
          <a:noFill/>
          <a:ln>
            <a:noFill/>
          </a:ln>
        </p:spPr>
      </p:pic>
      <p:sp>
        <p:nvSpPr>
          <p:cNvPr id="175" name="Google Shape;175;p15"/>
          <p:cNvSpPr txBox="1"/>
          <p:nvPr/>
        </p:nvSpPr>
        <p:spPr>
          <a:xfrm>
            <a:off x="180022" y="2921168"/>
            <a:ext cx="6205592"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C40F0F"/>
              </a:buClr>
              <a:buSzPts val="6000"/>
              <a:buFont typeface="Gill Sans"/>
              <a:buNone/>
            </a:pPr>
            <a:r>
              <a:rPr b="0" i="0" lang="en-GB" sz="6000" u="none" cap="none" strike="noStrike">
                <a:solidFill>
                  <a:srgbClr val="C40F0F"/>
                </a:solidFill>
                <a:latin typeface="Gill Sans"/>
                <a:ea typeface="Gill Sans"/>
                <a:cs typeface="Gill Sans"/>
                <a:sym typeface="Gill Sans"/>
              </a:rPr>
              <a:t>Let Us Pray…</a:t>
            </a:r>
            <a:endParaRPr b="0" i="0" sz="5400" u="none" cap="none" strike="noStrike">
              <a:solidFill>
                <a:srgbClr val="C40F0F"/>
              </a:solidFill>
              <a:latin typeface="Gill Sans"/>
              <a:ea typeface="Gill Sans"/>
              <a:cs typeface="Gill Sans"/>
              <a:sym typeface="Gill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5000"/>
                                        <p:tgtEl>
                                          <p:spTgt spid="174"/>
                                        </p:tgtEl>
                                      </p:cBhvr>
                                    </p:animEffect>
                                  </p:childTnLst>
                                </p:cTn>
                              </p:par>
                              <p:par>
                                <p:cTn fill="hold" nodeType="withEffect" presetClass="entr" presetID="23" presetSubtype="16">
                                  <p:stCondLst>
                                    <p:cond delay="0"/>
                                  </p:stCondLst>
                                  <p:childTnLst>
                                    <p:set>
                                      <p:cBhvr>
                                        <p:cTn dur="1" fill="hold">
                                          <p:stCondLst>
                                            <p:cond delay="0"/>
                                          </p:stCondLst>
                                        </p:cTn>
                                        <p:tgtEl>
                                          <p:spTgt spid="175"/>
                                        </p:tgtEl>
                                        <p:attrNameLst>
                                          <p:attrName>style.visibility</p:attrName>
                                        </p:attrNameLst>
                                      </p:cBhvr>
                                      <p:to>
                                        <p:strVal val="visible"/>
                                      </p:to>
                                    </p:set>
                                    <p:anim calcmode="lin" valueType="num">
                                      <p:cBhvr additive="base">
                                        <p:cTn dur="5000"/>
                                        <p:tgtEl>
                                          <p:spTgt spid="175"/>
                                        </p:tgtEl>
                                        <p:attrNameLst>
                                          <p:attrName>ppt_w</p:attrName>
                                        </p:attrNameLst>
                                      </p:cBhvr>
                                      <p:tavLst>
                                        <p:tav fmla="" tm="0">
                                          <p:val>
                                            <p:strVal val="0"/>
                                          </p:val>
                                        </p:tav>
                                        <p:tav fmla="" tm="100000">
                                          <p:val>
                                            <p:strVal val="#ppt_w"/>
                                          </p:val>
                                        </p:tav>
                                      </p:tavLst>
                                    </p:anim>
                                    <p:anim calcmode="lin" valueType="num">
                                      <p:cBhvr additive="base">
                                        <p:cTn dur="5000"/>
                                        <p:tgtEl>
                                          <p:spTgt spid="17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2018-05-21T15:55:21Z</dcterms:created>
  <dc:creator>Verity Sykes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0x0101004C925567B298CE42B4AEE50097DA31FC</vt:lpwstr>
  </property>
</Properties>
</file>