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embeddedFontLst>
    <p:embeddedFont>
      <p:font typeface="Quattrocento Sans"/>
      <p:regular r:id="rId32"/>
      <p:bold r:id="rId33"/>
      <p:italic r:id="rId34"/>
      <p:boldItalic r:id="rId35"/>
    </p:embeddedFont>
    <p:embeddedFont>
      <p:font typeface="Gill Sans"/>
      <p:regular r:id="rId36"/>
      <p:bold r:id="rId37"/>
    </p:embeddedFont>
    <p:embeddedFont>
      <p:font typeface="Century Gothic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2" roundtripDataSignature="AMtx7mj0Q0W8AoMSHNK/UMM8BeDepwVD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italic.fntdata"/><Relationship Id="rId20" Type="http://schemas.openxmlformats.org/officeDocument/2006/relationships/slide" Target="slides/slide16.xml"/><Relationship Id="rId42" Type="http://customschemas.google.com/relationships/presentationmetadata" Target="metadata"/><Relationship Id="rId41" Type="http://schemas.openxmlformats.org/officeDocument/2006/relationships/font" Target="fonts/CenturyGothic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QuattrocentoSans-bold.fntdata"/><Relationship Id="rId10" Type="http://schemas.openxmlformats.org/officeDocument/2006/relationships/slide" Target="slides/slide6.xml"/><Relationship Id="rId32" Type="http://schemas.openxmlformats.org/officeDocument/2006/relationships/font" Target="fonts/QuattrocentoSans-regular.fntdata"/><Relationship Id="rId13" Type="http://schemas.openxmlformats.org/officeDocument/2006/relationships/slide" Target="slides/slide9.xml"/><Relationship Id="rId35" Type="http://schemas.openxmlformats.org/officeDocument/2006/relationships/font" Target="fonts/QuattrocentoSans-boldItalic.fntdata"/><Relationship Id="rId12" Type="http://schemas.openxmlformats.org/officeDocument/2006/relationships/slide" Target="slides/slide8.xml"/><Relationship Id="rId34" Type="http://schemas.openxmlformats.org/officeDocument/2006/relationships/font" Target="fonts/QuattrocentoSans-italic.fntdata"/><Relationship Id="rId15" Type="http://schemas.openxmlformats.org/officeDocument/2006/relationships/slide" Target="slides/slide11.xml"/><Relationship Id="rId37" Type="http://schemas.openxmlformats.org/officeDocument/2006/relationships/font" Target="fonts/GillSans-bold.fntdata"/><Relationship Id="rId14" Type="http://schemas.openxmlformats.org/officeDocument/2006/relationships/slide" Target="slides/slide10.xml"/><Relationship Id="rId36" Type="http://schemas.openxmlformats.org/officeDocument/2006/relationships/font" Target="fonts/GillSans-regular.fntdata"/><Relationship Id="rId17" Type="http://schemas.openxmlformats.org/officeDocument/2006/relationships/slide" Target="slides/slide13.xml"/><Relationship Id="rId39" Type="http://schemas.openxmlformats.org/officeDocument/2006/relationships/font" Target="fonts/CenturyGothic-bold.fntdata"/><Relationship Id="rId16" Type="http://schemas.openxmlformats.org/officeDocument/2006/relationships/slide" Target="slides/slide12.xml"/><Relationship Id="rId38" Type="http://schemas.openxmlformats.org/officeDocument/2006/relationships/font" Target="fonts/CenturyGothic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0949a01e5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300949a01e5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Are these the kinds of things you think of when you hear ‘solidarity’? Can you think of examples where people have shown solidarity e.g. protests; supporting a cause etc.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300949a01e5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Do the children agree? What does it mean to work for justice? Can children think of any organisations that work for </a:t>
            </a:r>
            <a:r>
              <a:rPr lang="en-GB"/>
              <a:t>justice?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0949a01e5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300949a01e5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Have children stand in groups (classes/houses within classes to make groups smaller). The group should try and count to 20 without one person saying a number at the same time as another. After the activity, discuss how this game can demonstrate the importance of working together to achieve a common goal- just like those organisations do who work for peace and solidarity.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300949a01e5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Play some reflective music and you silently click through Scripture.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Play some reflective music and you silently click through Scripture.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Play some reflective music and you silently click through Scripture.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Children to share their ideas. Encourage them to see that that is solidarity!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Have your prayer/chaplaincy team lead the prayer.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Discuss meaning of ‘thrive’ for children and give examples of someone thriving in their life (living a life devoted to faith and love).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latin typeface="Century Gothic"/>
                <a:ea typeface="Century Gothic"/>
                <a:cs typeface="Century Gothic"/>
                <a:sym typeface="Century Gothic"/>
              </a:rPr>
              <a:t>Using the Prayer Toolkit model, the mission ‘tasks’ on the following slide can be amended or supplemented as required.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Can children suggest their own missions that are directly in relation to showing peace and solidarity to one another/people in their community?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Click on image to open up ‘Let there be peace shared among us’ hymn to sing together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What do you think of when you hear the word peace?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0949a01e5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300949a01e5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300949a01e5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0949a01e5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300949a01e5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Are these the kinds of things you think of when you hear the word ‘peace’? Is this an accurate representation of the world at the moment? Is the world a peaceful place? Invite children to share their opinions.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300949a01e5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0949a01e5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300949a01e5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What do you think of when you hear the word solidarity?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300949a01e5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0949a01e5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300949a01e5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300949a01e5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0949a01e5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300949a01e5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00949a01e5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3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hyperlink" Target="https://youtu.be/5mvs6rMJuwc?si=dtLzzahUyWEuRGhh" TargetMode="External"/><Relationship Id="rId6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0" Type="http://schemas.openxmlformats.org/officeDocument/2006/relationships/image" Target="../media/image19.png"/><Relationship Id="rId9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0" Type="http://schemas.openxmlformats.org/officeDocument/2006/relationships/image" Target="../media/image19.png"/><Relationship Id="rId9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23788" r="33782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17588" r="21023" t="61504"/>
          <a:stretch/>
        </p:blipFill>
        <p:spPr>
          <a:xfrm>
            <a:off x="736166" y="4968986"/>
            <a:ext cx="3739487" cy="132874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2199069" y="1561164"/>
            <a:ext cx="7794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en-GB" sz="6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</a:t>
            </a:r>
            <a:r>
              <a:rPr b="0" i="0" lang="en-GB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KS2 Assembly</a:t>
            </a:r>
            <a:endParaRPr b="0" i="0" sz="80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b="19840" l="54104" r="10359" t="11588"/>
          <a:stretch/>
        </p:blipFill>
        <p:spPr>
          <a:xfrm>
            <a:off x="8686800" y="3705331"/>
            <a:ext cx="2328400" cy="252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985" y="0"/>
            <a:ext cx="2164084" cy="2161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0949a01e5_0_41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g300949a01e5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3409" y="0"/>
            <a:ext cx="58717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5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eneral Audience with Pope Francis | © Mazur/catholicnews.or… | Flickr" id="179" name="Google Shape;179;p5"/>
          <p:cNvPicPr preferRelativeResize="0"/>
          <p:nvPr/>
        </p:nvPicPr>
        <p:blipFill rotWithShape="1">
          <a:blip r:embed="rId5">
            <a:alphaModFix/>
          </a:blip>
          <a:srcRect b="0" l="48274" r="10098" t="0"/>
          <a:stretch/>
        </p:blipFill>
        <p:spPr>
          <a:xfrm>
            <a:off x="8323206" y="1595930"/>
            <a:ext cx="3832046" cy="52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5"/>
          <p:cNvSpPr/>
          <p:nvPr/>
        </p:nvSpPr>
        <p:spPr>
          <a:xfrm>
            <a:off x="520193" y="1595930"/>
            <a:ext cx="7483642" cy="4216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‘We are all one human family, whatever our [...] differences.’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GB" sz="28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USCCB</a:t>
            </a:r>
            <a:endParaRPr b="1" sz="28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GB" sz="4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“If you want peace, work for justice.”</a:t>
            </a:r>
            <a:br>
              <a:rPr b="1" lang="en-GB" sz="4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lang="en-GB" sz="28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Pope Paul VI</a:t>
            </a:r>
            <a:endParaRPr b="1" sz="28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" name="Google Shape;181;p5"/>
          <p:cNvSpPr txBox="1"/>
          <p:nvPr/>
        </p:nvSpPr>
        <p:spPr>
          <a:xfrm>
            <a:off x="3958850" y="4158775"/>
            <a:ext cx="827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300949a01e5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00949a01e5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750" y="199950"/>
            <a:ext cx="10416973" cy="550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57709" y="2146952"/>
            <a:ext cx="74835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Gill Sans"/>
              <a:buChar char="●"/>
            </a:pPr>
            <a:r>
              <a:rPr b="1" i="0" lang="en-GB" sz="36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What do we do as a school to promote solidarity and peace already?</a:t>
            </a:r>
            <a:endParaRPr b="1" i="0" sz="36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572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Gill Sans"/>
              <a:buChar char="●"/>
            </a:pPr>
            <a:r>
              <a:rPr b="1" i="0" lang="en-GB" sz="36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What could we do in addition to this?</a:t>
            </a:r>
            <a:endParaRPr b="1" i="0" sz="36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St. George's Catholic Primary School - Love in Action Project" id="198" name="Google Shape;19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40967" y="1554822"/>
            <a:ext cx="3823407" cy="5303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7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7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7"/>
          <p:cNvSpPr txBox="1"/>
          <p:nvPr/>
        </p:nvSpPr>
        <p:spPr>
          <a:xfrm>
            <a:off x="1158240" y="3036216"/>
            <a:ext cx="5836465" cy="785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b="0" i="0" lang="en-GB" sz="4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Let us now listen to the Word of God.</a:t>
            </a:r>
            <a:endParaRPr b="0" i="0" sz="2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Book, Education, School, Literature, Knowledge, Reading" id="208" name="Google Shape;208;p7"/>
          <p:cNvPicPr preferRelativeResize="0"/>
          <p:nvPr/>
        </p:nvPicPr>
        <p:blipFill rotWithShape="1">
          <a:blip r:embed="rId5">
            <a:alphaModFix/>
          </a:blip>
          <a:srcRect b="7051" l="18586" r="17209" t="6517"/>
          <a:stretch/>
        </p:blipFill>
        <p:spPr>
          <a:xfrm>
            <a:off x="7176052" y="1619751"/>
            <a:ext cx="4750905" cy="4263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0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0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ook, Education, School, Literature, Knowledge, Reading" id="217" name="Google Shape;217;p10"/>
          <p:cNvPicPr preferRelativeResize="0"/>
          <p:nvPr/>
        </p:nvPicPr>
        <p:blipFill rotWithShape="1">
          <a:blip r:embed="rId5">
            <a:alphaModFix/>
          </a:blip>
          <a:srcRect b="7051" l="18586" r="17209" t="6517"/>
          <a:stretch/>
        </p:blipFill>
        <p:spPr>
          <a:xfrm>
            <a:off x="7176052" y="1619751"/>
            <a:ext cx="4750905" cy="426388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0"/>
          <p:cNvSpPr/>
          <p:nvPr/>
        </p:nvSpPr>
        <p:spPr>
          <a:xfrm>
            <a:off x="351293" y="2615944"/>
            <a:ext cx="6824700" cy="44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‘I appeal to you, </a:t>
            </a:r>
            <a:r>
              <a:rPr lang="en-GB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[...] </a:t>
            </a:r>
            <a:r>
              <a:rPr b="0" i="0" lang="en-GB" sz="3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that all of you agree, and that there be no divisions among you</a:t>
            </a:r>
            <a:r>
              <a:rPr lang="en-GB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..</a:t>
            </a:r>
            <a:r>
              <a:rPr b="0" i="0" lang="en-GB" sz="3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.’</a:t>
            </a:r>
            <a:endParaRPr b="1" i="0" sz="28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1 Corinthians 1:10</a:t>
            </a:r>
            <a:endParaRPr b="1" i="0" sz="36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1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1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ook, Education, School, Literature, Knowledge, Reading" id="227" name="Google Shape;227;p11"/>
          <p:cNvPicPr preferRelativeResize="0"/>
          <p:nvPr/>
        </p:nvPicPr>
        <p:blipFill rotWithShape="1">
          <a:blip r:embed="rId5">
            <a:alphaModFix/>
          </a:blip>
          <a:srcRect b="7051" l="18586" r="17209" t="6517"/>
          <a:stretch/>
        </p:blipFill>
        <p:spPr>
          <a:xfrm>
            <a:off x="7176052" y="1619751"/>
            <a:ext cx="4750905" cy="426388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"/>
          <p:cNvSpPr/>
          <p:nvPr/>
        </p:nvSpPr>
        <p:spPr>
          <a:xfrm>
            <a:off x="265043" y="2342541"/>
            <a:ext cx="6431875" cy="2185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‘If one person suffers, all suffer together; if one member is honoured, all rejoice together.’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1 Corinthians 12:26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3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3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ook, Education, School, Literature, Knowledge, Reading" id="237" name="Google Shape;237;p13"/>
          <p:cNvPicPr preferRelativeResize="0"/>
          <p:nvPr/>
        </p:nvPicPr>
        <p:blipFill rotWithShape="1">
          <a:blip r:embed="rId5">
            <a:alphaModFix/>
          </a:blip>
          <a:srcRect b="7051" l="18586" r="17209" t="6517"/>
          <a:stretch/>
        </p:blipFill>
        <p:spPr>
          <a:xfrm>
            <a:off x="7176052" y="1619751"/>
            <a:ext cx="4750905" cy="426388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3"/>
          <p:cNvSpPr/>
          <p:nvPr/>
        </p:nvSpPr>
        <p:spPr>
          <a:xfrm>
            <a:off x="318225" y="1802675"/>
            <a:ext cx="6719624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Can you think of a time when someone had something really great </a:t>
            </a:r>
            <a:r>
              <a:rPr lang="en-GB" sz="4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happen and you all rejoiced with them? </a:t>
            </a:r>
            <a:endParaRPr b="0" i="0" sz="16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5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5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5">
            <a:alphaModFix/>
          </a:blip>
          <a:srcRect b="0" l="15163" r="28911" t="19275"/>
          <a:stretch/>
        </p:blipFill>
        <p:spPr>
          <a:xfrm>
            <a:off x="6690569" y="1554822"/>
            <a:ext cx="5295041" cy="429932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5"/>
          <p:cNvSpPr txBox="1"/>
          <p:nvPr/>
        </p:nvSpPr>
        <p:spPr>
          <a:xfrm>
            <a:off x="180022" y="2921168"/>
            <a:ext cx="620559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0F0F"/>
              </a:buClr>
              <a:buSzPts val="6000"/>
              <a:buFont typeface="Gill Sans"/>
              <a:buNone/>
            </a:pPr>
            <a:r>
              <a:rPr b="0" i="0" lang="en-GB" sz="6000" u="none" cap="none" strike="noStrike">
                <a:solidFill>
                  <a:srgbClr val="C40F0F"/>
                </a:solidFill>
                <a:latin typeface="Gill Sans"/>
                <a:ea typeface="Gill Sans"/>
                <a:cs typeface="Gill Sans"/>
                <a:sym typeface="Gill Sans"/>
              </a:rPr>
              <a:t>Let Us Pray…</a:t>
            </a:r>
            <a:endParaRPr b="0" i="0" sz="5400" u="none" cap="none" strike="noStrike">
              <a:solidFill>
                <a:srgbClr val="C40F0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6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6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6"/>
          <p:cNvSpPr/>
          <p:nvPr/>
        </p:nvSpPr>
        <p:spPr>
          <a:xfrm>
            <a:off x="0" y="1735758"/>
            <a:ext cx="8368592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Loving God,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>
                <a:solidFill>
                  <a:schemeClr val="dk1"/>
                </a:solidFill>
                <a:highlight>
                  <a:srgbClr val="FFFFFF"/>
                </a:highlight>
                <a:latin typeface="Gill Sans"/>
                <a:ea typeface="Gill Sans"/>
                <a:cs typeface="Gill Sans"/>
                <a:sym typeface="Gill Sans"/>
              </a:rPr>
              <a:t>Help us to ‘Be in Solidarity’ – to stand shoulder to shoulder with the voiceless, the powerless, the homeless and the helpless.</a:t>
            </a:r>
            <a:endParaRPr sz="3200">
              <a:solidFill>
                <a:schemeClr val="dk1"/>
              </a:solidFill>
              <a:highlight>
                <a:srgbClr val="FFFFFF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St. George's Catholic Primary School - Love in Action Project" id="258" name="Google Shape;25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8593" y="1554822"/>
            <a:ext cx="3823407" cy="5303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Starter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ritas Westminster on Twitter: &amp;quot;The six principles of CST we have chosen  for #loveinaction.How can we use them in our daily lives?… &amp;quot;" id="102" name="Google Shape;102;p2"/>
          <p:cNvPicPr preferRelativeResize="0"/>
          <p:nvPr/>
        </p:nvPicPr>
        <p:blipFill rotWithShape="1">
          <a:blip r:embed="rId5">
            <a:alphaModFix/>
          </a:blip>
          <a:srcRect b="901" l="2371" r="1665" t="700"/>
          <a:stretch/>
        </p:blipFill>
        <p:spPr>
          <a:xfrm>
            <a:off x="0" y="-50931"/>
            <a:ext cx="12225929" cy="600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7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7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4487779" y="2193004"/>
            <a:ext cx="748364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 pray for those who are unable to live lives of peace.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O God, help us to stand in solidarity with them.</a:t>
            </a:r>
            <a:endParaRPr b="0" i="0" sz="36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St. George's Catholic Primary School - Love in Action Project" id="268" name="Google Shape;26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554822"/>
            <a:ext cx="3823407" cy="5303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8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505983" y="1940957"/>
            <a:ext cx="7483642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 pray for those in power, that they may make the right choices to better promote peace in our world.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O God, help those in power to serve their people.</a:t>
            </a:r>
            <a:endParaRPr b="0" i="0" sz="36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St. George's Catholic Primary School - Love in Action Project" id="278" name="Google Shape;27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8593" y="1554822"/>
            <a:ext cx="3823407" cy="5303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9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9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9"/>
          <p:cNvSpPr/>
          <p:nvPr/>
        </p:nvSpPr>
        <p:spPr>
          <a:xfrm>
            <a:off x="4255516" y="2275351"/>
            <a:ext cx="770422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 pray for those who cannot speak for themselves.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O God, help us to recognise what we can do for others.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. George's Catholic Primary School - Love in Action Project" id="288" name="Google Shape;28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1564228"/>
            <a:ext cx="3816626" cy="5293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0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0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0"/>
          <p:cNvSpPr/>
          <p:nvPr/>
        </p:nvSpPr>
        <p:spPr>
          <a:xfrm>
            <a:off x="400137" y="2193004"/>
            <a:ext cx="748364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 pray that everyone in our world may one day be able to thrive, not just survive.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O God, help us to spread Your love.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. George's Catholic Primary School - Love in Action Project" id="298" name="Google Shape;29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8593" y="1554822"/>
            <a:ext cx="3823407" cy="5303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1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1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21"/>
          <p:cNvPicPr preferRelativeResize="0"/>
          <p:nvPr/>
        </p:nvPicPr>
        <p:blipFill rotWithShape="1">
          <a:blip r:embed="rId5">
            <a:alphaModFix/>
          </a:blip>
          <a:srcRect b="0" l="15163" r="28911" t="19275"/>
          <a:stretch/>
        </p:blipFill>
        <p:spPr>
          <a:xfrm>
            <a:off x="6690569" y="1554822"/>
            <a:ext cx="5295041" cy="429932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1"/>
          <p:cNvSpPr txBox="1"/>
          <p:nvPr/>
        </p:nvSpPr>
        <p:spPr>
          <a:xfrm>
            <a:off x="180022" y="2921168"/>
            <a:ext cx="620559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0F0F"/>
              </a:buClr>
              <a:buSzPts val="6000"/>
              <a:buFont typeface="Gill Sans"/>
              <a:buNone/>
            </a:pPr>
            <a:r>
              <a:rPr b="0" i="0" lang="en-GB" sz="6000" u="none" cap="none" strike="noStrike">
                <a:solidFill>
                  <a:srgbClr val="C40F0F"/>
                </a:solidFill>
                <a:latin typeface="Gill Sans"/>
                <a:ea typeface="Gill Sans"/>
                <a:cs typeface="Gill Sans"/>
                <a:sym typeface="Gill Sans"/>
              </a:rPr>
              <a:t>Amen</a:t>
            </a:r>
            <a:endParaRPr b="0" i="0" sz="5400" u="none" cap="none" strike="noStrike">
              <a:solidFill>
                <a:srgbClr val="C40F0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2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2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ands, Palms, Black And White" id="317" name="Google Shape;317;p22"/>
          <p:cNvPicPr preferRelativeResize="0"/>
          <p:nvPr/>
        </p:nvPicPr>
        <p:blipFill rotWithShape="1">
          <a:blip r:embed="rId5">
            <a:alphaModFix/>
          </a:blip>
          <a:srcRect b="0" l="5717" r="7989" t="0"/>
          <a:stretch/>
        </p:blipFill>
        <p:spPr>
          <a:xfrm>
            <a:off x="5924278" y="1809548"/>
            <a:ext cx="6267722" cy="324577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2"/>
          <p:cNvSpPr txBox="1"/>
          <p:nvPr/>
        </p:nvSpPr>
        <p:spPr>
          <a:xfrm>
            <a:off x="180022" y="2921168"/>
            <a:ext cx="620559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ill Sans"/>
              <a:buNone/>
            </a:pPr>
            <a:r>
              <a:rPr b="0" i="0" lang="en-GB" sz="6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Your Mission</a:t>
            </a:r>
            <a:endParaRPr b="0" i="0" sz="54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3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3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ight, Salvation, Gospel, God, Jesus, Prayer, Church" id="327" name="Google Shape;32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03604" y="1554822"/>
            <a:ext cx="3788396" cy="5303178"/>
          </a:xfrm>
          <a:prstGeom prst="rect">
            <a:avLst/>
          </a:prstGeom>
          <a:noFill/>
          <a:ln cap="flat" cmpd="sng" w="25400">
            <a:solidFill>
              <a:srgbClr val="FFFF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8" name="Google Shape;328;p23"/>
          <p:cNvSpPr txBox="1"/>
          <p:nvPr/>
        </p:nvSpPr>
        <p:spPr>
          <a:xfrm>
            <a:off x="352946" y="1996164"/>
            <a:ext cx="78777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1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Find out about</a:t>
            </a:r>
            <a:r>
              <a:rPr b="0" i="0" lang="en-GB" sz="31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: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54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100"/>
              <a:buFont typeface="Gill Sans"/>
              <a:buChar char="●"/>
            </a:pPr>
            <a:r>
              <a:rPr b="0" i="0" lang="en-GB" sz="31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World Day of Peace (1st January) </a:t>
            </a:r>
            <a:endParaRPr b="0" i="0" sz="31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Actions:</a:t>
            </a:r>
            <a:endParaRPr sz="31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254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100"/>
              <a:buFont typeface="Gill Sans"/>
              <a:buChar char="●"/>
            </a:pPr>
            <a:r>
              <a:rPr lang="en-GB" sz="31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If there is someone you could forgive, do so.</a:t>
            </a:r>
            <a:endParaRPr sz="31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254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100"/>
              <a:buFont typeface="Gill Sans"/>
              <a:buChar char="●"/>
            </a:pPr>
            <a:r>
              <a:rPr lang="en-GB" sz="31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If there is someone you need to make amends with, do so and shake </a:t>
            </a:r>
            <a:r>
              <a:rPr lang="en-GB" sz="31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their</a:t>
            </a:r>
            <a:r>
              <a:rPr lang="en-GB" sz="31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 hand.</a:t>
            </a:r>
            <a:endParaRPr sz="31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4"/>
          <p:cNvPicPr preferRelativeResize="0"/>
          <p:nvPr/>
        </p:nvPicPr>
        <p:blipFill rotWithShape="1">
          <a:blip r:embed="rId3">
            <a:alphaModFix/>
          </a:blip>
          <a:srcRect b="0" l="108" r="354" t="12102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4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ritas Westminster on Twitter: &amp;quot;The six principles of CST we have chosen  for #loveinaction.How can we use them in our daily lives?… &amp;quot;" id="337" name="Google Shape;337;p2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901" l="2371" r="1665" t="700"/>
          <a:stretch/>
        </p:blipFill>
        <p:spPr>
          <a:xfrm>
            <a:off x="0" y="-50931"/>
            <a:ext cx="12225929" cy="600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108" r="354" t="12102"/>
          <a:stretch/>
        </p:blipFill>
        <p:spPr>
          <a:xfrm>
            <a:off x="0" y="0"/>
            <a:ext cx="12176206" cy="1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 b="0" l="5671" r="4772" t="0"/>
          <a:stretch/>
        </p:blipFill>
        <p:spPr>
          <a:xfrm>
            <a:off x="-138224" y="-85031"/>
            <a:ext cx="2045267" cy="607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6">
            <a:alphaModFix/>
          </a:blip>
          <a:srcRect b="786" l="0" r="0" t="0"/>
          <a:stretch/>
        </p:blipFill>
        <p:spPr>
          <a:xfrm>
            <a:off x="7943853" y="-94915"/>
            <a:ext cx="2204045" cy="608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7">
            <a:alphaModFix/>
          </a:blip>
          <a:srcRect b="263" l="4140" r="4168" t="929"/>
          <a:stretch/>
        </p:blipFill>
        <p:spPr>
          <a:xfrm>
            <a:off x="3753602" y="-85030"/>
            <a:ext cx="2186319" cy="607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8">
            <a:alphaModFix/>
          </a:blip>
          <a:srcRect b="0" l="3112" r="3347" t="861"/>
          <a:stretch/>
        </p:blipFill>
        <p:spPr>
          <a:xfrm>
            <a:off x="1801859" y="-85030"/>
            <a:ext cx="2073477" cy="607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9">
            <a:alphaModFix/>
          </a:blip>
          <a:srcRect b="0" l="5493" r="6758" t="0"/>
          <a:stretch/>
        </p:blipFill>
        <p:spPr>
          <a:xfrm>
            <a:off x="10056288" y="-85403"/>
            <a:ext cx="2235133" cy="608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10">
            <a:alphaModFix/>
          </a:blip>
          <a:srcRect b="0" l="0" r="0" t="1149"/>
          <a:stretch/>
        </p:blipFill>
        <p:spPr>
          <a:xfrm>
            <a:off x="5827552" y="-85030"/>
            <a:ext cx="2225814" cy="6070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 b="2119" l="-1666" r="0" t="-2120"/>
          <a:stretch/>
        </p:blipFill>
        <p:spPr>
          <a:xfrm>
            <a:off x="-142350" y="-119975"/>
            <a:ext cx="12192000" cy="69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0949a01e5_0_1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g300949a01e5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-2438411"/>
            <a:ext cx="12192000" cy="9144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0949a01e5_0_8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g300949a01e5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788"/>
            <a:ext cx="12192000" cy="680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300949a01e5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00949a01e5_0_15"/>
          <p:cNvPicPr preferRelativeResize="0"/>
          <p:nvPr/>
        </p:nvPicPr>
        <p:blipFill rotWithShape="1">
          <a:blip r:embed="rId4">
            <a:alphaModFix/>
          </a:blip>
          <a:srcRect b="0" l="108" r="357" t="12103"/>
          <a:stretch/>
        </p:blipFill>
        <p:spPr>
          <a:xfrm>
            <a:off x="0" y="0"/>
            <a:ext cx="12176205" cy="1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00949a01e5_0_15"/>
          <p:cNvPicPr preferRelativeResize="0"/>
          <p:nvPr/>
        </p:nvPicPr>
        <p:blipFill rotWithShape="1">
          <a:blip r:embed="rId5">
            <a:alphaModFix/>
          </a:blip>
          <a:srcRect b="0" l="5668" r="4773" t="0"/>
          <a:stretch/>
        </p:blipFill>
        <p:spPr>
          <a:xfrm>
            <a:off x="-138224" y="-85031"/>
            <a:ext cx="2045267" cy="607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00949a01e5_0_15"/>
          <p:cNvPicPr preferRelativeResize="0"/>
          <p:nvPr/>
        </p:nvPicPr>
        <p:blipFill rotWithShape="1">
          <a:blip r:embed="rId6">
            <a:alphaModFix/>
          </a:blip>
          <a:srcRect b="782" l="0" r="0" t="0"/>
          <a:stretch/>
        </p:blipFill>
        <p:spPr>
          <a:xfrm>
            <a:off x="7943853" y="-94915"/>
            <a:ext cx="2204045" cy="608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00949a01e5_0_15"/>
          <p:cNvPicPr preferRelativeResize="0"/>
          <p:nvPr/>
        </p:nvPicPr>
        <p:blipFill rotWithShape="1">
          <a:blip r:embed="rId7">
            <a:alphaModFix/>
          </a:blip>
          <a:srcRect b="265" l="4144" r="4162" t="928"/>
          <a:stretch/>
        </p:blipFill>
        <p:spPr>
          <a:xfrm>
            <a:off x="3753602" y="-85030"/>
            <a:ext cx="2186319" cy="607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00949a01e5_0_15"/>
          <p:cNvPicPr preferRelativeResize="0"/>
          <p:nvPr/>
        </p:nvPicPr>
        <p:blipFill rotWithShape="1">
          <a:blip r:embed="rId8">
            <a:alphaModFix/>
          </a:blip>
          <a:srcRect b="0" l="3113" r="3348" t="861"/>
          <a:stretch/>
        </p:blipFill>
        <p:spPr>
          <a:xfrm>
            <a:off x="1801859" y="-85030"/>
            <a:ext cx="2073477" cy="607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00949a01e5_0_15"/>
          <p:cNvPicPr preferRelativeResize="0"/>
          <p:nvPr/>
        </p:nvPicPr>
        <p:blipFill rotWithShape="1">
          <a:blip r:embed="rId9">
            <a:alphaModFix/>
          </a:blip>
          <a:srcRect b="0" l="5492" r="6763" t="0"/>
          <a:stretch/>
        </p:blipFill>
        <p:spPr>
          <a:xfrm>
            <a:off x="10056288" y="-85403"/>
            <a:ext cx="2235133" cy="608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00949a01e5_0_15"/>
          <p:cNvPicPr preferRelativeResize="0"/>
          <p:nvPr/>
        </p:nvPicPr>
        <p:blipFill rotWithShape="1">
          <a:blip r:embed="rId10">
            <a:alphaModFix/>
          </a:blip>
          <a:srcRect b="0" l="0" r="0" t="1146"/>
          <a:stretch/>
        </p:blipFill>
        <p:spPr>
          <a:xfrm>
            <a:off x="5827552" y="-85030"/>
            <a:ext cx="2225814" cy="6070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0949a01e5_0_27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g300949a01e5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3250" y="0"/>
            <a:ext cx="7133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0949a01e5_0_34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Solidarity and Peace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300949a01e5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1650" y="0"/>
            <a:ext cx="70654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2018-05-21T15:55:21Z</dcterms:created>
  <dc:creator>Verity Sykes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0x0101004C925567B298CE42B4AEE50097DA31FC</vt:lpwstr>
  </property>
</Properties>
</file>