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Lst>
  <p:sldSz cy="6858000" cx="12192000"/>
  <p:notesSz cx="6858000" cy="9144000"/>
  <p:embeddedFontLst>
    <p:embeddedFont>
      <p:font typeface="Quattrocento Sans"/>
      <p:regular r:id="rId35"/>
      <p:bold r:id="rId36"/>
      <p:italic r:id="rId37"/>
      <p:boldItalic r:id="rId38"/>
    </p:embeddedFont>
    <p:embeddedFont>
      <p:font typeface="Gill Sans"/>
      <p:regular r:id="rId39"/>
      <p:bold r:id="rId40"/>
    </p:embeddedFont>
    <p:embeddedFont>
      <p:font typeface="Century Gothic"/>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5" roundtripDataSignature="AMtx7mhe/ZPmOCO4dXocjxfjlZl/P8EqZ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GillSans-bold.fntdata"/><Relationship Id="rId20" Type="http://schemas.openxmlformats.org/officeDocument/2006/relationships/slide" Target="slides/slide16.xml"/><Relationship Id="rId42" Type="http://schemas.openxmlformats.org/officeDocument/2006/relationships/font" Target="fonts/CenturyGothic-bold.fntdata"/><Relationship Id="rId41" Type="http://schemas.openxmlformats.org/officeDocument/2006/relationships/font" Target="fonts/CenturyGothic-regular.fntdata"/><Relationship Id="rId22" Type="http://schemas.openxmlformats.org/officeDocument/2006/relationships/slide" Target="slides/slide18.xml"/><Relationship Id="rId44" Type="http://schemas.openxmlformats.org/officeDocument/2006/relationships/font" Target="fonts/CenturyGothic-boldItalic.fntdata"/><Relationship Id="rId21" Type="http://schemas.openxmlformats.org/officeDocument/2006/relationships/slide" Target="slides/slide17.xml"/><Relationship Id="rId43" Type="http://schemas.openxmlformats.org/officeDocument/2006/relationships/font" Target="fonts/CenturyGothic-italic.fntdata"/><Relationship Id="rId24" Type="http://schemas.openxmlformats.org/officeDocument/2006/relationships/slide" Target="slides/slide20.xml"/><Relationship Id="rId23" Type="http://schemas.openxmlformats.org/officeDocument/2006/relationships/slide" Target="slides/slide19.xml"/><Relationship Id="rId45" Type="http://customschemas.google.com/relationships/presentationmetadata" Target="meta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font" Target="fonts/QuattrocentoSans-regular.fntdata"/><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font" Target="fonts/QuattrocentoSans-italic.fntdata"/><Relationship Id="rId14" Type="http://schemas.openxmlformats.org/officeDocument/2006/relationships/slide" Target="slides/slide10.xml"/><Relationship Id="rId36" Type="http://schemas.openxmlformats.org/officeDocument/2006/relationships/font" Target="fonts/QuattrocentoSans-bold.fntdata"/><Relationship Id="rId17" Type="http://schemas.openxmlformats.org/officeDocument/2006/relationships/slide" Target="slides/slide13.xml"/><Relationship Id="rId39" Type="http://schemas.openxmlformats.org/officeDocument/2006/relationships/font" Target="fonts/GillSans-regular.fntdata"/><Relationship Id="rId16" Type="http://schemas.openxmlformats.org/officeDocument/2006/relationships/slide" Target="slides/slide12.xml"/><Relationship Id="rId38" Type="http://schemas.openxmlformats.org/officeDocument/2006/relationships/font" Target="fonts/QuattrocentoSans-bold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300949a01e5_0_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g300949a01e5_0_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Arial"/>
              <a:buNone/>
            </a:pPr>
            <a:r>
              <a:rPr lang="en-GB"/>
              <a:t>Are these the kinds of things you think of when you hear ‘solidarity’? Can you think of examples where people have shown solidarity e.g. protests; supporting a cause etc. </a:t>
            </a:r>
            <a:endParaRPr sz="1200">
              <a:solidFill>
                <a:schemeClr val="dk1"/>
              </a:solidFill>
              <a:latin typeface="Calibri"/>
              <a:ea typeface="Calibri"/>
              <a:cs typeface="Calibri"/>
              <a:sym typeface="Calibri"/>
            </a:endParaRPr>
          </a:p>
        </p:txBody>
      </p:sp>
      <p:sp>
        <p:nvSpPr>
          <p:cNvPr id="167" name="Google Shape;167;g300949a01e5_0_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174" name="Google Shape;174;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300949a01e5_0_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 name="Google Shape;183;g300949a01e5_0_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Arial"/>
              <a:buNone/>
            </a:pPr>
            <a:r>
              <a:rPr lang="en-GB"/>
              <a:t>Have children stand in groups (classes/houses within classes to make groups smaller). The group should try and count to 20 without one person saying a number at the same time as another. After the activity, discuss how this game can demonstrate Pope Francis’ point that the actions of everyone affect everyone for we are all interconnected. </a:t>
            </a:r>
            <a:endParaRPr sz="1200">
              <a:solidFill>
                <a:schemeClr val="dk1"/>
              </a:solidFill>
              <a:latin typeface="Calibri"/>
              <a:ea typeface="Calibri"/>
              <a:cs typeface="Calibri"/>
              <a:sym typeface="Calibri"/>
            </a:endParaRPr>
          </a:p>
        </p:txBody>
      </p:sp>
      <p:sp>
        <p:nvSpPr>
          <p:cNvPr id="184" name="Google Shape;184;g300949a01e5_0_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 name="Google Shape;19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191" name="Google Shape;191;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 name="Google Shape;200;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201" name="Google Shape;201;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 name="Google Shape;210;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211" name="Google Shape;211;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 name="Google Shape;220;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Arial"/>
              <a:buNone/>
            </a:pPr>
            <a:r>
              <a:rPr lang="en-GB"/>
              <a:t>Play some reflective music and you silently click through Scripture.</a:t>
            </a:r>
            <a:endParaRPr sz="1200">
              <a:solidFill>
                <a:schemeClr val="dk1"/>
              </a:solidFill>
              <a:latin typeface="Calibri"/>
              <a:ea typeface="Calibri"/>
              <a:cs typeface="Calibri"/>
              <a:sym typeface="Calibri"/>
            </a:endParaRPr>
          </a:p>
        </p:txBody>
      </p:sp>
      <p:sp>
        <p:nvSpPr>
          <p:cNvPr id="221" name="Google Shape;221;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Arial"/>
              <a:buNone/>
            </a:pPr>
            <a:r>
              <a:rPr lang="en-GB"/>
              <a:t>Play some reflective music and you silently click through Scripture.</a:t>
            </a:r>
            <a:endParaRPr sz="1200">
              <a:solidFill>
                <a:schemeClr val="dk1"/>
              </a:solidFill>
              <a:latin typeface="Calibri"/>
              <a:ea typeface="Calibri"/>
              <a:cs typeface="Calibri"/>
              <a:sym typeface="Calibri"/>
            </a:endParaRPr>
          </a:p>
        </p:txBody>
      </p:sp>
      <p:sp>
        <p:nvSpPr>
          <p:cNvPr id="231" name="Google Shape;231;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Arial"/>
              <a:buNone/>
            </a:pPr>
            <a:r>
              <a:rPr lang="en-GB"/>
              <a:t>Play some reflective music and you silently click through Scripture.</a:t>
            </a:r>
            <a:endParaRPr sz="1200">
              <a:solidFill>
                <a:schemeClr val="dk1"/>
              </a:solidFill>
              <a:latin typeface="Calibri"/>
              <a:ea typeface="Calibri"/>
              <a:cs typeface="Calibri"/>
              <a:sym typeface="Calibri"/>
            </a:endParaRPr>
          </a:p>
        </p:txBody>
      </p:sp>
      <p:sp>
        <p:nvSpPr>
          <p:cNvPr id="241" name="Google Shape;241;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 name="Google Shape;25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Arial"/>
              <a:buNone/>
            </a:pPr>
            <a:r>
              <a:rPr lang="en-GB"/>
              <a:t>Play some reflective music and you silently click through Scripture.</a:t>
            </a:r>
            <a:endParaRPr sz="1200">
              <a:solidFill>
                <a:schemeClr val="dk1"/>
              </a:solidFill>
              <a:latin typeface="Calibri"/>
              <a:ea typeface="Calibri"/>
              <a:cs typeface="Calibri"/>
              <a:sym typeface="Calibri"/>
            </a:endParaRPr>
          </a:p>
        </p:txBody>
      </p:sp>
      <p:sp>
        <p:nvSpPr>
          <p:cNvPr id="251" name="Google Shape;251;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 name="Google Shape;96;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97" name="Google Shape;97;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0" name="Google Shape;260;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Arial"/>
              <a:buNone/>
            </a:pPr>
            <a:r>
              <a:rPr lang="en-GB"/>
              <a:t>Encourage children to </a:t>
            </a:r>
            <a:r>
              <a:rPr lang="en-GB"/>
              <a:t>reflect on issues going on in the world now and how these Scriptures could encourage the people involved to work for peace and solidarity. </a:t>
            </a:r>
            <a:endParaRPr sz="1200">
              <a:solidFill>
                <a:schemeClr val="dk1"/>
              </a:solidFill>
              <a:latin typeface="Calibri"/>
              <a:ea typeface="Calibri"/>
              <a:cs typeface="Calibri"/>
              <a:sym typeface="Calibri"/>
            </a:endParaRPr>
          </a:p>
        </p:txBody>
      </p:sp>
      <p:sp>
        <p:nvSpPr>
          <p:cNvPr id="261" name="Google Shape;261;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0" name="Google Shape;270;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Arial"/>
              <a:buNone/>
            </a:pPr>
            <a:r>
              <a:rPr lang="en-GB"/>
              <a:t>Have your prayer/chaplaincy team lead the prayer.</a:t>
            </a:r>
            <a:endParaRPr sz="1200">
              <a:solidFill>
                <a:schemeClr val="dk1"/>
              </a:solidFill>
              <a:latin typeface="Calibri"/>
              <a:ea typeface="Calibri"/>
              <a:cs typeface="Calibri"/>
              <a:sym typeface="Calibri"/>
            </a:endParaRPr>
          </a:p>
        </p:txBody>
      </p:sp>
      <p:sp>
        <p:nvSpPr>
          <p:cNvPr id="271" name="Google Shape;271;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 name="Google Shape;280;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281" name="Google Shape;281;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0" name="Google Shape;290;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291" name="Google Shape;291;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0" name="Google Shape;300;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301" name="Google Shape;301;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0" name="Google Shape;310;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311" name="Google Shape;311;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0" name="Google Shape;320;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321" name="Google Shape;321;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331" name="Google Shape;331;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0" name="Google Shape;340;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marR="0" rtl="0" algn="l">
              <a:lnSpc>
                <a:spcPct val="100000"/>
              </a:lnSpc>
              <a:spcBef>
                <a:spcPts val="0"/>
              </a:spcBef>
              <a:spcAft>
                <a:spcPts val="0"/>
              </a:spcAft>
              <a:buClr>
                <a:schemeClr val="dk1"/>
              </a:buClr>
              <a:buSzPts val="1200"/>
              <a:buFont typeface="Arial"/>
              <a:buChar char="•"/>
            </a:pPr>
            <a:r>
              <a:rPr lang="en-GB" sz="1200">
                <a:latin typeface="Century Gothic"/>
                <a:ea typeface="Century Gothic"/>
                <a:cs typeface="Century Gothic"/>
                <a:sym typeface="Century Gothic"/>
              </a:rPr>
              <a:t>Using the Prayer Toolkit model, the mission ‘tasks’ on the following slide can be amended or supplemented as required.</a:t>
            </a:r>
            <a:endParaRPr/>
          </a:p>
          <a:p>
            <a:pPr indent="-95250" lvl="0" marL="17145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341" name="Google Shape;341;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0" name="Google Shape;350;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Arial"/>
              <a:buNone/>
            </a:pPr>
            <a:r>
              <a:rPr lang="en-GB"/>
              <a:t>Can children suggest their own missions that are directly in relation to showing peace and solidarity to one another/people in their </a:t>
            </a:r>
            <a:r>
              <a:rPr lang="en-GB"/>
              <a:t>community</a:t>
            </a:r>
            <a:r>
              <a:rPr lang="en-GB"/>
              <a:t>?</a:t>
            </a:r>
            <a:endParaRPr sz="1200">
              <a:solidFill>
                <a:schemeClr val="dk1"/>
              </a:solidFill>
              <a:latin typeface="Calibri"/>
              <a:ea typeface="Calibri"/>
              <a:cs typeface="Calibri"/>
              <a:sym typeface="Calibri"/>
            </a:endParaRPr>
          </a:p>
        </p:txBody>
      </p:sp>
      <p:sp>
        <p:nvSpPr>
          <p:cNvPr id="351" name="Google Shape;351;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 name="Google Shape;10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Arial"/>
              <a:buNone/>
            </a:pPr>
            <a:r>
              <a:rPr lang="en-GB"/>
              <a:t>What do you think of when you hear the word peace?</a:t>
            </a:r>
            <a:endParaRPr sz="1200">
              <a:solidFill>
                <a:schemeClr val="dk1"/>
              </a:solidFill>
              <a:latin typeface="Calibri"/>
              <a:ea typeface="Calibri"/>
              <a:cs typeface="Calibri"/>
              <a:sym typeface="Calibri"/>
            </a:endParaRPr>
          </a:p>
        </p:txBody>
      </p:sp>
      <p:sp>
        <p:nvSpPr>
          <p:cNvPr id="106" name="Google Shape;106;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0" name="Google Shape;360;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Arial"/>
              <a:buNone/>
            </a:pPr>
            <a:r>
              <a:rPr lang="en-GB"/>
              <a:t>Click on image to open to ‘Peace Perfect Peace’ hymn to sing together.</a:t>
            </a:r>
            <a:endParaRPr sz="1200">
              <a:solidFill>
                <a:schemeClr val="dk1"/>
              </a:solidFill>
              <a:latin typeface="Calibri"/>
              <a:ea typeface="Calibri"/>
              <a:cs typeface="Calibri"/>
              <a:sym typeface="Calibri"/>
            </a:endParaRPr>
          </a:p>
        </p:txBody>
      </p:sp>
      <p:sp>
        <p:nvSpPr>
          <p:cNvPr id="361" name="Google Shape;361;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 name="Google Shape;118;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119" name="Google Shape;119;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300949a01e5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 name="Google Shape;125;g300949a01e5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126" name="Google Shape;126;g300949a01e5_0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300949a01e5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 name="Google Shape;132;g300949a01e5_0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Arial"/>
              <a:buNone/>
            </a:pPr>
            <a:r>
              <a:rPr lang="en-GB"/>
              <a:t>Are these the kinds of things you think of when you hear the word ‘peace’? Is this an accurate representation of the world at the moment? Is the world a peaceful place? Invite </a:t>
            </a:r>
            <a:r>
              <a:rPr lang="en-GB"/>
              <a:t>children</a:t>
            </a:r>
            <a:r>
              <a:rPr lang="en-GB"/>
              <a:t> to share their opinions.</a:t>
            </a:r>
            <a:endParaRPr sz="1200">
              <a:solidFill>
                <a:schemeClr val="dk1"/>
              </a:solidFill>
              <a:latin typeface="Calibri"/>
              <a:ea typeface="Calibri"/>
              <a:cs typeface="Calibri"/>
              <a:sym typeface="Calibri"/>
            </a:endParaRPr>
          </a:p>
        </p:txBody>
      </p:sp>
      <p:sp>
        <p:nvSpPr>
          <p:cNvPr id="133" name="Google Shape;133;g300949a01e5_0_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300949a01e5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g300949a01e5_0_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Arial"/>
              <a:buNone/>
            </a:pPr>
            <a:r>
              <a:rPr lang="en-GB"/>
              <a:t>What do you think of when you hear the word solidarity?</a:t>
            </a:r>
            <a:endParaRPr sz="1200">
              <a:solidFill>
                <a:schemeClr val="dk1"/>
              </a:solidFill>
              <a:latin typeface="Calibri"/>
              <a:ea typeface="Calibri"/>
              <a:cs typeface="Calibri"/>
              <a:sym typeface="Calibri"/>
            </a:endParaRPr>
          </a:p>
        </p:txBody>
      </p:sp>
      <p:sp>
        <p:nvSpPr>
          <p:cNvPr id="140" name="Google Shape;140;g300949a01e5_0_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300949a01e5_0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 name="Google Shape;152;g300949a01e5_0_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153" name="Google Shape;153;g300949a01e5_0_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300949a01e5_0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 name="Google Shape;159;g300949a01e5_0_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160" name="Google Shape;160;g300949a01e5_0_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3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3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3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2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2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2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2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2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3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3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3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3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3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3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3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3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3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3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3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34"/>
          <p:cNvSpPr/>
          <p:nvPr>
            <p:ph idx="2" type="pic"/>
          </p:nvPr>
        </p:nvSpPr>
        <p:spPr>
          <a:xfrm>
            <a:off x="5183188" y="987425"/>
            <a:ext cx="6172200" cy="4873625"/>
          </a:xfrm>
          <a:prstGeom prst="rect">
            <a:avLst/>
          </a:prstGeom>
          <a:noFill/>
          <a:ln>
            <a:noFill/>
          </a:ln>
        </p:spPr>
      </p:sp>
      <p:sp>
        <p:nvSpPr>
          <p:cNvPr id="68" name="Google Shape;68;p3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9.png"/><Relationship Id="rId6"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19.png"/><Relationship Id="rId5" Type="http://schemas.openxmlformats.org/officeDocument/2006/relationships/image" Target="../media/image1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9.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19.png"/><Relationship Id="rId5" Type="http://schemas.openxmlformats.org/officeDocument/2006/relationships/image" Target="../media/image1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19.png"/><Relationship Id="rId5" Type="http://schemas.openxmlformats.org/officeDocument/2006/relationships/image" Target="../media/image2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19.png"/><Relationship Id="rId5" Type="http://schemas.openxmlformats.org/officeDocument/2006/relationships/image" Target="../media/image2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image" Target="../media/image19.png"/><Relationship Id="rId5" Type="http://schemas.openxmlformats.org/officeDocument/2006/relationships/image" Target="../media/image2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8.png"/><Relationship Id="rId4" Type="http://schemas.openxmlformats.org/officeDocument/2006/relationships/image" Target="../media/image19.png"/><Relationship Id="rId5" Type="http://schemas.openxmlformats.org/officeDocument/2006/relationships/image" Target="../media/image2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8.png"/><Relationship Id="rId4" Type="http://schemas.openxmlformats.org/officeDocument/2006/relationships/image" Target="../media/image19.png"/><Relationship Id="rId5" Type="http://schemas.openxmlformats.org/officeDocument/2006/relationships/image" Target="../media/image2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8.png"/><Relationship Id="rId4" Type="http://schemas.openxmlformats.org/officeDocument/2006/relationships/image" Target="../media/image19.png"/><Relationship Id="rId5" Type="http://schemas.openxmlformats.org/officeDocument/2006/relationships/image" Target="../media/image2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19.png"/><Relationship Id="rId5"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8.png"/><Relationship Id="rId4" Type="http://schemas.openxmlformats.org/officeDocument/2006/relationships/image" Target="../media/image19.png"/><Relationship Id="rId5"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8.png"/><Relationship Id="rId4" Type="http://schemas.openxmlformats.org/officeDocument/2006/relationships/image" Target="../media/image19.png"/><Relationship Id="rId5"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8.png"/><Relationship Id="rId4" Type="http://schemas.openxmlformats.org/officeDocument/2006/relationships/image" Target="../media/image19.png"/><Relationship Id="rId5" Type="http://schemas.openxmlformats.org/officeDocument/2006/relationships/image" Target="../media/image1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8.png"/><Relationship Id="rId4" Type="http://schemas.openxmlformats.org/officeDocument/2006/relationships/image" Target="../media/image19.png"/><Relationship Id="rId5" Type="http://schemas.openxmlformats.org/officeDocument/2006/relationships/image" Target="../media/image1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8.png"/><Relationship Id="rId4" Type="http://schemas.openxmlformats.org/officeDocument/2006/relationships/image" Target="../media/image19.png"/><Relationship Id="rId5" Type="http://schemas.openxmlformats.org/officeDocument/2006/relationships/image" Target="../media/image1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8.png"/><Relationship Id="rId4" Type="http://schemas.openxmlformats.org/officeDocument/2006/relationships/image" Target="../media/image19.png"/><Relationship Id="rId5" Type="http://schemas.openxmlformats.org/officeDocument/2006/relationships/image" Target="../media/image1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8.png"/><Relationship Id="rId4" Type="http://schemas.openxmlformats.org/officeDocument/2006/relationships/image" Target="../media/image19.png"/><Relationship Id="rId5" Type="http://schemas.openxmlformats.org/officeDocument/2006/relationships/image" Target="../media/image1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8.png"/><Relationship Id="rId4" Type="http://schemas.openxmlformats.org/officeDocument/2006/relationships/image" Target="../media/image19.png"/><Relationship Id="rId5"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8.png"/><Relationship Id="rId4" Type="http://schemas.openxmlformats.org/officeDocument/2006/relationships/image" Target="../media/image19.png"/><Relationship Id="rId5" Type="http://schemas.openxmlformats.org/officeDocument/2006/relationships/image" Target="../media/image2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8.png"/><Relationship Id="rId4" Type="http://schemas.openxmlformats.org/officeDocument/2006/relationships/image" Target="../media/image19.png"/><Relationship Id="rId5" Type="http://schemas.openxmlformats.org/officeDocument/2006/relationships/image" Target="../media/image2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9.png"/><Relationship Id="rId4" Type="http://schemas.openxmlformats.org/officeDocument/2006/relationships/image" Target="../media/image8.png"/><Relationship Id="rId10" Type="http://schemas.openxmlformats.org/officeDocument/2006/relationships/image" Target="../media/image12.png"/><Relationship Id="rId9" Type="http://schemas.openxmlformats.org/officeDocument/2006/relationships/image" Target="../media/image14.png"/><Relationship Id="rId5" Type="http://schemas.openxmlformats.org/officeDocument/2006/relationships/image" Target="../media/image10.png"/><Relationship Id="rId6" Type="http://schemas.openxmlformats.org/officeDocument/2006/relationships/image" Target="../media/image2.png"/><Relationship Id="rId7" Type="http://schemas.openxmlformats.org/officeDocument/2006/relationships/image" Target="../media/image6.png"/><Relationship Id="rId8"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8.png"/><Relationship Id="rId4" Type="http://schemas.openxmlformats.org/officeDocument/2006/relationships/image" Target="../media/image19.png"/><Relationship Id="rId5" Type="http://schemas.openxmlformats.org/officeDocument/2006/relationships/hyperlink" Target="https://youtu.be/zwjCDg90q5E?si=sNtmgMRpQEfQWRog" TargetMode="External"/><Relationship Id="rId6"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9.png"/><Relationship Id="rId4" Type="http://schemas.openxmlformats.org/officeDocument/2006/relationships/image" Target="../media/image8.png"/><Relationship Id="rId10" Type="http://schemas.openxmlformats.org/officeDocument/2006/relationships/image" Target="../media/image12.png"/><Relationship Id="rId9" Type="http://schemas.openxmlformats.org/officeDocument/2006/relationships/image" Target="../media/image14.png"/><Relationship Id="rId5" Type="http://schemas.openxmlformats.org/officeDocument/2006/relationships/image" Target="../media/image10.png"/><Relationship Id="rId6" Type="http://schemas.openxmlformats.org/officeDocument/2006/relationships/image" Target="../media/image2.png"/><Relationship Id="rId7" Type="http://schemas.openxmlformats.org/officeDocument/2006/relationships/image" Target="../media/image6.png"/><Relationship Id="rId8"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b="0" l="23788" r="33782" t="0"/>
          <a:stretch/>
        </p:blipFill>
        <p:spPr>
          <a:xfrm>
            <a:off x="0" y="0"/>
            <a:ext cx="12192000" cy="6858000"/>
          </a:xfrm>
          <a:prstGeom prst="rect">
            <a:avLst/>
          </a:prstGeom>
          <a:noFill/>
          <a:ln>
            <a:noFill/>
          </a:ln>
        </p:spPr>
      </p:pic>
      <p:pic>
        <p:nvPicPr>
          <p:cNvPr id="90" name="Google Shape;90;p1"/>
          <p:cNvPicPr preferRelativeResize="0"/>
          <p:nvPr/>
        </p:nvPicPr>
        <p:blipFill rotWithShape="1">
          <a:blip r:embed="rId4">
            <a:alphaModFix/>
          </a:blip>
          <a:srcRect b="0" l="17588" r="21023" t="61504"/>
          <a:stretch/>
        </p:blipFill>
        <p:spPr>
          <a:xfrm>
            <a:off x="736166" y="4968986"/>
            <a:ext cx="3739487" cy="1328740"/>
          </a:xfrm>
          <a:prstGeom prst="rect">
            <a:avLst/>
          </a:prstGeom>
          <a:noFill/>
          <a:ln>
            <a:noFill/>
          </a:ln>
        </p:spPr>
      </p:pic>
      <p:sp>
        <p:nvSpPr>
          <p:cNvPr id="91" name="Google Shape;91;p1"/>
          <p:cNvSpPr txBox="1"/>
          <p:nvPr/>
        </p:nvSpPr>
        <p:spPr>
          <a:xfrm>
            <a:off x="2199069" y="1561164"/>
            <a:ext cx="7794000" cy="1847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GB" sz="6600" u="none" cap="none" strike="noStrike">
                <a:solidFill>
                  <a:schemeClr val="lt1"/>
                </a:solidFill>
                <a:latin typeface="Gill Sans"/>
                <a:ea typeface="Gill Sans"/>
                <a:cs typeface="Gill Sans"/>
                <a:sym typeface="Gill Sans"/>
              </a:rPr>
              <a:t>Solidarity and Peace</a:t>
            </a:r>
            <a:endParaRPr/>
          </a:p>
          <a:p>
            <a:pPr indent="0" lvl="0" marL="0" marR="0" rtl="0" algn="ctr">
              <a:spcBef>
                <a:spcPts val="0"/>
              </a:spcBef>
              <a:spcAft>
                <a:spcPts val="0"/>
              </a:spcAft>
              <a:buNone/>
            </a:pPr>
            <a:r>
              <a:rPr lang="en-GB" sz="4800">
                <a:solidFill>
                  <a:schemeClr val="lt1"/>
                </a:solidFill>
                <a:latin typeface="Gill Sans"/>
                <a:ea typeface="Gill Sans"/>
                <a:cs typeface="Gill Sans"/>
                <a:sym typeface="Gill Sans"/>
              </a:rPr>
              <a:t>UKS2 Assembly</a:t>
            </a:r>
            <a:endParaRPr b="0" i="0" sz="8000" u="none" cap="none" strike="noStrike">
              <a:solidFill>
                <a:schemeClr val="lt1"/>
              </a:solidFill>
              <a:latin typeface="Gill Sans"/>
              <a:ea typeface="Gill Sans"/>
              <a:cs typeface="Gill Sans"/>
              <a:sym typeface="Gill Sans"/>
            </a:endParaRPr>
          </a:p>
        </p:txBody>
      </p:sp>
      <p:pic>
        <p:nvPicPr>
          <p:cNvPr id="92" name="Google Shape;92;p1"/>
          <p:cNvPicPr preferRelativeResize="0"/>
          <p:nvPr/>
        </p:nvPicPr>
        <p:blipFill rotWithShape="1">
          <a:blip r:embed="rId5">
            <a:alphaModFix/>
          </a:blip>
          <a:srcRect b="19840" l="54104" r="10359" t="11588"/>
          <a:stretch/>
        </p:blipFill>
        <p:spPr>
          <a:xfrm>
            <a:off x="8686800" y="3705331"/>
            <a:ext cx="2328400" cy="2527310"/>
          </a:xfrm>
          <a:prstGeom prst="rect">
            <a:avLst/>
          </a:prstGeom>
          <a:noFill/>
          <a:ln>
            <a:noFill/>
          </a:ln>
        </p:spPr>
      </p:pic>
      <p:pic>
        <p:nvPicPr>
          <p:cNvPr id="93" name="Google Shape;93;p1"/>
          <p:cNvPicPr preferRelativeResize="0"/>
          <p:nvPr/>
        </p:nvPicPr>
        <p:blipFill rotWithShape="1">
          <a:blip r:embed="rId6">
            <a:alphaModFix/>
          </a:blip>
          <a:srcRect b="0" l="0" r="0" t="0"/>
          <a:stretch/>
        </p:blipFill>
        <p:spPr>
          <a:xfrm>
            <a:off x="34985" y="0"/>
            <a:ext cx="2164084" cy="216103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g300949a01e5_0_41"/>
          <p:cNvSpPr txBox="1"/>
          <p:nvPr/>
        </p:nvSpPr>
        <p:spPr>
          <a:xfrm>
            <a:off x="1158240" y="785381"/>
            <a:ext cx="9875400" cy="769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GB" sz="4400" u="none" cap="none" strike="noStrike">
                <a:solidFill>
                  <a:schemeClr val="lt1"/>
                </a:solidFill>
                <a:latin typeface="Gill Sans"/>
                <a:ea typeface="Gill Sans"/>
                <a:cs typeface="Gill Sans"/>
                <a:sym typeface="Gill Sans"/>
              </a:rPr>
              <a:t>Solidarity and Peace</a:t>
            </a:r>
            <a:endParaRPr/>
          </a:p>
        </p:txBody>
      </p:sp>
      <p:pic>
        <p:nvPicPr>
          <p:cNvPr id="170" name="Google Shape;170;g300949a01e5_0_41"/>
          <p:cNvPicPr preferRelativeResize="0"/>
          <p:nvPr/>
        </p:nvPicPr>
        <p:blipFill>
          <a:blip r:embed="rId3">
            <a:alphaModFix/>
          </a:blip>
          <a:stretch>
            <a:fillRect/>
          </a:stretch>
        </p:blipFill>
        <p:spPr>
          <a:xfrm>
            <a:off x="3373409" y="0"/>
            <a:ext cx="5871793" cy="6858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p5"/>
          <p:cNvPicPr preferRelativeResize="0"/>
          <p:nvPr/>
        </p:nvPicPr>
        <p:blipFill rotWithShape="1">
          <a:blip r:embed="rId3">
            <a:alphaModFix/>
          </a:blip>
          <a:srcRect b="0" l="108" r="355" t="12102"/>
          <a:stretch/>
        </p:blipFill>
        <p:spPr>
          <a:xfrm>
            <a:off x="0" y="-2338"/>
            <a:ext cx="12192000" cy="1805013"/>
          </a:xfrm>
          <a:prstGeom prst="rect">
            <a:avLst/>
          </a:prstGeom>
          <a:noFill/>
          <a:ln>
            <a:noFill/>
          </a:ln>
        </p:spPr>
      </p:pic>
      <p:pic>
        <p:nvPicPr>
          <p:cNvPr id="177" name="Google Shape;177;p5"/>
          <p:cNvPicPr preferRelativeResize="0"/>
          <p:nvPr/>
        </p:nvPicPr>
        <p:blipFill rotWithShape="1">
          <a:blip r:embed="rId4">
            <a:alphaModFix/>
          </a:blip>
          <a:srcRect b="0" l="0" r="0" t="0"/>
          <a:stretch/>
        </p:blipFill>
        <p:spPr>
          <a:xfrm>
            <a:off x="180022" y="5700713"/>
            <a:ext cx="11547259" cy="1128576"/>
          </a:xfrm>
          <a:prstGeom prst="rect">
            <a:avLst/>
          </a:prstGeom>
          <a:noFill/>
          <a:ln>
            <a:noFill/>
          </a:ln>
        </p:spPr>
      </p:pic>
      <p:sp>
        <p:nvSpPr>
          <p:cNvPr id="178" name="Google Shape;178;p5"/>
          <p:cNvSpPr txBox="1"/>
          <p:nvPr/>
        </p:nvSpPr>
        <p:spPr>
          <a:xfrm>
            <a:off x="1158240" y="785381"/>
            <a:ext cx="9875520"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GB" sz="4400" u="none" cap="none" strike="noStrike">
                <a:solidFill>
                  <a:schemeClr val="lt1"/>
                </a:solidFill>
                <a:latin typeface="Gill Sans"/>
                <a:ea typeface="Gill Sans"/>
                <a:cs typeface="Gill Sans"/>
                <a:sym typeface="Gill Sans"/>
              </a:rPr>
              <a:t>Solidarity and Peace</a:t>
            </a:r>
            <a:endParaRPr/>
          </a:p>
        </p:txBody>
      </p:sp>
      <p:pic>
        <p:nvPicPr>
          <p:cNvPr descr="General Audience with Pope Francis | © Mazur/catholicnews.or… | Flickr" id="179" name="Google Shape;179;p5"/>
          <p:cNvPicPr preferRelativeResize="0"/>
          <p:nvPr/>
        </p:nvPicPr>
        <p:blipFill rotWithShape="1">
          <a:blip r:embed="rId5">
            <a:alphaModFix/>
          </a:blip>
          <a:srcRect b="0" l="48273" r="10100" t="0"/>
          <a:stretch/>
        </p:blipFill>
        <p:spPr>
          <a:xfrm>
            <a:off x="8323206" y="1595930"/>
            <a:ext cx="3832045" cy="5232201"/>
          </a:xfrm>
          <a:prstGeom prst="rect">
            <a:avLst/>
          </a:prstGeom>
          <a:noFill/>
          <a:ln>
            <a:noFill/>
          </a:ln>
        </p:spPr>
      </p:pic>
      <p:sp>
        <p:nvSpPr>
          <p:cNvPr id="180" name="Google Shape;180;p5"/>
          <p:cNvSpPr/>
          <p:nvPr/>
        </p:nvSpPr>
        <p:spPr>
          <a:xfrm>
            <a:off x="520193" y="1595930"/>
            <a:ext cx="7483642" cy="42165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GB" sz="4000" u="none" cap="none" strike="noStrike">
                <a:solidFill>
                  <a:schemeClr val="dk1"/>
                </a:solidFill>
                <a:latin typeface="Gill Sans"/>
                <a:ea typeface="Gill Sans"/>
                <a:cs typeface="Gill Sans"/>
                <a:sym typeface="Gill Sans"/>
              </a:rPr>
              <a:t>‘The paths of peace are paths of solidarity, for no one can be saved alone. We live in a world so interconnected that, in the end, the actions of each person affect everyone.’</a:t>
            </a:r>
            <a:endParaRPr/>
          </a:p>
          <a:p>
            <a:pPr indent="0" lvl="0" marL="0" marR="0" rtl="0" algn="ctr">
              <a:spcBef>
                <a:spcPts val="0"/>
              </a:spcBef>
              <a:spcAft>
                <a:spcPts val="0"/>
              </a:spcAft>
              <a:buNone/>
            </a:pPr>
            <a:r>
              <a:rPr b="1" i="0" lang="en-GB" sz="2800" u="none" cap="none" strike="noStrike">
                <a:solidFill>
                  <a:srgbClr val="C00000"/>
                </a:solidFill>
                <a:latin typeface="Gill Sans"/>
                <a:ea typeface="Gill Sans"/>
                <a:cs typeface="Gill Sans"/>
                <a:sym typeface="Gill Sans"/>
              </a:rPr>
              <a:t>Pope Francis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pic>
        <p:nvPicPr>
          <p:cNvPr id="186" name="Google Shape;186;g300949a01e5_0_48"/>
          <p:cNvPicPr preferRelativeResize="0"/>
          <p:nvPr/>
        </p:nvPicPr>
        <p:blipFill rotWithShape="1">
          <a:blip r:embed="rId3">
            <a:alphaModFix/>
          </a:blip>
          <a:srcRect b="0" l="0" r="0" t="0"/>
          <a:stretch/>
        </p:blipFill>
        <p:spPr>
          <a:xfrm>
            <a:off x="180022" y="5700713"/>
            <a:ext cx="11547260" cy="1128576"/>
          </a:xfrm>
          <a:prstGeom prst="rect">
            <a:avLst/>
          </a:prstGeom>
          <a:noFill/>
          <a:ln>
            <a:noFill/>
          </a:ln>
        </p:spPr>
      </p:pic>
      <p:pic>
        <p:nvPicPr>
          <p:cNvPr id="187" name="Google Shape;187;g300949a01e5_0_48"/>
          <p:cNvPicPr preferRelativeResize="0"/>
          <p:nvPr/>
        </p:nvPicPr>
        <p:blipFill>
          <a:blip r:embed="rId4">
            <a:alphaModFix/>
          </a:blip>
          <a:stretch>
            <a:fillRect/>
          </a:stretch>
        </p:blipFill>
        <p:spPr>
          <a:xfrm>
            <a:off x="839750" y="199950"/>
            <a:ext cx="10416973" cy="55007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pic>
        <p:nvPicPr>
          <p:cNvPr id="193" name="Google Shape;193;p6"/>
          <p:cNvPicPr preferRelativeResize="0"/>
          <p:nvPr/>
        </p:nvPicPr>
        <p:blipFill rotWithShape="1">
          <a:blip r:embed="rId3">
            <a:alphaModFix/>
          </a:blip>
          <a:srcRect b="0" l="108" r="355" t="12102"/>
          <a:stretch/>
        </p:blipFill>
        <p:spPr>
          <a:xfrm>
            <a:off x="0" y="-2338"/>
            <a:ext cx="12192000" cy="1805013"/>
          </a:xfrm>
          <a:prstGeom prst="rect">
            <a:avLst/>
          </a:prstGeom>
          <a:noFill/>
          <a:ln>
            <a:noFill/>
          </a:ln>
        </p:spPr>
      </p:pic>
      <p:pic>
        <p:nvPicPr>
          <p:cNvPr id="194" name="Google Shape;194;p6"/>
          <p:cNvPicPr preferRelativeResize="0"/>
          <p:nvPr/>
        </p:nvPicPr>
        <p:blipFill rotWithShape="1">
          <a:blip r:embed="rId4">
            <a:alphaModFix/>
          </a:blip>
          <a:srcRect b="0" l="0" r="0" t="0"/>
          <a:stretch/>
        </p:blipFill>
        <p:spPr>
          <a:xfrm>
            <a:off x="180022" y="5700713"/>
            <a:ext cx="11547259" cy="1128576"/>
          </a:xfrm>
          <a:prstGeom prst="rect">
            <a:avLst/>
          </a:prstGeom>
          <a:noFill/>
          <a:ln>
            <a:noFill/>
          </a:ln>
        </p:spPr>
      </p:pic>
      <p:sp>
        <p:nvSpPr>
          <p:cNvPr id="195" name="Google Shape;195;p6"/>
          <p:cNvSpPr txBox="1"/>
          <p:nvPr/>
        </p:nvSpPr>
        <p:spPr>
          <a:xfrm>
            <a:off x="1158240" y="785381"/>
            <a:ext cx="9875520"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GB" sz="4400" u="none" cap="none" strike="noStrike">
                <a:solidFill>
                  <a:schemeClr val="lt1"/>
                </a:solidFill>
                <a:latin typeface="Gill Sans"/>
                <a:ea typeface="Gill Sans"/>
                <a:cs typeface="Gill Sans"/>
                <a:sym typeface="Gill Sans"/>
              </a:rPr>
              <a:t>Solidarity and Peace</a:t>
            </a:r>
            <a:endParaRPr/>
          </a:p>
        </p:txBody>
      </p:sp>
      <p:sp>
        <p:nvSpPr>
          <p:cNvPr id="196" name="Google Shape;196;p6"/>
          <p:cNvSpPr/>
          <p:nvPr/>
        </p:nvSpPr>
        <p:spPr>
          <a:xfrm>
            <a:off x="557709" y="2146952"/>
            <a:ext cx="7483500" cy="2862300"/>
          </a:xfrm>
          <a:prstGeom prst="rect">
            <a:avLst/>
          </a:prstGeom>
          <a:noFill/>
          <a:ln>
            <a:noFill/>
          </a:ln>
        </p:spPr>
        <p:txBody>
          <a:bodyPr anchorCtr="0" anchor="t" bIns="45700" lIns="91425" spcFirstLastPara="1" rIns="91425" wrap="square" tIns="45700">
            <a:spAutoFit/>
          </a:bodyPr>
          <a:lstStyle/>
          <a:p>
            <a:pPr indent="-457200" lvl="0" marL="457200" marR="0" rtl="0" algn="ctr">
              <a:spcBef>
                <a:spcPts val="0"/>
              </a:spcBef>
              <a:spcAft>
                <a:spcPts val="0"/>
              </a:spcAft>
              <a:buClr>
                <a:srgbClr val="C00000"/>
              </a:buClr>
              <a:buSzPts val="3600"/>
              <a:buFont typeface="Gill Sans"/>
              <a:buChar char="●"/>
            </a:pPr>
            <a:r>
              <a:rPr b="1" lang="en-GB" sz="3600">
                <a:solidFill>
                  <a:srgbClr val="C00000"/>
                </a:solidFill>
                <a:latin typeface="Gill Sans"/>
                <a:ea typeface="Gill Sans"/>
                <a:cs typeface="Gill Sans"/>
                <a:sym typeface="Gill Sans"/>
              </a:rPr>
              <a:t>What do we do as a school to promote solidarity and peace already?</a:t>
            </a:r>
            <a:endParaRPr b="1" sz="3600">
              <a:solidFill>
                <a:srgbClr val="C00000"/>
              </a:solidFill>
              <a:latin typeface="Gill Sans"/>
              <a:ea typeface="Gill Sans"/>
              <a:cs typeface="Gill Sans"/>
              <a:sym typeface="Gill Sans"/>
            </a:endParaRPr>
          </a:p>
          <a:p>
            <a:pPr indent="-457200" lvl="0" marL="457200" marR="0" rtl="0" algn="ctr">
              <a:spcBef>
                <a:spcPts val="0"/>
              </a:spcBef>
              <a:spcAft>
                <a:spcPts val="0"/>
              </a:spcAft>
              <a:buClr>
                <a:srgbClr val="C00000"/>
              </a:buClr>
              <a:buSzPts val="3600"/>
              <a:buFont typeface="Gill Sans"/>
              <a:buChar char="●"/>
            </a:pPr>
            <a:r>
              <a:rPr b="1" lang="en-GB" sz="3600">
                <a:solidFill>
                  <a:srgbClr val="C00000"/>
                </a:solidFill>
                <a:latin typeface="Gill Sans"/>
                <a:ea typeface="Gill Sans"/>
                <a:cs typeface="Gill Sans"/>
                <a:sym typeface="Gill Sans"/>
              </a:rPr>
              <a:t>What could we do in addition to this?</a:t>
            </a:r>
            <a:endParaRPr b="1" sz="3600">
              <a:solidFill>
                <a:srgbClr val="C00000"/>
              </a:solidFill>
              <a:latin typeface="Gill Sans"/>
              <a:ea typeface="Gill Sans"/>
              <a:cs typeface="Gill Sans"/>
              <a:sym typeface="Gill Sans"/>
            </a:endParaRPr>
          </a:p>
        </p:txBody>
      </p:sp>
      <p:pic>
        <p:nvPicPr>
          <p:cNvPr descr="St. George's Catholic Primary School - Love in Action Project" id="197" name="Google Shape;197;p6"/>
          <p:cNvPicPr preferRelativeResize="0"/>
          <p:nvPr/>
        </p:nvPicPr>
        <p:blipFill rotWithShape="1">
          <a:blip r:embed="rId5">
            <a:alphaModFix/>
          </a:blip>
          <a:srcRect b="0" l="0" r="0" t="0"/>
          <a:stretch/>
        </p:blipFill>
        <p:spPr>
          <a:xfrm>
            <a:off x="8340967" y="1554822"/>
            <a:ext cx="3823407" cy="530317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pic>
        <p:nvPicPr>
          <p:cNvPr id="203" name="Google Shape;203;p7"/>
          <p:cNvPicPr preferRelativeResize="0"/>
          <p:nvPr/>
        </p:nvPicPr>
        <p:blipFill rotWithShape="1">
          <a:blip r:embed="rId3">
            <a:alphaModFix/>
          </a:blip>
          <a:srcRect b="0" l="108" r="355" t="12102"/>
          <a:stretch/>
        </p:blipFill>
        <p:spPr>
          <a:xfrm>
            <a:off x="0" y="-2338"/>
            <a:ext cx="12192000" cy="1805013"/>
          </a:xfrm>
          <a:prstGeom prst="rect">
            <a:avLst/>
          </a:prstGeom>
          <a:noFill/>
          <a:ln>
            <a:noFill/>
          </a:ln>
        </p:spPr>
      </p:pic>
      <p:pic>
        <p:nvPicPr>
          <p:cNvPr id="204" name="Google Shape;204;p7"/>
          <p:cNvPicPr preferRelativeResize="0"/>
          <p:nvPr/>
        </p:nvPicPr>
        <p:blipFill rotWithShape="1">
          <a:blip r:embed="rId4">
            <a:alphaModFix/>
          </a:blip>
          <a:srcRect b="0" l="0" r="0" t="0"/>
          <a:stretch/>
        </p:blipFill>
        <p:spPr>
          <a:xfrm>
            <a:off x="180022" y="5700713"/>
            <a:ext cx="11547259" cy="1128576"/>
          </a:xfrm>
          <a:prstGeom prst="rect">
            <a:avLst/>
          </a:prstGeom>
          <a:noFill/>
          <a:ln>
            <a:noFill/>
          </a:ln>
        </p:spPr>
      </p:pic>
      <p:sp>
        <p:nvSpPr>
          <p:cNvPr id="205" name="Google Shape;205;p7"/>
          <p:cNvSpPr txBox="1"/>
          <p:nvPr/>
        </p:nvSpPr>
        <p:spPr>
          <a:xfrm>
            <a:off x="1158240" y="785381"/>
            <a:ext cx="9875520"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GB" sz="4400" u="none" cap="none" strike="noStrike">
                <a:solidFill>
                  <a:schemeClr val="lt1"/>
                </a:solidFill>
                <a:latin typeface="Gill Sans"/>
                <a:ea typeface="Gill Sans"/>
                <a:cs typeface="Gill Sans"/>
                <a:sym typeface="Gill Sans"/>
              </a:rPr>
              <a:t>Solidarity and Peace</a:t>
            </a:r>
            <a:endParaRPr/>
          </a:p>
        </p:txBody>
      </p:sp>
      <p:sp>
        <p:nvSpPr>
          <p:cNvPr id="206" name="Google Shape;206;p7"/>
          <p:cNvSpPr txBox="1"/>
          <p:nvPr/>
        </p:nvSpPr>
        <p:spPr>
          <a:xfrm>
            <a:off x="1158240" y="3036216"/>
            <a:ext cx="5836465" cy="785568"/>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4400"/>
              <a:buFont typeface="Gill Sans"/>
              <a:buNone/>
            </a:pPr>
            <a:r>
              <a:rPr b="0" i="0" lang="en-GB" sz="4400" u="none" cap="none" strike="noStrike">
                <a:solidFill>
                  <a:schemeClr val="dk1"/>
                </a:solidFill>
                <a:latin typeface="Gill Sans"/>
                <a:ea typeface="Gill Sans"/>
                <a:cs typeface="Gill Sans"/>
                <a:sym typeface="Gill Sans"/>
              </a:rPr>
              <a:t>Let us now listen to the Word of God.</a:t>
            </a:r>
            <a:endParaRPr b="0" i="0" sz="2400" u="none" cap="none" strike="noStrike">
              <a:solidFill>
                <a:schemeClr val="dk1"/>
              </a:solidFill>
              <a:latin typeface="Gill Sans"/>
              <a:ea typeface="Gill Sans"/>
              <a:cs typeface="Gill Sans"/>
              <a:sym typeface="Gill Sans"/>
            </a:endParaRPr>
          </a:p>
        </p:txBody>
      </p:sp>
      <p:pic>
        <p:nvPicPr>
          <p:cNvPr descr="Book, Education, School, Literature, Knowledge, Reading" id="207" name="Google Shape;207;p7"/>
          <p:cNvPicPr preferRelativeResize="0"/>
          <p:nvPr/>
        </p:nvPicPr>
        <p:blipFill rotWithShape="1">
          <a:blip r:embed="rId5">
            <a:alphaModFix/>
          </a:blip>
          <a:srcRect b="7051" l="18586" r="17210" t="6517"/>
          <a:stretch/>
        </p:blipFill>
        <p:spPr>
          <a:xfrm>
            <a:off x="7176052" y="1619751"/>
            <a:ext cx="4750905" cy="426388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id="213" name="Google Shape;213;p8"/>
          <p:cNvPicPr preferRelativeResize="0"/>
          <p:nvPr/>
        </p:nvPicPr>
        <p:blipFill rotWithShape="1">
          <a:blip r:embed="rId3">
            <a:alphaModFix/>
          </a:blip>
          <a:srcRect b="0" l="108" r="355" t="12102"/>
          <a:stretch/>
        </p:blipFill>
        <p:spPr>
          <a:xfrm>
            <a:off x="0" y="-2338"/>
            <a:ext cx="12192000" cy="1805013"/>
          </a:xfrm>
          <a:prstGeom prst="rect">
            <a:avLst/>
          </a:prstGeom>
          <a:noFill/>
          <a:ln>
            <a:noFill/>
          </a:ln>
        </p:spPr>
      </p:pic>
      <p:pic>
        <p:nvPicPr>
          <p:cNvPr id="214" name="Google Shape;214;p8"/>
          <p:cNvPicPr preferRelativeResize="0"/>
          <p:nvPr/>
        </p:nvPicPr>
        <p:blipFill rotWithShape="1">
          <a:blip r:embed="rId4">
            <a:alphaModFix/>
          </a:blip>
          <a:srcRect b="0" l="0" r="0" t="0"/>
          <a:stretch/>
        </p:blipFill>
        <p:spPr>
          <a:xfrm>
            <a:off x="180022" y="5700713"/>
            <a:ext cx="11547259" cy="1128576"/>
          </a:xfrm>
          <a:prstGeom prst="rect">
            <a:avLst/>
          </a:prstGeom>
          <a:noFill/>
          <a:ln>
            <a:noFill/>
          </a:ln>
        </p:spPr>
      </p:pic>
      <p:sp>
        <p:nvSpPr>
          <p:cNvPr id="215" name="Google Shape;215;p8"/>
          <p:cNvSpPr txBox="1"/>
          <p:nvPr/>
        </p:nvSpPr>
        <p:spPr>
          <a:xfrm>
            <a:off x="1158240" y="785381"/>
            <a:ext cx="9875520"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GB" sz="4400" u="none" cap="none" strike="noStrike">
                <a:solidFill>
                  <a:schemeClr val="lt1"/>
                </a:solidFill>
                <a:latin typeface="Gill Sans"/>
                <a:ea typeface="Gill Sans"/>
                <a:cs typeface="Gill Sans"/>
                <a:sym typeface="Gill Sans"/>
              </a:rPr>
              <a:t>Solidarity and Peace</a:t>
            </a:r>
            <a:endParaRPr/>
          </a:p>
        </p:txBody>
      </p:sp>
      <p:sp>
        <p:nvSpPr>
          <p:cNvPr id="216" name="Google Shape;216;p8"/>
          <p:cNvSpPr/>
          <p:nvPr/>
        </p:nvSpPr>
        <p:spPr>
          <a:xfrm>
            <a:off x="127482" y="1692590"/>
            <a:ext cx="7101110" cy="35394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sz="3600">
              <a:latin typeface="Gill Sans"/>
              <a:ea typeface="Gill Sans"/>
              <a:cs typeface="Gill Sans"/>
              <a:sym typeface="Gill Sans"/>
            </a:endParaRPr>
          </a:p>
          <a:p>
            <a:pPr indent="0" lvl="0" marL="0" marR="0" rtl="0" algn="ctr">
              <a:spcBef>
                <a:spcPts val="0"/>
              </a:spcBef>
              <a:spcAft>
                <a:spcPts val="0"/>
              </a:spcAft>
              <a:buNone/>
            </a:pPr>
            <a:r>
              <a:t/>
            </a:r>
            <a:endParaRPr sz="3600">
              <a:latin typeface="Gill Sans"/>
              <a:ea typeface="Gill Sans"/>
              <a:cs typeface="Gill Sans"/>
              <a:sym typeface="Gill Sans"/>
            </a:endParaRPr>
          </a:p>
          <a:p>
            <a:pPr indent="0" lvl="0" marL="0" marR="0" rtl="0" algn="ctr">
              <a:spcBef>
                <a:spcPts val="0"/>
              </a:spcBef>
              <a:spcAft>
                <a:spcPts val="0"/>
              </a:spcAft>
              <a:buNone/>
            </a:pPr>
            <a:r>
              <a:rPr b="1" i="0" lang="en-GB" sz="4000" u="none" cap="none" strike="noStrike">
                <a:solidFill>
                  <a:srgbClr val="C00000"/>
                </a:solidFill>
                <a:latin typeface="Gill Sans"/>
                <a:ea typeface="Gill Sans"/>
                <a:cs typeface="Gill Sans"/>
                <a:sym typeface="Gill Sans"/>
              </a:rPr>
              <a:t>How do the passages relate to Solidarity and Peace?</a:t>
            </a:r>
            <a:endParaRPr/>
          </a:p>
        </p:txBody>
      </p:sp>
      <p:pic>
        <p:nvPicPr>
          <p:cNvPr descr="Book, Education, School, Literature, Knowledge, Reading" id="217" name="Google Shape;217;p8"/>
          <p:cNvPicPr preferRelativeResize="0"/>
          <p:nvPr/>
        </p:nvPicPr>
        <p:blipFill rotWithShape="1">
          <a:blip r:embed="rId5">
            <a:alphaModFix/>
          </a:blip>
          <a:srcRect b="7051" l="18586" r="17210" t="6517"/>
          <a:stretch/>
        </p:blipFill>
        <p:spPr>
          <a:xfrm>
            <a:off x="7176052" y="1619751"/>
            <a:ext cx="4750905" cy="426388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pic>
        <p:nvPicPr>
          <p:cNvPr id="223" name="Google Shape;223;p9"/>
          <p:cNvPicPr preferRelativeResize="0"/>
          <p:nvPr/>
        </p:nvPicPr>
        <p:blipFill rotWithShape="1">
          <a:blip r:embed="rId3">
            <a:alphaModFix/>
          </a:blip>
          <a:srcRect b="0" l="108" r="355" t="12102"/>
          <a:stretch/>
        </p:blipFill>
        <p:spPr>
          <a:xfrm>
            <a:off x="0" y="-2338"/>
            <a:ext cx="12192000" cy="1805013"/>
          </a:xfrm>
          <a:prstGeom prst="rect">
            <a:avLst/>
          </a:prstGeom>
          <a:noFill/>
          <a:ln>
            <a:noFill/>
          </a:ln>
        </p:spPr>
      </p:pic>
      <p:pic>
        <p:nvPicPr>
          <p:cNvPr id="224" name="Google Shape;224;p9"/>
          <p:cNvPicPr preferRelativeResize="0"/>
          <p:nvPr/>
        </p:nvPicPr>
        <p:blipFill rotWithShape="1">
          <a:blip r:embed="rId4">
            <a:alphaModFix/>
          </a:blip>
          <a:srcRect b="0" l="0" r="0" t="0"/>
          <a:stretch/>
        </p:blipFill>
        <p:spPr>
          <a:xfrm>
            <a:off x="180022" y="5700713"/>
            <a:ext cx="11547259" cy="1128576"/>
          </a:xfrm>
          <a:prstGeom prst="rect">
            <a:avLst/>
          </a:prstGeom>
          <a:noFill/>
          <a:ln>
            <a:noFill/>
          </a:ln>
        </p:spPr>
      </p:pic>
      <p:sp>
        <p:nvSpPr>
          <p:cNvPr id="225" name="Google Shape;225;p9"/>
          <p:cNvSpPr txBox="1"/>
          <p:nvPr/>
        </p:nvSpPr>
        <p:spPr>
          <a:xfrm>
            <a:off x="1158240" y="785381"/>
            <a:ext cx="9875520"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GB" sz="4400" u="none" cap="none" strike="noStrike">
                <a:solidFill>
                  <a:schemeClr val="lt1"/>
                </a:solidFill>
                <a:latin typeface="Gill Sans"/>
                <a:ea typeface="Gill Sans"/>
                <a:cs typeface="Gill Sans"/>
                <a:sym typeface="Gill Sans"/>
              </a:rPr>
              <a:t>Solidarity and Peace</a:t>
            </a:r>
            <a:endParaRPr/>
          </a:p>
        </p:txBody>
      </p:sp>
      <p:pic>
        <p:nvPicPr>
          <p:cNvPr descr="Book, Education, School, Literature, Knowledge, Reading" id="226" name="Google Shape;226;p9"/>
          <p:cNvPicPr preferRelativeResize="0"/>
          <p:nvPr/>
        </p:nvPicPr>
        <p:blipFill rotWithShape="1">
          <a:blip r:embed="rId5">
            <a:alphaModFix/>
          </a:blip>
          <a:srcRect b="7051" l="18586" r="17210" t="6517"/>
          <a:stretch/>
        </p:blipFill>
        <p:spPr>
          <a:xfrm>
            <a:off x="7176052" y="1619751"/>
            <a:ext cx="4750905" cy="4263887"/>
          </a:xfrm>
          <a:prstGeom prst="rect">
            <a:avLst/>
          </a:prstGeom>
          <a:noFill/>
          <a:ln>
            <a:noFill/>
          </a:ln>
        </p:spPr>
      </p:pic>
      <p:sp>
        <p:nvSpPr>
          <p:cNvPr id="227" name="Google Shape;227;p9"/>
          <p:cNvSpPr/>
          <p:nvPr/>
        </p:nvSpPr>
        <p:spPr>
          <a:xfrm>
            <a:off x="462100" y="2342541"/>
            <a:ext cx="6431875" cy="218521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GB" sz="3600" u="none" cap="none" strike="noStrike">
                <a:solidFill>
                  <a:schemeClr val="dk1"/>
                </a:solidFill>
                <a:latin typeface="Gill Sans"/>
                <a:ea typeface="Gill Sans"/>
                <a:cs typeface="Gill Sans"/>
                <a:sym typeface="Gill Sans"/>
              </a:rPr>
              <a:t>‘Live in harmony with one another. Do not be proud, but associate with those in need.’</a:t>
            </a:r>
            <a:endParaRPr/>
          </a:p>
          <a:p>
            <a:pPr indent="0" lvl="0" marL="0" marR="0" rtl="0" algn="ctr">
              <a:spcBef>
                <a:spcPts val="0"/>
              </a:spcBef>
              <a:spcAft>
                <a:spcPts val="0"/>
              </a:spcAft>
              <a:buNone/>
            </a:pPr>
            <a:r>
              <a:rPr b="1" i="0" lang="en-GB" sz="2800" u="none" cap="none" strike="noStrike">
                <a:solidFill>
                  <a:srgbClr val="C00000"/>
                </a:solidFill>
                <a:latin typeface="Gill Sans"/>
                <a:ea typeface="Gill Sans"/>
                <a:cs typeface="Gill Sans"/>
                <a:sym typeface="Gill Sans"/>
              </a:rPr>
              <a:t>Romans 12:16</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27"/>
                                        </p:tgtEl>
                                        <p:attrNameLst>
                                          <p:attrName>style.visibility</p:attrName>
                                        </p:attrNameLst>
                                      </p:cBhvr>
                                      <p:to>
                                        <p:strVal val="visible"/>
                                      </p:to>
                                    </p:set>
                                    <p:anim calcmode="lin" valueType="num">
                                      <p:cBhvr additive="base">
                                        <p:cTn dur="2000"/>
                                        <p:tgtEl>
                                          <p:spTgt spid="227"/>
                                        </p:tgtEl>
                                        <p:attrNameLst>
                                          <p:attrName>ppt_w</p:attrName>
                                        </p:attrNameLst>
                                      </p:cBhvr>
                                      <p:tavLst>
                                        <p:tav fmla="" tm="0">
                                          <p:val>
                                            <p:strVal val="0"/>
                                          </p:val>
                                        </p:tav>
                                        <p:tav fmla="" tm="100000">
                                          <p:val>
                                            <p:strVal val="#ppt_w"/>
                                          </p:val>
                                        </p:tav>
                                      </p:tavLst>
                                    </p:anim>
                                    <p:anim calcmode="lin" valueType="num">
                                      <p:cBhvr additive="base">
                                        <p:cTn dur="2000"/>
                                        <p:tgtEl>
                                          <p:spTgt spid="227"/>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id="233" name="Google Shape;233;p10"/>
          <p:cNvPicPr preferRelativeResize="0"/>
          <p:nvPr/>
        </p:nvPicPr>
        <p:blipFill rotWithShape="1">
          <a:blip r:embed="rId3">
            <a:alphaModFix/>
          </a:blip>
          <a:srcRect b="0" l="108" r="355" t="12102"/>
          <a:stretch/>
        </p:blipFill>
        <p:spPr>
          <a:xfrm>
            <a:off x="0" y="-2338"/>
            <a:ext cx="12192000" cy="1805013"/>
          </a:xfrm>
          <a:prstGeom prst="rect">
            <a:avLst/>
          </a:prstGeom>
          <a:noFill/>
          <a:ln>
            <a:noFill/>
          </a:ln>
        </p:spPr>
      </p:pic>
      <p:pic>
        <p:nvPicPr>
          <p:cNvPr id="234" name="Google Shape;234;p10"/>
          <p:cNvPicPr preferRelativeResize="0"/>
          <p:nvPr/>
        </p:nvPicPr>
        <p:blipFill rotWithShape="1">
          <a:blip r:embed="rId4">
            <a:alphaModFix/>
          </a:blip>
          <a:srcRect b="0" l="0" r="0" t="0"/>
          <a:stretch/>
        </p:blipFill>
        <p:spPr>
          <a:xfrm>
            <a:off x="180022" y="5700713"/>
            <a:ext cx="11547259" cy="1128576"/>
          </a:xfrm>
          <a:prstGeom prst="rect">
            <a:avLst/>
          </a:prstGeom>
          <a:noFill/>
          <a:ln>
            <a:noFill/>
          </a:ln>
        </p:spPr>
      </p:pic>
      <p:sp>
        <p:nvSpPr>
          <p:cNvPr id="235" name="Google Shape;235;p10"/>
          <p:cNvSpPr txBox="1"/>
          <p:nvPr/>
        </p:nvSpPr>
        <p:spPr>
          <a:xfrm>
            <a:off x="1158240" y="785381"/>
            <a:ext cx="9875520"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GB" sz="4400" u="none" cap="none" strike="noStrike">
                <a:solidFill>
                  <a:schemeClr val="lt1"/>
                </a:solidFill>
                <a:latin typeface="Gill Sans"/>
                <a:ea typeface="Gill Sans"/>
                <a:cs typeface="Gill Sans"/>
                <a:sym typeface="Gill Sans"/>
              </a:rPr>
              <a:t>Solidarity and Peace</a:t>
            </a:r>
            <a:endParaRPr/>
          </a:p>
        </p:txBody>
      </p:sp>
      <p:pic>
        <p:nvPicPr>
          <p:cNvPr descr="Book, Education, School, Literature, Knowledge, Reading" id="236" name="Google Shape;236;p10"/>
          <p:cNvPicPr preferRelativeResize="0"/>
          <p:nvPr/>
        </p:nvPicPr>
        <p:blipFill rotWithShape="1">
          <a:blip r:embed="rId5">
            <a:alphaModFix/>
          </a:blip>
          <a:srcRect b="7051" l="18586" r="17210" t="6517"/>
          <a:stretch/>
        </p:blipFill>
        <p:spPr>
          <a:xfrm>
            <a:off x="7176052" y="1619751"/>
            <a:ext cx="4750905" cy="4263887"/>
          </a:xfrm>
          <a:prstGeom prst="rect">
            <a:avLst/>
          </a:prstGeom>
          <a:noFill/>
          <a:ln>
            <a:noFill/>
          </a:ln>
        </p:spPr>
      </p:pic>
      <p:sp>
        <p:nvSpPr>
          <p:cNvPr id="237" name="Google Shape;237;p10"/>
          <p:cNvSpPr/>
          <p:nvPr/>
        </p:nvSpPr>
        <p:spPr>
          <a:xfrm>
            <a:off x="265043" y="1516269"/>
            <a:ext cx="6824760" cy="44012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GB" sz="3600" u="none" cap="none" strike="noStrike">
                <a:solidFill>
                  <a:schemeClr val="dk1"/>
                </a:solidFill>
                <a:latin typeface="Gill Sans"/>
                <a:ea typeface="Gill Sans"/>
                <a:cs typeface="Gill Sans"/>
                <a:sym typeface="Gill Sans"/>
              </a:rPr>
              <a:t>‘I appeal to you, sisters and brothers, by the name of our Lord Jesus Christ, that all of you agree, and that there be no divisions among you, but that you be united in the same mind and the same judgment.’</a:t>
            </a:r>
            <a:endParaRPr b="1" i="0" sz="2800" u="none" cap="none" strike="noStrike">
              <a:solidFill>
                <a:srgbClr val="C00000"/>
              </a:solidFill>
              <a:latin typeface="Gill Sans"/>
              <a:ea typeface="Gill Sans"/>
              <a:cs typeface="Gill Sans"/>
              <a:sym typeface="Gill Sans"/>
            </a:endParaRPr>
          </a:p>
          <a:p>
            <a:pPr indent="0" lvl="0" marL="0" marR="0" rtl="0" algn="ctr">
              <a:spcBef>
                <a:spcPts val="0"/>
              </a:spcBef>
              <a:spcAft>
                <a:spcPts val="0"/>
              </a:spcAft>
              <a:buNone/>
            </a:pPr>
            <a:r>
              <a:rPr b="1" i="0" lang="en-GB" sz="2800" u="none" cap="none" strike="noStrike">
                <a:solidFill>
                  <a:srgbClr val="C00000"/>
                </a:solidFill>
                <a:latin typeface="Gill Sans"/>
                <a:ea typeface="Gill Sans"/>
                <a:cs typeface="Gill Sans"/>
                <a:sym typeface="Gill Sans"/>
              </a:rPr>
              <a:t>1 Corinthians 1:10</a:t>
            </a:r>
            <a:endParaRPr b="1" i="0" sz="3600" u="none" cap="none" strike="noStrike">
              <a:solidFill>
                <a:srgbClr val="C00000"/>
              </a:solidFill>
              <a:latin typeface="Gill Sans"/>
              <a:ea typeface="Gill Sans"/>
              <a:cs typeface="Gill Sans"/>
              <a:sym typeface="Gill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37"/>
                                        </p:tgtEl>
                                        <p:attrNameLst>
                                          <p:attrName>style.visibility</p:attrName>
                                        </p:attrNameLst>
                                      </p:cBhvr>
                                      <p:to>
                                        <p:strVal val="visible"/>
                                      </p:to>
                                    </p:set>
                                    <p:anim calcmode="lin" valueType="num">
                                      <p:cBhvr additive="base">
                                        <p:cTn dur="2000"/>
                                        <p:tgtEl>
                                          <p:spTgt spid="237"/>
                                        </p:tgtEl>
                                        <p:attrNameLst>
                                          <p:attrName>ppt_w</p:attrName>
                                        </p:attrNameLst>
                                      </p:cBhvr>
                                      <p:tavLst>
                                        <p:tav fmla="" tm="0">
                                          <p:val>
                                            <p:strVal val="0"/>
                                          </p:val>
                                        </p:tav>
                                        <p:tav fmla="" tm="100000">
                                          <p:val>
                                            <p:strVal val="#ppt_w"/>
                                          </p:val>
                                        </p:tav>
                                      </p:tavLst>
                                    </p:anim>
                                    <p:anim calcmode="lin" valueType="num">
                                      <p:cBhvr additive="base">
                                        <p:cTn dur="2000"/>
                                        <p:tgtEl>
                                          <p:spTgt spid="237"/>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id="243" name="Google Shape;243;p11"/>
          <p:cNvPicPr preferRelativeResize="0"/>
          <p:nvPr/>
        </p:nvPicPr>
        <p:blipFill rotWithShape="1">
          <a:blip r:embed="rId3">
            <a:alphaModFix/>
          </a:blip>
          <a:srcRect b="0" l="108" r="355" t="12102"/>
          <a:stretch/>
        </p:blipFill>
        <p:spPr>
          <a:xfrm>
            <a:off x="0" y="-2338"/>
            <a:ext cx="12192000" cy="1805013"/>
          </a:xfrm>
          <a:prstGeom prst="rect">
            <a:avLst/>
          </a:prstGeom>
          <a:noFill/>
          <a:ln>
            <a:noFill/>
          </a:ln>
        </p:spPr>
      </p:pic>
      <p:pic>
        <p:nvPicPr>
          <p:cNvPr id="244" name="Google Shape;244;p11"/>
          <p:cNvPicPr preferRelativeResize="0"/>
          <p:nvPr/>
        </p:nvPicPr>
        <p:blipFill rotWithShape="1">
          <a:blip r:embed="rId4">
            <a:alphaModFix/>
          </a:blip>
          <a:srcRect b="0" l="0" r="0" t="0"/>
          <a:stretch/>
        </p:blipFill>
        <p:spPr>
          <a:xfrm>
            <a:off x="180022" y="5700713"/>
            <a:ext cx="11547259" cy="1128576"/>
          </a:xfrm>
          <a:prstGeom prst="rect">
            <a:avLst/>
          </a:prstGeom>
          <a:noFill/>
          <a:ln>
            <a:noFill/>
          </a:ln>
        </p:spPr>
      </p:pic>
      <p:sp>
        <p:nvSpPr>
          <p:cNvPr id="245" name="Google Shape;245;p11"/>
          <p:cNvSpPr txBox="1"/>
          <p:nvPr/>
        </p:nvSpPr>
        <p:spPr>
          <a:xfrm>
            <a:off x="1158240" y="785381"/>
            <a:ext cx="9875520"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GB" sz="4400" u="none" cap="none" strike="noStrike">
                <a:solidFill>
                  <a:schemeClr val="lt1"/>
                </a:solidFill>
                <a:latin typeface="Gill Sans"/>
                <a:ea typeface="Gill Sans"/>
                <a:cs typeface="Gill Sans"/>
                <a:sym typeface="Gill Sans"/>
              </a:rPr>
              <a:t>Solidarity and Peace</a:t>
            </a:r>
            <a:endParaRPr/>
          </a:p>
        </p:txBody>
      </p:sp>
      <p:pic>
        <p:nvPicPr>
          <p:cNvPr descr="Book, Education, School, Literature, Knowledge, Reading" id="246" name="Google Shape;246;p11"/>
          <p:cNvPicPr preferRelativeResize="0"/>
          <p:nvPr/>
        </p:nvPicPr>
        <p:blipFill rotWithShape="1">
          <a:blip r:embed="rId5">
            <a:alphaModFix/>
          </a:blip>
          <a:srcRect b="7051" l="18586" r="17210" t="6517"/>
          <a:stretch/>
        </p:blipFill>
        <p:spPr>
          <a:xfrm>
            <a:off x="7176052" y="1619751"/>
            <a:ext cx="4750905" cy="4263887"/>
          </a:xfrm>
          <a:prstGeom prst="rect">
            <a:avLst/>
          </a:prstGeom>
          <a:noFill/>
          <a:ln>
            <a:noFill/>
          </a:ln>
        </p:spPr>
      </p:pic>
      <p:sp>
        <p:nvSpPr>
          <p:cNvPr id="247" name="Google Shape;247;p11"/>
          <p:cNvSpPr/>
          <p:nvPr/>
        </p:nvSpPr>
        <p:spPr>
          <a:xfrm>
            <a:off x="265043" y="2342541"/>
            <a:ext cx="6431875" cy="218521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GB" sz="3600" u="none" cap="none" strike="noStrike">
                <a:solidFill>
                  <a:schemeClr val="dk1"/>
                </a:solidFill>
                <a:latin typeface="Gill Sans"/>
                <a:ea typeface="Gill Sans"/>
                <a:cs typeface="Gill Sans"/>
                <a:sym typeface="Gill Sans"/>
              </a:rPr>
              <a:t> ‘If one person suffers, all suffer together; if one member is honoured, all rejoice together.’</a:t>
            </a:r>
            <a:endParaRPr/>
          </a:p>
          <a:p>
            <a:pPr indent="0" lvl="0" marL="0" marR="0" rtl="0" algn="ctr">
              <a:spcBef>
                <a:spcPts val="0"/>
              </a:spcBef>
              <a:spcAft>
                <a:spcPts val="0"/>
              </a:spcAft>
              <a:buNone/>
            </a:pPr>
            <a:r>
              <a:rPr b="1" i="0" lang="en-GB" sz="2800" u="none" cap="none" strike="noStrike">
                <a:solidFill>
                  <a:srgbClr val="C00000"/>
                </a:solidFill>
                <a:latin typeface="Gill Sans"/>
                <a:ea typeface="Gill Sans"/>
                <a:cs typeface="Gill Sans"/>
                <a:sym typeface="Gill Sans"/>
              </a:rPr>
              <a:t>1 Corinthians 12:26</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47"/>
                                        </p:tgtEl>
                                        <p:attrNameLst>
                                          <p:attrName>style.visibility</p:attrName>
                                        </p:attrNameLst>
                                      </p:cBhvr>
                                      <p:to>
                                        <p:strVal val="visible"/>
                                      </p:to>
                                    </p:set>
                                    <p:anim calcmode="lin" valueType="num">
                                      <p:cBhvr additive="base">
                                        <p:cTn dur="2000"/>
                                        <p:tgtEl>
                                          <p:spTgt spid="247"/>
                                        </p:tgtEl>
                                        <p:attrNameLst>
                                          <p:attrName>ppt_w</p:attrName>
                                        </p:attrNameLst>
                                      </p:cBhvr>
                                      <p:tavLst>
                                        <p:tav fmla="" tm="0">
                                          <p:val>
                                            <p:strVal val="0"/>
                                          </p:val>
                                        </p:tav>
                                        <p:tav fmla="" tm="100000">
                                          <p:val>
                                            <p:strVal val="#ppt_w"/>
                                          </p:val>
                                        </p:tav>
                                      </p:tavLst>
                                    </p:anim>
                                    <p:anim calcmode="lin" valueType="num">
                                      <p:cBhvr additive="base">
                                        <p:cTn dur="2000"/>
                                        <p:tgtEl>
                                          <p:spTgt spid="247"/>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id="253" name="Google Shape;253;p12"/>
          <p:cNvPicPr preferRelativeResize="0"/>
          <p:nvPr/>
        </p:nvPicPr>
        <p:blipFill rotWithShape="1">
          <a:blip r:embed="rId3">
            <a:alphaModFix/>
          </a:blip>
          <a:srcRect b="0" l="108" r="355" t="12102"/>
          <a:stretch/>
        </p:blipFill>
        <p:spPr>
          <a:xfrm>
            <a:off x="0" y="-2338"/>
            <a:ext cx="12192000" cy="1805013"/>
          </a:xfrm>
          <a:prstGeom prst="rect">
            <a:avLst/>
          </a:prstGeom>
          <a:noFill/>
          <a:ln>
            <a:noFill/>
          </a:ln>
        </p:spPr>
      </p:pic>
      <p:pic>
        <p:nvPicPr>
          <p:cNvPr id="254" name="Google Shape;254;p12"/>
          <p:cNvPicPr preferRelativeResize="0"/>
          <p:nvPr/>
        </p:nvPicPr>
        <p:blipFill rotWithShape="1">
          <a:blip r:embed="rId4">
            <a:alphaModFix/>
          </a:blip>
          <a:srcRect b="0" l="0" r="0" t="0"/>
          <a:stretch/>
        </p:blipFill>
        <p:spPr>
          <a:xfrm>
            <a:off x="180022" y="5700713"/>
            <a:ext cx="11547259" cy="1128576"/>
          </a:xfrm>
          <a:prstGeom prst="rect">
            <a:avLst/>
          </a:prstGeom>
          <a:noFill/>
          <a:ln>
            <a:noFill/>
          </a:ln>
        </p:spPr>
      </p:pic>
      <p:sp>
        <p:nvSpPr>
          <p:cNvPr id="255" name="Google Shape;255;p12"/>
          <p:cNvSpPr txBox="1"/>
          <p:nvPr/>
        </p:nvSpPr>
        <p:spPr>
          <a:xfrm>
            <a:off x="1158240" y="785381"/>
            <a:ext cx="9875520"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GB" sz="4400" u="none" cap="none" strike="noStrike">
                <a:solidFill>
                  <a:schemeClr val="lt1"/>
                </a:solidFill>
                <a:latin typeface="Gill Sans"/>
                <a:ea typeface="Gill Sans"/>
                <a:cs typeface="Gill Sans"/>
                <a:sym typeface="Gill Sans"/>
              </a:rPr>
              <a:t>Solidarity and Peace</a:t>
            </a:r>
            <a:endParaRPr/>
          </a:p>
        </p:txBody>
      </p:sp>
      <p:pic>
        <p:nvPicPr>
          <p:cNvPr descr="Book, Education, School, Literature, Knowledge, Reading" id="256" name="Google Shape;256;p12"/>
          <p:cNvPicPr preferRelativeResize="0"/>
          <p:nvPr/>
        </p:nvPicPr>
        <p:blipFill rotWithShape="1">
          <a:blip r:embed="rId5">
            <a:alphaModFix/>
          </a:blip>
          <a:srcRect b="7051" l="18586" r="17210" t="6517"/>
          <a:stretch/>
        </p:blipFill>
        <p:spPr>
          <a:xfrm>
            <a:off x="7176052" y="1619751"/>
            <a:ext cx="4750905" cy="4263887"/>
          </a:xfrm>
          <a:prstGeom prst="rect">
            <a:avLst/>
          </a:prstGeom>
          <a:noFill/>
          <a:ln>
            <a:noFill/>
          </a:ln>
        </p:spPr>
      </p:pic>
      <p:sp>
        <p:nvSpPr>
          <p:cNvPr id="257" name="Google Shape;257;p12"/>
          <p:cNvSpPr/>
          <p:nvPr/>
        </p:nvSpPr>
        <p:spPr>
          <a:xfrm>
            <a:off x="462100" y="1802675"/>
            <a:ext cx="6431875" cy="378565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GB" sz="3600" u="none" cap="none" strike="noStrike">
                <a:solidFill>
                  <a:schemeClr val="dk1"/>
                </a:solidFill>
                <a:latin typeface="Gill Sans"/>
                <a:ea typeface="Gill Sans"/>
                <a:cs typeface="Gill Sans"/>
                <a:sym typeface="Gill Sans"/>
              </a:rPr>
              <a:t>‘Bear with each other and forgive one another. Forgive as the Lord forgave you.  And over all these virtues put on love, which binds them all together in perfect unity.’</a:t>
            </a:r>
            <a:endParaRPr/>
          </a:p>
          <a:p>
            <a:pPr indent="0" lvl="0" marL="0" marR="0" rtl="0" algn="ctr">
              <a:spcBef>
                <a:spcPts val="0"/>
              </a:spcBef>
              <a:spcAft>
                <a:spcPts val="0"/>
              </a:spcAft>
              <a:buNone/>
            </a:pPr>
            <a:r>
              <a:rPr b="1" i="0" lang="en-GB" sz="2400" u="none" cap="none" strike="noStrike">
                <a:solidFill>
                  <a:srgbClr val="C00000"/>
                </a:solidFill>
                <a:latin typeface="Gill Sans"/>
                <a:ea typeface="Gill Sans"/>
                <a:cs typeface="Gill Sans"/>
                <a:sym typeface="Gill Sans"/>
              </a:rPr>
              <a:t>Colossians 3:13-14</a:t>
            </a:r>
            <a:endParaRPr b="1" i="0" sz="1800" u="none" cap="none" strike="noStrike">
              <a:solidFill>
                <a:srgbClr val="C00000"/>
              </a:solidFill>
              <a:latin typeface="Gill Sans"/>
              <a:ea typeface="Gill Sans"/>
              <a:cs typeface="Gill Sans"/>
              <a:sym typeface="Gill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57"/>
                                        </p:tgtEl>
                                        <p:attrNameLst>
                                          <p:attrName>style.visibility</p:attrName>
                                        </p:attrNameLst>
                                      </p:cBhvr>
                                      <p:to>
                                        <p:strVal val="visible"/>
                                      </p:to>
                                    </p:set>
                                    <p:anim calcmode="lin" valueType="num">
                                      <p:cBhvr additive="base">
                                        <p:cTn dur="2000"/>
                                        <p:tgtEl>
                                          <p:spTgt spid="257"/>
                                        </p:tgtEl>
                                        <p:attrNameLst>
                                          <p:attrName>ppt_w</p:attrName>
                                        </p:attrNameLst>
                                      </p:cBhvr>
                                      <p:tavLst>
                                        <p:tav fmla="" tm="0">
                                          <p:val>
                                            <p:strVal val="0"/>
                                          </p:val>
                                        </p:tav>
                                        <p:tav fmla="" tm="100000">
                                          <p:val>
                                            <p:strVal val="#ppt_w"/>
                                          </p:val>
                                        </p:tav>
                                      </p:tavLst>
                                    </p:anim>
                                    <p:anim calcmode="lin" valueType="num">
                                      <p:cBhvr additive="base">
                                        <p:cTn dur="2000"/>
                                        <p:tgtEl>
                                          <p:spTgt spid="257"/>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pic>
        <p:nvPicPr>
          <p:cNvPr id="99" name="Google Shape;99;p2"/>
          <p:cNvPicPr preferRelativeResize="0"/>
          <p:nvPr/>
        </p:nvPicPr>
        <p:blipFill rotWithShape="1">
          <a:blip r:embed="rId3">
            <a:alphaModFix/>
          </a:blip>
          <a:srcRect b="0" l="108" r="355" t="12102"/>
          <a:stretch/>
        </p:blipFill>
        <p:spPr>
          <a:xfrm>
            <a:off x="0" y="-2338"/>
            <a:ext cx="12192000" cy="1805013"/>
          </a:xfrm>
          <a:prstGeom prst="rect">
            <a:avLst/>
          </a:prstGeom>
          <a:noFill/>
          <a:ln>
            <a:noFill/>
          </a:ln>
        </p:spPr>
      </p:pic>
      <p:pic>
        <p:nvPicPr>
          <p:cNvPr id="100" name="Google Shape;100;p2"/>
          <p:cNvPicPr preferRelativeResize="0"/>
          <p:nvPr/>
        </p:nvPicPr>
        <p:blipFill rotWithShape="1">
          <a:blip r:embed="rId4">
            <a:alphaModFix/>
          </a:blip>
          <a:srcRect b="0" l="0" r="0" t="0"/>
          <a:stretch/>
        </p:blipFill>
        <p:spPr>
          <a:xfrm>
            <a:off x="180022" y="5700713"/>
            <a:ext cx="11547259" cy="1128576"/>
          </a:xfrm>
          <a:prstGeom prst="rect">
            <a:avLst/>
          </a:prstGeom>
          <a:noFill/>
          <a:ln>
            <a:noFill/>
          </a:ln>
        </p:spPr>
      </p:pic>
      <p:sp>
        <p:nvSpPr>
          <p:cNvPr id="101" name="Google Shape;101;p2"/>
          <p:cNvSpPr txBox="1"/>
          <p:nvPr/>
        </p:nvSpPr>
        <p:spPr>
          <a:xfrm>
            <a:off x="1158240" y="785381"/>
            <a:ext cx="9875520"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GB" sz="4400" u="none" cap="none" strike="noStrike">
                <a:solidFill>
                  <a:schemeClr val="lt1"/>
                </a:solidFill>
                <a:latin typeface="Gill Sans"/>
                <a:ea typeface="Gill Sans"/>
                <a:cs typeface="Gill Sans"/>
                <a:sym typeface="Gill Sans"/>
              </a:rPr>
              <a:t>Starter</a:t>
            </a:r>
            <a:endParaRPr/>
          </a:p>
        </p:txBody>
      </p:sp>
      <p:pic>
        <p:nvPicPr>
          <p:cNvPr descr="Caritas Westminster on Twitter: &amp;quot;The six principles of CST we have chosen  for #loveinaction.How can we use them in our daily lives?… &amp;quot;" id="102" name="Google Shape;102;p2"/>
          <p:cNvPicPr preferRelativeResize="0"/>
          <p:nvPr/>
        </p:nvPicPr>
        <p:blipFill rotWithShape="1">
          <a:blip r:embed="rId5">
            <a:alphaModFix/>
          </a:blip>
          <a:srcRect b="902" l="2371" r="1665" t="700"/>
          <a:stretch/>
        </p:blipFill>
        <p:spPr>
          <a:xfrm>
            <a:off x="0" y="-50931"/>
            <a:ext cx="12225929" cy="600332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pic>
        <p:nvPicPr>
          <p:cNvPr id="263" name="Google Shape;263;p13"/>
          <p:cNvPicPr preferRelativeResize="0"/>
          <p:nvPr/>
        </p:nvPicPr>
        <p:blipFill rotWithShape="1">
          <a:blip r:embed="rId3">
            <a:alphaModFix/>
          </a:blip>
          <a:srcRect b="0" l="108" r="355" t="12102"/>
          <a:stretch/>
        </p:blipFill>
        <p:spPr>
          <a:xfrm>
            <a:off x="0" y="-2338"/>
            <a:ext cx="12192000" cy="1805013"/>
          </a:xfrm>
          <a:prstGeom prst="rect">
            <a:avLst/>
          </a:prstGeom>
          <a:noFill/>
          <a:ln>
            <a:noFill/>
          </a:ln>
        </p:spPr>
      </p:pic>
      <p:pic>
        <p:nvPicPr>
          <p:cNvPr id="264" name="Google Shape;264;p13"/>
          <p:cNvPicPr preferRelativeResize="0"/>
          <p:nvPr/>
        </p:nvPicPr>
        <p:blipFill rotWithShape="1">
          <a:blip r:embed="rId4">
            <a:alphaModFix/>
          </a:blip>
          <a:srcRect b="0" l="0" r="0" t="0"/>
          <a:stretch/>
        </p:blipFill>
        <p:spPr>
          <a:xfrm>
            <a:off x="180022" y="5700713"/>
            <a:ext cx="11547259" cy="1128576"/>
          </a:xfrm>
          <a:prstGeom prst="rect">
            <a:avLst/>
          </a:prstGeom>
          <a:noFill/>
          <a:ln>
            <a:noFill/>
          </a:ln>
        </p:spPr>
      </p:pic>
      <p:sp>
        <p:nvSpPr>
          <p:cNvPr id="265" name="Google Shape;265;p13"/>
          <p:cNvSpPr txBox="1"/>
          <p:nvPr/>
        </p:nvSpPr>
        <p:spPr>
          <a:xfrm>
            <a:off x="1158240" y="785381"/>
            <a:ext cx="9875520"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GB" sz="4400" u="none" cap="none" strike="noStrike">
                <a:solidFill>
                  <a:schemeClr val="lt1"/>
                </a:solidFill>
                <a:latin typeface="Gill Sans"/>
                <a:ea typeface="Gill Sans"/>
                <a:cs typeface="Gill Sans"/>
                <a:sym typeface="Gill Sans"/>
              </a:rPr>
              <a:t>Solidarity and Peace</a:t>
            </a:r>
            <a:endParaRPr/>
          </a:p>
        </p:txBody>
      </p:sp>
      <p:pic>
        <p:nvPicPr>
          <p:cNvPr descr="Book, Education, School, Literature, Knowledge, Reading" id="266" name="Google Shape;266;p13"/>
          <p:cNvPicPr preferRelativeResize="0"/>
          <p:nvPr/>
        </p:nvPicPr>
        <p:blipFill rotWithShape="1">
          <a:blip r:embed="rId5">
            <a:alphaModFix/>
          </a:blip>
          <a:srcRect b="7051" l="18586" r="17210" t="6517"/>
          <a:stretch/>
        </p:blipFill>
        <p:spPr>
          <a:xfrm>
            <a:off x="7176052" y="1619751"/>
            <a:ext cx="4750905" cy="4263887"/>
          </a:xfrm>
          <a:prstGeom prst="rect">
            <a:avLst/>
          </a:prstGeom>
          <a:noFill/>
          <a:ln>
            <a:noFill/>
          </a:ln>
        </p:spPr>
      </p:pic>
      <p:sp>
        <p:nvSpPr>
          <p:cNvPr id="267" name="Google Shape;267;p13"/>
          <p:cNvSpPr/>
          <p:nvPr/>
        </p:nvSpPr>
        <p:spPr>
          <a:xfrm>
            <a:off x="318225" y="1802675"/>
            <a:ext cx="6719624" cy="34778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sz="4400">
              <a:solidFill>
                <a:schemeClr val="dk1"/>
              </a:solidFill>
              <a:latin typeface="Gill Sans"/>
              <a:ea typeface="Gill Sans"/>
              <a:cs typeface="Gill Sans"/>
              <a:sym typeface="Gill Sans"/>
            </a:endParaRPr>
          </a:p>
          <a:p>
            <a:pPr indent="0" lvl="0" marL="0" marR="0" rtl="0" algn="ctr">
              <a:spcBef>
                <a:spcPts val="0"/>
              </a:spcBef>
              <a:spcAft>
                <a:spcPts val="0"/>
              </a:spcAft>
              <a:buNone/>
            </a:pPr>
            <a:r>
              <a:rPr lang="en-GB" sz="4400">
                <a:solidFill>
                  <a:schemeClr val="dk1"/>
                </a:solidFill>
                <a:latin typeface="Gill Sans"/>
                <a:ea typeface="Gill Sans"/>
                <a:cs typeface="Gill Sans"/>
                <a:sym typeface="Gill Sans"/>
              </a:rPr>
              <a:t>Which passage resonated with you most? Why?</a:t>
            </a:r>
            <a:endParaRPr b="0" i="0" sz="1600" u="none" cap="none" strike="noStrike">
              <a:solidFill>
                <a:srgbClr val="000000"/>
              </a:solidFill>
              <a:latin typeface="Quattrocento Sans"/>
              <a:ea typeface="Quattrocento Sans"/>
              <a:cs typeface="Quattrocento Sans"/>
              <a:sym typeface="Quattrocento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67"/>
                                        </p:tgtEl>
                                        <p:attrNameLst>
                                          <p:attrName>style.visibility</p:attrName>
                                        </p:attrNameLst>
                                      </p:cBhvr>
                                      <p:to>
                                        <p:strVal val="visible"/>
                                      </p:to>
                                    </p:set>
                                    <p:anim calcmode="lin" valueType="num">
                                      <p:cBhvr additive="base">
                                        <p:cTn dur="2000"/>
                                        <p:tgtEl>
                                          <p:spTgt spid="267"/>
                                        </p:tgtEl>
                                        <p:attrNameLst>
                                          <p:attrName>ppt_w</p:attrName>
                                        </p:attrNameLst>
                                      </p:cBhvr>
                                      <p:tavLst>
                                        <p:tav fmla="" tm="0">
                                          <p:val>
                                            <p:strVal val="0"/>
                                          </p:val>
                                        </p:tav>
                                        <p:tav fmla="" tm="100000">
                                          <p:val>
                                            <p:strVal val="#ppt_w"/>
                                          </p:val>
                                        </p:tav>
                                      </p:tavLst>
                                    </p:anim>
                                    <p:anim calcmode="lin" valueType="num">
                                      <p:cBhvr additive="base">
                                        <p:cTn dur="2000"/>
                                        <p:tgtEl>
                                          <p:spTgt spid="267"/>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pic>
        <p:nvPicPr>
          <p:cNvPr id="273" name="Google Shape;273;p15"/>
          <p:cNvPicPr preferRelativeResize="0"/>
          <p:nvPr/>
        </p:nvPicPr>
        <p:blipFill rotWithShape="1">
          <a:blip r:embed="rId3">
            <a:alphaModFix/>
          </a:blip>
          <a:srcRect b="0" l="108" r="355" t="12102"/>
          <a:stretch/>
        </p:blipFill>
        <p:spPr>
          <a:xfrm>
            <a:off x="0" y="-2338"/>
            <a:ext cx="12192000" cy="1805013"/>
          </a:xfrm>
          <a:prstGeom prst="rect">
            <a:avLst/>
          </a:prstGeom>
          <a:noFill/>
          <a:ln>
            <a:noFill/>
          </a:ln>
        </p:spPr>
      </p:pic>
      <p:pic>
        <p:nvPicPr>
          <p:cNvPr id="274" name="Google Shape;274;p15"/>
          <p:cNvPicPr preferRelativeResize="0"/>
          <p:nvPr/>
        </p:nvPicPr>
        <p:blipFill rotWithShape="1">
          <a:blip r:embed="rId4">
            <a:alphaModFix/>
          </a:blip>
          <a:srcRect b="0" l="0" r="0" t="0"/>
          <a:stretch/>
        </p:blipFill>
        <p:spPr>
          <a:xfrm>
            <a:off x="180022" y="5700713"/>
            <a:ext cx="11547259" cy="1128576"/>
          </a:xfrm>
          <a:prstGeom prst="rect">
            <a:avLst/>
          </a:prstGeom>
          <a:noFill/>
          <a:ln>
            <a:noFill/>
          </a:ln>
        </p:spPr>
      </p:pic>
      <p:sp>
        <p:nvSpPr>
          <p:cNvPr id="275" name="Google Shape;275;p15"/>
          <p:cNvSpPr txBox="1"/>
          <p:nvPr/>
        </p:nvSpPr>
        <p:spPr>
          <a:xfrm>
            <a:off x="1158240" y="785381"/>
            <a:ext cx="9875520"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GB" sz="4400" u="none" cap="none" strike="noStrike">
                <a:solidFill>
                  <a:schemeClr val="lt1"/>
                </a:solidFill>
                <a:latin typeface="Gill Sans"/>
                <a:ea typeface="Gill Sans"/>
                <a:cs typeface="Gill Sans"/>
                <a:sym typeface="Gill Sans"/>
              </a:rPr>
              <a:t>Solidarity and Peace</a:t>
            </a:r>
            <a:endParaRPr/>
          </a:p>
        </p:txBody>
      </p:sp>
      <p:pic>
        <p:nvPicPr>
          <p:cNvPr id="276" name="Google Shape;276;p15"/>
          <p:cNvPicPr preferRelativeResize="0"/>
          <p:nvPr/>
        </p:nvPicPr>
        <p:blipFill rotWithShape="1">
          <a:blip r:embed="rId5">
            <a:alphaModFix/>
          </a:blip>
          <a:srcRect b="0" l="15163" r="28912" t="19275"/>
          <a:stretch/>
        </p:blipFill>
        <p:spPr>
          <a:xfrm>
            <a:off x="6690569" y="1554822"/>
            <a:ext cx="5295041" cy="4299326"/>
          </a:xfrm>
          <a:prstGeom prst="rect">
            <a:avLst/>
          </a:prstGeom>
          <a:noFill/>
          <a:ln>
            <a:noFill/>
          </a:ln>
        </p:spPr>
      </p:pic>
      <p:sp>
        <p:nvSpPr>
          <p:cNvPr id="277" name="Google Shape;277;p15"/>
          <p:cNvSpPr txBox="1"/>
          <p:nvPr/>
        </p:nvSpPr>
        <p:spPr>
          <a:xfrm>
            <a:off x="180022" y="2921168"/>
            <a:ext cx="6205592"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C40F0F"/>
              </a:buClr>
              <a:buSzPts val="6000"/>
              <a:buFont typeface="Gill Sans"/>
              <a:buNone/>
            </a:pPr>
            <a:r>
              <a:rPr b="0" i="0" lang="en-GB" sz="6000" u="none" cap="none" strike="noStrike">
                <a:solidFill>
                  <a:srgbClr val="C40F0F"/>
                </a:solidFill>
                <a:latin typeface="Gill Sans"/>
                <a:ea typeface="Gill Sans"/>
                <a:cs typeface="Gill Sans"/>
                <a:sym typeface="Gill Sans"/>
              </a:rPr>
              <a:t>Let Us Pray…</a:t>
            </a:r>
            <a:endParaRPr b="0" i="0" sz="5400" u="none" cap="none" strike="noStrike">
              <a:solidFill>
                <a:srgbClr val="C40F0F"/>
              </a:solidFill>
              <a:latin typeface="Gill Sans"/>
              <a:ea typeface="Gill Sans"/>
              <a:cs typeface="Gill Sans"/>
              <a:sym typeface="Gill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76"/>
                                        </p:tgtEl>
                                        <p:attrNameLst>
                                          <p:attrName>style.visibility</p:attrName>
                                        </p:attrNameLst>
                                      </p:cBhvr>
                                      <p:to>
                                        <p:strVal val="visible"/>
                                      </p:to>
                                    </p:set>
                                    <p:animEffect filter="fade" transition="in">
                                      <p:cBhvr>
                                        <p:cTn dur="5000"/>
                                        <p:tgtEl>
                                          <p:spTgt spid="276"/>
                                        </p:tgtEl>
                                      </p:cBhvr>
                                    </p:animEffect>
                                  </p:childTnLst>
                                </p:cTn>
                              </p:par>
                              <p:par>
                                <p:cTn fill="hold" nodeType="withEffect" presetClass="entr" presetID="23" presetSubtype="16">
                                  <p:stCondLst>
                                    <p:cond delay="0"/>
                                  </p:stCondLst>
                                  <p:childTnLst>
                                    <p:set>
                                      <p:cBhvr>
                                        <p:cTn dur="1" fill="hold">
                                          <p:stCondLst>
                                            <p:cond delay="0"/>
                                          </p:stCondLst>
                                        </p:cTn>
                                        <p:tgtEl>
                                          <p:spTgt spid="277"/>
                                        </p:tgtEl>
                                        <p:attrNameLst>
                                          <p:attrName>style.visibility</p:attrName>
                                        </p:attrNameLst>
                                      </p:cBhvr>
                                      <p:to>
                                        <p:strVal val="visible"/>
                                      </p:to>
                                    </p:set>
                                    <p:anim calcmode="lin" valueType="num">
                                      <p:cBhvr additive="base">
                                        <p:cTn dur="5000"/>
                                        <p:tgtEl>
                                          <p:spTgt spid="277"/>
                                        </p:tgtEl>
                                        <p:attrNameLst>
                                          <p:attrName>ppt_w</p:attrName>
                                        </p:attrNameLst>
                                      </p:cBhvr>
                                      <p:tavLst>
                                        <p:tav fmla="" tm="0">
                                          <p:val>
                                            <p:strVal val="0"/>
                                          </p:val>
                                        </p:tav>
                                        <p:tav fmla="" tm="100000">
                                          <p:val>
                                            <p:strVal val="#ppt_w"/>
                                          </p:val>
                                        </p:tav>
                                      </p:tavLst>
                                    </p:anim>
                                    <p:anim calcmode="lin" valueType="num">
                                      <p:cBhvr additive="base">
                                        <p:cTn dur="5000"/>
                                        <p:tgtEl>
                                          <p:spTgt spid="277"/>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pic>
        <p:nvPicPr>
          <p:cNvPr id="283" name="Google Shape;283;p16"/>
          <p:cNvPicPr preferRelativeResize="0"/>
          <p:nvPr/>
        </p:nvPicPr>
        <p:blipFill rotWithShape="1">
          <a:blip r:embed="rId3">
            <a:alphaModFix/>
          </a:blip>
          <a:srcRect b="0" l="108" r="355" t="12102"/>
          <a:stretch/>
        </p:blipFill>
        <p:spPr>
          <a:xfrm>
            <a:off x="0" y="-2338"/>
            <a:ext cx="12192000" cy="1805013"/>
          </a:xfrm>
          <a:prstGeom prst="rect">
            <a:avLst/>
          </a:prstGeom>
          <a:noFill/>
          <a:ln>
            <a:noFill/>
          </a:ln>
        </p:spPr>
      </p:pic>
      <p:pic>
        <p:nvPicPr>
          <p:cNvPr id="284" name="Google Shape;284;p16"/>
          <p:cNvPicPr preferRelativeResize="0"/>
          <p:nvPr/>
        </p:nvPicPr>
        <p:blipFill rotWithShape="1">
          <a:blip r:embed="rId4">
            <a:alphaModFix/>
          </a:blip>
          <a:srcRect b="0" l="0" r="0" t="0"/>
          <a:stretch/>
        </p:blipFill>
        <p:spPr>
          <a:xfrm>
            <a:off x="180022" y="5700713"/>
            <a:ext cx="11547259" cy="1128576"/>
          </a:xfrm>
          <a:prstGeom prst="rect">
            <a:avLst/>
          </a:prstGeom>
          <a:noFill/>
          <a:ln>
            <a:noFill/>
          </a:ln>
        </p:spPr>
      </p:pic>
      <p:sp>
        <p:nvSpPr>
          <p:cNvPr id="285" name="Google Shape;285;p16"/>
          <p:cNvSpPr txBox="1"/>
          <p:nvPr/>
        </p:nvSpPr>
        <p:spPr>
          <a:xfrm>
            <a:off x="1158240" y="785381"/>
            <a:ext cx="9875520"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GB" sz="4400" u="none" cap="none" strike="noStrike">
                <a:solidFill>
                  <a:schemeClr val="lt1"/>
                </a:solidFill>
                <a:latin typeface="Gill Sans"/>
                <a:ea typeface="Gill Sans"/>
                <a:cs typeface="Gill Sans"/>
                <a:sym typeface="Gill Sans"/>
              </a:rPr>
              <a:t>Solidarity and Peace</a:t>
            </a:r>
            <a:endParaRPr/>
          </a:p>
        </p:txBody>
      </p:sp>
      <p:sp>
        <p:nvSpPr>
          <p:cNvPr id="286" name="Google Shape;286;p16"/>
          <p:cNvSpPr/>
          <p:nvPr/>
        </p:nvSpPr>
        <p:spPr>
          <a:xfrm>
            <a:off x="0" y="1735758"/>
            <a:ext cx="8368592" cy="403187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GB" sz="3200" u="none" cap="none" strike="noStrike">
                <a:solidFill>
                  <a:schemeClr val="dk1"/>
                </a:solidFill>
                <a:latin typeface="Gill Sans"/>
                <a:ea typeface="Gill Sans"/>
                <a:cs typeface="Gill Sans"/>
                <a:sym typeface="Gill Sans"/>
              </a:rPr>
              <a:t>Loving God,</a:t>
            </a:r>
            <a:endParaRPr/>
          </a:p>
          <a:p>
            <a:pPr indent="0" lvl="0" marL="0" marR="0" rtl="0" algn="ctr">
              <a:spcBef>
                <a:spcPts val="0"/>
              </a:spcBef>
              <a:spcAft>
                <a:spcPts val="0"/>
              </a:spcAft>
              <a:buNone/>
            </a:pPr>
            <a:r>
              <a:rPr b="0" i="0" lang="en-GB" sz="3200" u="none" cap="none" strike="noStrike">
                <a:solidFill>
                  <a:schemeClr val="dk1"/>
                </a:solidFill>
                <a:latin typeface="Gill Sans"/>
                <a:ea typeface="Gill Sans"/>
                <a:cs typeface="Gill Sans"/>
                <a:sym typeface="Gill Sans"/>
              </a:rPr>
              <a:t>We come together to thank you for our human family.  You created our world so that we may live in harmony with one another.</a:t>
            </a:r>
            <a:endParaRPr/>
          </a:p>
          <a:p>
            <a:pPr indent="0" lvl="0" marL="0" marR="0" rtl="0" algn="ctr">
              <a:spcBef>
                <a:spcPts val="0"/>
              </a:spcBef>
              <a:spcAft>
                <a:spcPts val="0"/>
              </a:spcAft>
              <a:buNone/>
            </a:pPr>
            <a:r>
              <a:rPr b="0" i="0" lang="en-GB" sz="3200" u="none" cap="none" strike="noStrike">
                <a:solidFill>
                  <a:schemeClr val="dk1"/>
                </a:solidFill>
                <a:latin typeface="Gill Sans"/>
                <a:ea typeface="Gill Sans"/>
                <a:cs typeface="Gill Sans"/>
                <a:sym typeface="Gill Sans"/>
              </a:rPr>
              <a:t>Help us to follow the example of Your Son, Jesus Christ, by spreading Your peace and by standing in solidarity with those who cannot speak for themselves.</a:t>
            </a:r>
            <a:endParaRPr b="0" i="0" sz="3200" u="none" cap="none" strike="noStrike">
              <a:solidFill>
                <a:schemeClr val="dk1"/>
              </a:solidFill>
              <a:latin typeface="Gill Sans"/>
              <a:ea typeface="Gill Sans"/>
              <a:cs typeface="Gill Sans"/>
              <a:sym typeface="Gill Sans"/>
            </a:endParaRPr>
          </a:p>
        </p:txBody>
      </p:sp>
      <p:pic>
        <p:nvPicPr>
          <p:cNvPr descr="St. George's Catholic Primary School - Love in Action Project" id="287" name="Google Shape;287;p16"/>
          <p:cNvPicPr preferRelativeResize="0"/>
          <p:nvPr/>
        </p:nvPicPr>
        <p:blipFill rotWithShape="1">
          <a:blip r:embed="rId5">
            <a:alphaModFix/>
          </a:blip>
          <a:srcRect b="0" l="0" r="0" t="0"/>
          <a:stretch/>
        </p:blipFill>
        <p:spPr>
          <a:xfrm>
            <a:off x="8368593" y="1554822"/>
            <a:ext cx="3823407" cy="530317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pic>
        <p:nvPicPr>
          <p:cNvPr id="293" name="Google Shape;293;p17"/>
          <p:cNvPicPr preferRelativeResize="0"/>
          <p:nvPr/>
        </p:nvPicPr>
        <p:blipFill rotWithShape="1">
          <a:blip r:embed="rId3">
            <a:alphaModFix/>
          </a:blip>
          <a:srcRect b="0" l="108" r="355" t="12102"/>
          <a:stretch/>
        </p:blipFill>
        <p:spPr>
          <a:xfrm>
            <a:off x="0" y="-2338"/>
            <a:ext cx="12192000" cy="1805013"/>
          </a:xfrm>
          <a:prstGeom prst="rect">
            <a:avLst/>
          </a:prstGeom>
          <a:noFill/>
          <a:ln>
            <a:noFill/>
          </a:ln>
        </p:spPr>
      </p:pic>
      <p:pic>
        <p:nvPicPr>
          <p:cNvPr id="294" name="Google Shape;294;p17"/>
          <p:cNvPicPr preferRelativeResize="0"/>
          <p:nvPr/>
        </p:nvPicPr>
        <p:blipFill rotWithShape="1">
          <a:blip r:embed="rId4">
            <a:alphaModFix/>
          </a:blip>
          <a:srcRect b="0" l="0" r="0" t="0"/>
          <a:stretch/>
        </p:blipFill>
        <p:spPr>
          <a:xfrm>
            <a:off x="180022" y="5700713"/>
            <a:ext cx="11547259" cy="1128576"/>
          </a:xfrm>
          <a:prstGeom prst="rect">
            <a:avLst/>
          </a:prstGeom>
          <a:noFill/>
          <a:ln>
            <a:noFill/>
          </a:ln>
        </p:spPr>
      </p:pic>
      <p:sp>
        <p:nvSpPr>
          <p:cNvPr id="295" name="Google Shape;295;p17"/>
          <p:cNvSpPr txBox="1"/>
          <p:nvPr/>
        </p:nvSpPr>
        <p:spPr>
          <a:xfrm>
            <a:off x="1158240" y="785381"/>
            <a:ext cx="9875520"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GB" sz="4400" u="none" cap="none" strike="noStrike">
                <a:solidFill>
                  <a:schemeClr val="lt1"/>
                </a:solidFill>
                <a:latin typeface="Gill Sans"/>
                <a:ea typeface="Gill Sans"/>
                <a:cs typeface="Gill Sans"/>
                <a:sym typeface="Gill Sans"/>
              </a:rPr>
              <a:t>Solidarity and Peace</a:t>
            </a:r>
            <a:endParaRPr/>
          </a:p>
        </p:txBody>
      </p:sp>
      <p:sp>
        <p:nvSpPr>
          <p:cNvPr id="296" name="Google Shape;296;p17"/>
          <p:cNvSpPr/>
          <p:nvPr/>
        </p:nvSpPr>
        <p:spPr>
          <a:xfrm>
            <a:off x="4487779" y="2193004"/>
            <a:ext cx="7483642" cy="286232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GB" sz="3600" u="none" cap="none" strike="noStrike">
                <a:solidFill>
                  <a:schemeClr val="dk1"/>
                </a:solidFill>
                <a:latin typeface="Gill Sans"/>
                <a:ea typeface="Gill Sans"/>
                <a:cs typeface="Gill Sans"/>
                <a:sym typeface="Gill Sans"/>
              </a:rPr>
              <a:t>We pray for those who are unable to live lives of peace.</a:t>
            </a:r>
            <a:endParaRPr/>
          </a:p>
          <a:p>
            <a:pPr indent="0" lvl="0" marL="0" marR="0" rtl="0" algn="ctr">
              <a:spcBef>
                <a:spcPts val="0"/>
              </a:spcBef>
              <a:spcAft>
                <a:spcPts val="0"/>
              </a:spcAft>
              <a:buNone/>
            </a:pPr>
            <a:r>
              <a:t/>
            </a:r>
            <a:endParaRPr b="0" i="0" sz="3600" u="none" cap="none" strike="noStrike">
              <a:solidFill>
                <a:schemeClr val="dk1"/>
              </a:solidFill>
              <a:latin typeface="Gill Sans"/>
              <a:ea typeface="Gill Sans"/>
              <a:cs typeface="Gill Sans"/>
              <a:sym typeface="Gill Sans"/>
            </a:endParaRPr>
          </a:p>
          <a:p>
            <a:pPr indent="0" lvl="0" marL="0" marR="0" rtl="0" algn="ctr">
              <a:spcBef>
                <a:spcPts val="0"/>
              </a:spcBef>
              <a:spcAft>
                <a:spcPts val="0"/>
              </a:spcAft>
              <a:buNone/>
            </a:pPr>
            <a:r>
              <a:rPr b="0" i="0" lang="en-GB" sz="3600" u="none" cap="none" strike="noStrike">
                <a:solidFill>
                  <a:srgbClr val="C00000"/>
                </a:solidFill>
                <a:latin typeface="Gill Sans"/>
                <a:ea typeface="Gill Sans"/>
                <a:cs typeface="Gill Sans"/>
                <a:sym typeface="Gill Sans"/>
              </a:rPr>
              <a:t>O God, help us to stand in solidarity with them.</a:t>
            </a:r>
            <a:endParaRPr b="0" i="0" sz="3600" u="none" cap="none" strike="noStrike">
              <a:solidFill>
                <a:srgbClr val="C00000"/>
              </a:solidFill>
              <a:latin typeface="Gill Sans"/>
              <a:ea typeface="Gill Sans"/>
              <a:cs typeface="Gill Sans"/>
              <a:sym typeface="Gill Sans"/>
            </a:endParaRPr>
          </a:p>
        </p:txBody>
      </p:sp>
      <p:pic>
        <p:nvPicPr>
          <p:cNvPr descr="St. George's Catholic Primary School - Love in Action Project" id="297" name="Google Shape;297;p17"/>
          <p:cNvPicPr preferRelativeResize="0"/>
          <p:nvPr/>
        </p:nvPicPr>
        <p:blipFill rotWithShape="1">
          <a:blip r:embed="rId5">
            <a:alphaModFix/>
          </a:blip>
          <a:srcRect b="0" l="0" r="0" t="0"/>
          <a:stretch/>
        </p:blipFill>
        <p:spPr>
          <a:xfrm>
            <a:off x="0" y="1554822"/>
            <a:ext cx="3823407" cy="530317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id="303" name="Google Shape;303;p18"/>
          <p:cNvPicPr preferRelativeResize="0"/>
          <p:nvPr/>
        </p:nvPicPr>
        <p:blipFill rotWithShape="1">
          <a:blip r:embed="rId3">
            <a:alphaModFix/>
          </a:blip>
          <a:srcRect b="0" l="108" r="355" t="12102"/>
          <a:stretch/>
        </p:blipFill>
        <p:spPr>
          <a:xfrm>
            <a:off x="0" y="-2338"/>
            <a:ext cx="12192000" cy="1805013"/>
          </a:xfrm>
          <a:prstGeom prst="rect">
            <a:avLst/>
          </a:prstGeom>
          <a:noFill/>
          <a:ln>
            <a:noFill/>
          </a:ln>
        </p:spPr>
      </p:pic>
      <p:pic>
        <p:nvPicPr>
          <p:cNvPr id="304" name="Google Shape;304;p18"/>
          <p:cNvPicPr preferRelativeResize="0"/>
          <p:nvPr/>
        </p:nvPicPr>
        <p:blipFill rotWithShape="1">
          <a:blip r:embed="rId4">
            <a:alphaModFix/>
          </a:blip>
          <a:srcRect b="0" l="0" r="0" t="0"/>
          <a:stretch/>
        </p:blipFill>
        <p:spPr>
          <a:xfrm>
            <a:off x="180022" y="5700713"/>
            <a:ext cx="11547259" cy="1128576"/>
          </a:xfrm>
          <a:prstGeom prst="rect">
            <a:avLst/>
          </a:prstGeom>
          <a:noFill/>
          <a:ln>
            <a:noFill/>
          </a:ln>
        </p:spPr>
      </p:pic>
      <p:sp>
        <p:nvSpPr>
          <p:cNvPr id="305" name="Google Shape;305;p18"/>
          <p:cNvSpPr txBox="1"/>
          <p:nvPr/>
        </p:nvSpPr>
        <p:spPr>
          <a:xfrm>
            <a:off x="1158240" y="785381"/>
            <a:ext cx="9875520"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GB" sz="4400" u="none" cap="none" strike="noStrike">
                <a:solidFill>
                  <a:schemeClr val="lt1"/>
                </a:solidFill>
                <a:latin typeface="Gill Sans"/>
                <a:ea typeface="Gill Sans"/>
                <a:cs typeface="Gill Sans"/>
                <a:sym typeface="Gill Sans"/>
              </a:rPr>
              <a:t>Solidarity and Peace</a:t>
            </a:r>
            <a:endParaRPr/>
          </a:p>
        </p:txBody>
      </p:sp>
      <p:sp>
        <p:nvSpPr>
          <p:cNvPr id="306" name="Google Shape;306;p18"/>
          <p:cNvSpPr/>
          <p:nvPr/>
        </p:nvSpPr>
        <p:spPr>
          <a:xfrm>
            <a:off x="505983" y="1940957"/>
            <a:ext cx="7483642" cy="34163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GB" sz="3600" u="none" cap="none" strike="noStrike">
                <a:solidFill>
                  <a:schemeClr val="dk1"/>
                </a:solidFill>
                <a:latin typeface="Gill Sans"/>
                <a:ea typeface="Gill Sans"/>
                <a:cs typeface="Gill Sans"/>
                <a:sym typeface="Gill Sans"/>
              </a:rPr>
              <a:t>We pray for those in power, that they may make the right choices to better promote peace in our world.</a:t>
            </a:r>
            <a:endParaRPr/>
          </a:p>
          <a:p>
            <a:pPr indent="0" lvl="0" marL="0" marR="0" rtl="0" algn="ctr">
              <a:spcBef>
                <a:spcPts val="0"/>
              </a:spcBef>
              <a:spcAft>
                <a:spcPts val="0"/>
              </a:spcAft>
              <a:buNone/>
            </a:pPr>
            <a:r>
              <a:t/>
            </a:r>
            <a:endParaRPr b="0" i="0" sz="3600" u="none" cap="none" strike="noStrike">
              <a:solidFill>
                <a:schemeClr val="dk1"/>
              </a:solidFill>
              <a:latin typeface="Gill Sans"/>
              <a:ea typeface="Gill Sans"/>
              <a:cs typeface="Gill Sans"/>
              <a:sym typeface="Gill Sans"/>
            </a:endParaRPr>
          </a:p>
          <a:p>
            <a:pPr indent="0" lvl="0" marL="0" marR="0" rtl="0" algn="ctr">
              <a:spcBef>
                <a:spcPts val="0"/>
              </a:spcBef>
              <a:spcAft>
                <a:spcPts val="0"/>
              </a:spcAft>
              <a:buNone/>
            </a:pPr>
            <a:r>
              <a:rPr b="0" i="0" lang="en-GB" sz="3600" u="none" cap="none" strike="noStrike">
                <a:solidFill>
                  <a:srgbClr val="C00000"/>
                </a:solidFill>
                <a:latin typeface="Gill Sans"/>
                <a:ea typeface="Gill Sans"/>
                <a:cs typeface="Gill Sans"/>
                <a:sym typeface="Gill Sans"/>
              </a:rPr>
              <a:t>O God, help those in power to serve their people.</a:t>
            </a:r>
            <a:endParaRPr b="0" i="0" sz="3600" u="none" cap="none" strike="noStrike">
              <a:solidFill>
                <a:srgbClr val="C00000"/>
              </a:solidFill>
              <a:latin typeface="Gill Sans"/>
              <a:ea typeface="Gill Sans"/>
              <a:cs typeface="Gill Sans"/>
              <a:sym typeface="Gill Sans"/>
            </a:endParaRPr>
          </a:p>
        </p:txBody>
      </p:sp>
      <p:pic>
        <p:nvPicPr>
          <p:cNvPr descr="St. George's Catholic Primary School - Love in Action Project" id="307" name="Google Shape;307;p18"/>
          <p:cNvPicPr preferRelativeResize="0"/>
          <p:nvPr/>
        </p:nvPicPr>
        <p:blipFill rotWithShape="1">
          <a:blip r:embed="rId5">
            <a:alphaModFix/>
          </a:blip>
          <a:srcRect b="0" l="0" r="0" t="0"/>
          <a:stretch/>
        </p:blipFill>
        <p:spPr>
          <a:xfrm>
            <a:off x="8368593" y="1554822"/>
            <a:ext cx="3823407" cy="530317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pic>
        <p:nvPicPr>
          <p:cNvPr id="313" name="Google Shape;313;p19"/>
          <p:cNvPicPr preferRelativeResize="0"/>
          <p:nvPr/>
        </p:nvPicPr>
        <p:blipFill rotWithShape="1">
          <a:blip r:embed="rId3">
            <a:alphaModFix/>
          </a:blip>
          <a:srcRect b="0" l="108" r="355" t="12102"/>
          <a:stretch/>
        </p:blipFill>
        <p:spPr>
          <a:xfrm>
            <a:off x="0" y="-2338"/>
            <a:ext cx="12192000" cy="1805013"/>
          </a:xfrm>
          <a:prstGeom prst="rect">
            <a:avLst/>
          </a:prstGeom>
          <a:noFill/>
          <a:ln>
            <a:noFill/>
          </a:ln>
        </p:spPr>
      </p:pic>
      <p:pic>
        <p:nvPicPr>
          <p:cNvPr id="314" name="Google Shape;314;p19"/>
          <p:cNvPicPr preferRelativeResize="0"/>
          <p:nvPr/>
        </p:nvPicPr>
        <p:blipFill rotWithShape="1">
          <a:blip r:embed="rId4">
            <a:alphaModFix/>
          </a:blip>
          <a:srcRect b="0" l="0" r="0" t="0"/>
          <a:stretch/>
        </p:blipFill>
        <p:spPr>
          <a:xfrm>
            <a:off x="180022" y="5700713"/>
            <a:ext cx="11547259" cy="1128576"/>
          </a:xfrm>
          <a:prstGeom prst="rect">
            <a:avLst/>
          </a:prstGeom>
          <a:noFill/>
          <a:ln>
            <a:noFill/>
          </a:ln>
        </p:spPr>
      </p:pic>
      <p:sp>
        <p:nvSpPr>
          <p:cNvPr id="315" name="Google Shape;315;p19"/>
          <p:cNvSpPr txBox="1"/>
          <p:nvPr/>
        </p:nvSpPr>
        <p:spPr>
          <a:xfrm>
            <a:off x="1158240" y="785381"/>
            <a:ext cx="9875520"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GB" sz="4400" u="none" cap="none" strike="noStrike">
                <a:solidFill>
                  <a:schemeClr val="lt1"/>
                </a:solidFill>
                <a:latin typeface="Gill Sans"/>
                <a:ea typeface="Gill Sans"/>
                <a:cs typeface="Gill Sans"/>
                <a:sym typeface="Gill Sans"/>
              </a:rPr>
              <a:t>Solidarity and Peace</a:t>
            </a:r>
            <a:endParaRPr/>
          </a:p>
        </p:txBody>
      </p:sp>
      <p:sp>
        <p:nvSpPr>
          <p:cNvPr id="316" name="Google Shape;316;p19"/>
          <p:cNvSpPr/>
          <p:nvPr/>
        </p:nvSpPr>
        <p:spPr>
          <a:xfrm>
            <a:off x="4255516" y="2275351"/>
            <a:ext cx="7704221" cy="286232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GB" sz="3600" u="none" cap="none" strike="noStrike">
                <a:solidFill>
                  <a:schemeClr val="dk1"/>
                </a:solidFill>
                <a:latin typeface="Gill Sans"/>
                <a:ea typeface="Gill Sans"/>
                <a:cs typeface="Gill Sans"/>
                <a:sym typeface="Gill Sans"/>
              </a:rPr>
              <a:t>We pray for those who cannot speak for themselves. </a:t>
            </a:r>
            <a:endParaRPr/>
          </a:p>
          <a:p>
            <a:pPr indent="0" lvl="0" marL="0" marR="0" rtl="0" algn="ctr">
              <a:spcBef>
                <a:spcPts val="0"/>
              </a:spcBef>
              <a:spcAft>
                <a:spcPts val="0"/>
              </a:spcAft>
              <a:buNone/>
            </a:pPr>
            <a:r>
              <a:t/>
            </a:r>
            <a:endParaRPr b="0" i="0" sz="3600" u="none" cap="none" strike="noStrike">
              <a:solidFill>
                <a:schemeClr val="dk1"/>
              </a:solidFill>
              <a:latin typeface="Gill Sans"/>
              <a:ea typeface="Gill Sans"/>
              <a:cs typeface="Gill Sans"/>
              <a:sym typeface="Gill Sans"/>
            </a:endParaRPr>
          </a:p>
          <a:p>
            <a:pPr indent="0" lvl="0" marL="0" marR="0" rtl="0" algn="ctr">
              <a:spcBef>
                <a:spcPts val="0"/>
              </a:spcBef>
              <a:spcAft>
                <a:spcPts val="0"/>
              </a:spcAft>
              <a:buNone/>
            </a:pPr>
            <a:r>
              <a:rPr b="0" i="0" lang="en-GB" sz="3600" u="none" cap="none" strike="noStrike">
                <a:solidFill>
                  <a:srgbClr val="C00000"/>
                </a:solidFill>
                <a:latin typeface="Gill Sans"/>
                <a:ea typeface="Gill Sans"/>
                <a:cs typeface="Gill Sans"/>
                <a:sym typeface="Gill Sans"/>
              </a:rPr>
              <a:t>O God, help us to recognise what we can do for others.</a:t>
            </a:r>
            <a:endParaRPr/>
          </a:p>
        </p:txBody>
      </p:sp>
      <p:pic>
        <p:nvPicPr>
          <p:cNvPr descr="St. George's Catholic Primary School - Love in Action Project" id="317" name="Google Shape;317;p19"/>
          <p:cNvPicPr preferRelativeResize="0"/>
          <p:nvPr/>
        </p:nvPicPr>
        <p:blipFill rotWithShape="1">
          <a:blip r:embed="rId5">
            <a:alphaModFix/>
          </a:blip>
          <a:srcRect b="0" l="0" r="0" t="0"/>
          <a:stretch/>
        </p:blipFill>
        <p:spPr>
          <a:xfrm>
            <a:off x="1" y="1564228"/>
            <a:ext cx="3816626" cy="529377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pic>
        <p:nvPicPr>
          <p:cNvPr id="323" name="Google Shape;323;p20"/>
          <p:cNvPicPr preferRelativeResize="0"/>
          <p:nvPr/>
        </p:nvPicPr>
        <p:blipFill rotWithShape="1">
          <a:blip r:embed="rId3">
            <a:alphaModFix/>
          </a:blip>
          <a:srcRect b="0" l="108" r="355" t="12102"/>
          <a:stretch/>
        </p:blipFill>
        <p:spPr>
          <a:xfrm>
            <a:off x="0" y="-2338"/>
            <a:ext cx="12192000" cy="1805013"/>
          </a:xfrm>
          <a:prstGeom prst="rect">
            <a:avLst/>
          </a:prstGeom>
          <a:noFill/>
          <a:ln>
            <a:noFill/>
          </a:ln>
        </p:spPr>
      </p:pic>
      <p:pic>
        <p:nvPicPr>
          <p:cNvPr id="324" name="Google Shape;324;p20"/>
          <p:cNvPicPr preferRelativeResize="0"/>
          <p:nvPr/>
        </p:nvPicPr>
        <p:blipFill rotWithShape="1">
          <a:blip r:embed="rId4">
            <a:alphaModFix/>
          </a:blip>
          <a:srcRect b="0" l="0" r="0" t="0"/>
          <a:stretch/>
        </p:blipFill>
        <p:spPr>
          <a:xfrm>
            <a:off x="180022" y="5700713"/>
            <a:ext cx="11547259" cy="1128576"/>
          </a:xfrm>
          <a:prstGeom prst="rect">
            <a:avLst/>
          </a:prstGeom>
          <a:noFill/>
          <a:ln>
            <a:noFill/>
          </a:ln>
        </p:spPr>
      </p:pic>
      <p:sp>
        <p:nvSpPr>
          <p:cNvPr id="325" name="Google Shape;325;p20"/>
          <p:cNvSpPr txBox="1"/>
          <p:nvPr/>
        </p:nvSpPr>
        <p:spPr>
          <a:xfrm>
            <a:off x="1158240" y="785381"/>
            <a:ext cx="9875520"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GB" sz="4400" u="none" cap="none" strike="noStrike">
                <a:solidFill>
                  <a:schemeClr val="lt1"/>
                </a:solidFill>
                <a:latin typeface="Gill Sans"/>
                <a:ea typeface="Gill Sans"/>
                <a:cs typeface="Gill Sans"/>
                <a:sym typeface="Gill Sans"/>
              </a:rPr>
              <a:t>Solidarity and Peace</a:t>
            </a:r>
            <a:endParaRPr/>
          </a:p>
        </p:txBody>
      </p:sp>
      <p:sp>
        <p:nvSpPr>
          <p:cNvPr id="326" name="Google Shape;326;p20"/>
          <p:cNvSpPr/>
          <p:nvPr/>
        </p:nvSpPr>
        <p:spPr>
          <a:xfrm>
            <a:off x="400137" y="2193004"/>
            <a:ext cx="7483642" cy="286232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GB" sz="3600" u="none" cap="none" strike="noStrike">
                <a:solidFill>
                  <a:schemeClr val="dk1"/>
                </a:solidFill>
                <a:latin typeface="Gill Sans"/>
                <a:ea typeface="Gill Sans"/>
                <a:cs typeface="Gill Sans"/>
                <a:sym typeface="Gill Sans"/>
              </a:rPr>
              <a:t>We pray that everyone in our world may one day be able to thrive, not just survive.</a:t>
            </a:r>
            <a:endParaRPr/>
          </a:p>
          <a:p>
            <a:pPr indent="0" lvl="0" marL="0" marR="0" rtl="0" algn="ctr">
              <a:spcBef>
                <a:spcPts val="0"/>
              </a:spcBef>
              <a:spcAft>
                <a:spcPts val="0"/>
              </a:spcAft>
              <a:buNone/>
            </a:pPr>
            <a:r>
              <a:t/>
            </a:r>
            <a:endParaRPr b="0" i="0" sz="3600" u="none" cap="none" strike="noStrike">
              <a:solidFill>
                <a:schemeClr val="dk1"/>
              </a:solidFill>
              <a:latin typeface="Gill Sans"/>
              <a:ea typeface="Gill Sans"/>
              <a:cs typeface="Gill Sans"/>
              <a:sym typeface="Gill Sans"/>
            </a:endParaRPr>
          </a:p>
          <a:p>
            <a:pPr indent="0" lvl="0" marL="0" marR="0" rtl="0" algn="ctr">
              <a:spcBef>
                <a:spcPts val="0"/>
              </a:spcBef>
              <a:spcAft>
                <a:spcPts val="0"/>
              </a:spcAft>
              <a:buNone/>
            </a:pPr>
            <a:r>
              <a:rPr b="0" i="0" lang="en-GB" sz="3600" u="none" cap="none" strike="noStrike">
                <a:solidFill>
                  <a:srgbClr val="C00000"/>
                </a:solidFill>
                <a:latin typeface="Gill Sans"/>
                <a:ea typeface="Gill Sans"/>
                <a:cs typeface="Gill Sans"/>
                <a:sym typeface="Gill Sans"/>
              </a:rPr>
              <a:t>O God, help us to spread Your love.</a:t>
            </a:r>
            <a:endParaRPr/>
          </a:p>
        </p:txBody>
      </p:sp>
      <p:pic>
        <p:nvPicPr>
          <p:cNvPr descr="St. George's Catholic Primary School - Love in Action Project" id="327" name="Google Shape;327;p20"/>
          <p:cNvPicPr preferRelativeResize="0"/>
          <p:nvPr/>
        </p:nvPicPr>
        <p:blipFill rotWithShape="1">
          <a:blip r:embed="rId5">
            <a:alphaModFix/>
          </a:blip>
          <a:srcRect b="0" l="0" r="0" t="0"/>
          <a:stretch/>
        </p:blipFill>
        <p:spPr>
          <a:xfrm>
            <a:off x="8368593" y="1554822"/>
            <a:ext cx="3823407" cy="530317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pic>
        <p:nvPicPr>
          <p:cNvPr id="333" name="Google Shape;333;p21"/>
          <p:cNvPicPr preferRelativeResize="0"/>
          <p:nvPr/>
        </p:nvPicPr>
        <p:blipFill rotWithShape="1">
          <a:blip r:embed="rId3">
            <a:alphaModFix/>
          </a:blip>
          <a:srcRect b="0" l="108" r="355" t="12102"/>
          <a:stretch/>
        </p:blipFill>
        <p:spPr>
          <a:xfrm>
            <a:off x="0" y="-2338"/>
            <a:ext cx="12192000" cy="1805013"/>
          </a:xfrm>
          <a:prstGeom prst="rect">
            <a:avLst/>
          </a:prstGeom>
          <a:noFill/>
          <a:ln>
            <a:noFill/>
          </a:ln>
        </p:spPr>
      </p:pic>
      <p:pic>
        <p:nvPicPr>
          <p:cNvPr id="334" name="Google Shape;334;p21"/>
          <p:cNvPicPr preferRelativeResize="0"/>
          <p:nvPr/>
        </p:nvPicPr>
        <p:blipFill rotWithShape="1">
          <a:blip r:embed="rId4">
            <a:alphaModFix/>
          </a:blip>
          <a:srcRect b="0" l="0" r="0" t="0"/>
          <a:stretch/>
        </p:blipFill>
        <p:spPr>
          <a:xfrm>
            <a:off x="180022" y="5700713"/>
            <a:ext cx="11547259" cy="1128576"/>
          </a:xfrm>
          <a:prstGeom prst="rect">
            <a:avLst/>
          </a:prstGeom>
          <a:noFill/>
          <a:ln>
            <a:noFill/>
          </a:ln>
        </p:spPr>
      </p:pic>
      <p:sp>
        <p:nvSpPr>
          <p:cNvPr id="335" name="Google Shape;335;p21"/>
          <p:cNvSpPr txBox="1"/>
          <p:nvPr/>
        </p:nvSpPr>
        <p:spPr>
          <a:xfrm>
            <a:off x="1158240" y="785381"/>
            <a:ext cx="9875520"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GB" sz="4400" u="none" cap="none" strike="noStrike">
                <a:solidFill>
                  <a:schemeClr val="lt1"/>
                </a:solidFill>
                <a:latin typeface="Gill Sans"/>
                <a:ea typeface="Gill Sans"/>
                <a:cs typeface="Gill Sans"/>
                <a:sym typeface="Gill Sans"/>
              </a:rPr>
              <a:t>Solidarity and Peace</a:t>
            </a:r>
            <a:endParaRPr/>
          </a:p>
        </p:txBody>
      </p:sp>
      <p:pic>
        <p:nvPicPr>
          <p:cNvPr id="336" name="Google Shape;336;p21"/>
          <p:cNvPicPr preferRelativeResize="0"/>
          <p:nvPr/>
        </p:nvPicPr>
        <p:blipFill rotWithShape="1">
          <a:blip r:embed="rId5">
            <a:alphaModFix/>
          </a:blip>
          <a:srcRect b="0" l="15163" r="28912" t="19275"/>
          <a:stretch/>
        </p:blipFill>
        <p:spPr>
          <a:xfrm>
            <a:off x="6690569" y="1554822"/>
            <a:ext cx="5295041" cy="4299326"/>
          </a:xfrm>
          <a:prstGeom prst="rect">
            <a:avLst/>
          </a:prstGeom>
          <a:noFill/>
          <a:ln>
            <a:noFill/>
          </a:ln>
        </p:spPr>
      </p:pic>
      <p:sp>
        <p:nvSpPr>
          <p:cNvPr id="337" name="Google Shape;337;p21"/>
          <p:cNvSpPr txBox="1"/>
          <p:nvPr/>
        </p:nvSpPr>
        <p:spPr>
          <a:xfrm>
            <a:off x="180022" y="2921168"/>
            <a:ext cx="6205592"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C40F0F"/>
              </a:buClr>
              <a:buSzPts val="6000"/>
              <a:buFont typeface="Gill Sans"/>
              <a:buNone/>
            </a:pPr>
            <a:r>
              <a:rPr b="0" i="0" lang="en-GB" sz="6000" u="none" cap="none" strike="noStrike">
                <a:solidFill>
                  <a:srgbClr val="C40F0F"/>
                </a:solidFill>
                <a:latin typeface="Gill Sans"/>
                <a:ea typeface="Gill Sans"/>
                <a:cs typeface="Gill Sans"/>
                <a:sym typeface="Gill Sans"/>
              </a:rPr>
              <a:t>Amen</a:t>
            </a:r>
            <a:endParaRPr b="0" i="0" sz="5400" u="none" cap="none" strike="noStrike">
              <a:solidFill>
                <a:srgbClr val="C40F0F"/>
              </a:solidFill>
              <a:latin typeface="Gill Sans"/>
              <a:ea typeface="Gill Sans"/>
              <a:cs typeface="Gill Sans"/>
              <a:sym typeface="Gill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36"/>
                                        </p:tgtEl>
                                        <p:attrNameLst>
                                          <p:attrName>style.visibility</p:attrName>
                                        </p:attrNameLst>
                                      </p:cBhvr>
                                      <p:to>
                                        <p:strVal val="visible"/>
                                      </p:to>
                                    </p:set>
                                    <p:animEffect filter="fade" transition="in">
                                      <p:cBhvr>
                                        <p:cTn dur="5000"/>
                                        <p:tgtEl>
                                          <p:spTgt spid="336"/>
                                        </p:tgtEl>
                                      </p:cBhvr>
                                    </p:animEffect>
                                  </p:childTnLst>
                                </p:cTn>
                              </p:par>
                              <p:par>
                                <p:cTn fill="hold" nodeType="withEffect" presetClass="entr" presetID="23" presetSubtype="16">
                                  <p:stCondLst>
                                    <p:cond delay="0"/>
                                  </p:stCondLst>
                                  <p:childTnLst>
                                    <p:set>
                                      <p:cBhvr>
                                        <p:cTn dur="1" fill="hold">
                                          <p:stCondLst>
                                            <p:cond delay="0"/>
                                          </p:stCondLst>
                                        </p:cTn>
                                        <p:tgtEl>
                                          <p:spTgt spid="337"/>
                                        </p:tgtEl>
                                        <p:attrNameLst>
                                          <p:attrName>style.visibility</p:attrName>
                                        </p:attrNameLst>
                                      </p:cBhvr>
                                      <p:to>
                                        <p:strVal val="visible"/>
                                      </p:to>
                                    </p:set>
                                    <p:anim calcmode="lin" valueType="num">
                                      <p:cBhvr additive="base">
                                        <p:cTn dur="5000"/>
                                        <p:tgtEl>
                                          <p:spTgt spid="337"/>
                                        </p:tgtEl>
                                        <p:attrNameLst>
                                          <p:attrName>ppt_w</p:attrName>
                                        </p:attrNameLst>
                                      </p:cBhvr>
                                      <p:tavLst>
                                        <p:tav fmla="" tm="0">
                                          <p:val>
                                            <p:strVal val="0"/>
                                          </p:val>
                                        </p:tav>
                                        <p:tav fmla="" tm="100000">
                                          <p:val>
                                            <p:strVal val="#ppt_w"/>
                                          </p:val>
                                        </p:tav>
                                      </p:tavLst>
                                    </p:anim>
                                    <p:anim calcmode="lin" valueType="num">
                                      <p:cBhvr additive="base">
                                        <p:cTn dur="5000"/>
                                        <p:tgtEl>
                                          <p:spTgt spid="337"/>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pic>
        <p:nvPicPr>
          <p:cNvPr id="343" name="Google Shape;343;p22"/>
          <p:cNvPicPr preferRelativeResize="0"/>
          <p:nvPr/>
        </p:nvPicPr>
        <p:blipFill rotWithShape="1">
          <a:blip r:embed="rId3">
            <a:alphaModFix/>
          </a:blip>
          <a:srcRect b="0" l="108" r="355" t="12102"/>
          <a:stretch/>
        </p:blipFill>
        <p:spPr>
          <a:xfrm>
            <a:off x="0" y="-2338"/>
            <a:ext cx="12192000" cy="1805013"/>
          </a:xfrm>
          <a:prstGeom prst="rect">
            <a:avLst/>
          </a:prstGeom>
          <a:noFill/>
          <a:ln>
            <a:noFill/>
          </a:ln>
        </p:spPr>
      </p:pic>
      <p:pic>
        <p:nvPicPr>
          <p:cNvPr id="344" name="Google Shape;344;p22"/>
          <p:cNvPicPr preferRelativeResize="0"/>
          <p:nvPr/>
        </p:nvPicPr>
        <p:blipFill rotWithShape="1">
          <a:blip r:embed="rId4">
            <a:alphaModFix/>
          </a:blip>
          <a:srcRect b="0" l="0" r="0" t="0"/>
          <a:stretch/>
        </p:blipFill>
        <p:spPr>
          <a:xfrm>
            <a:off x="180022" y="5700713"/>
            <a:ext cx="11547259" cy="1128576"/>
          </a:xfrm>
          <a:prstGeom prst="rect">
            <a:avLst/>
          </a:prstGeom>
          <a:noFill/>
          <a:ln>
            <a:noFill/>
          </a:ln>
        </p:spPr>
      </p:pic>
      <p:sp>
        <p:nvSpPr>
          <p:cNvPr id="345" name="Google Shape;345;p22"/>
          <p:cNvSpPr txBox="1"/>
          <p:nvPr/>
        </p:nvSpPr>
        <p:spPr>
          <a:xfrm>
            <a:off x="1158240" y="785381"/>
            <a:ext cx="9875520"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GB" sz="4400" u="none" cap="none" strike="noStrike">
                <a:solidFill>
                  <a:schemeClr val="lt1"/>
                </a:solidFill>
                <a:latin typeface="Gill Sans"/>
                <a:ea typeface="Gill Sans"/>
                <a:cs typeface="Gill Sans"/>
                <a:sym typeface="Gill Sans"/>
              </a:rPr>
              <a:t>Solidarity and Peace</a:t>
            </a:r>
            <a:endParaRPr/>
          </a:p>
        </p:txBody>
      </p:sp>
      <p:pic>
        <p:nvPicPr>
          <p:cNvPr descr="Hands, Palms, Black And White" id="346" name="Google Shape;346;p22"/>
          <p:cNvPicPr preferRelativeResize="0"/>
          <p:nvPr/>
        </p:nvPicPr>
        <p:blipFill rotWithShape="1">
          <a:blip r:embed="rId5">
            <a:alphaModFix/>
          </a:blip>
          <a:srcRect b="0" l="5717" r="7989" t="0"/>
          <a:stretch/>
        </p:blipFill>
        <p:spPr>
          <a:xfrm>
            <a:off x="5924278" y="1809548"/>
            <a:ext cx="6267722" cy="3245778"/>
          </a:xfrm>
          <a:prstGeom prst="rect">
            <a:avLst/>
          </a:prstGeom>
          <a:noFill/>
          <a:ln>
            <a:noFill/>
          </a:ln>
        </p:spPr>
      </p:pic>
      <p:sp>
        <p:nvSpPr>
          <p:cNvPr id="347" name="Google Shape;347;p22"/>
          <p:cNvSpPr txBox="1"/>
          <p:nvPr/>
        </p:nvSpPr>
        <p:spPr>
          <a:xfrm>
            <a:off x="180022" y="2921168"/>
            <a:ext cx="6205592"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6000"/>
              <a:buFont typeface="Gill Sans"/>
              <a:buNone/>
            </a:pPr>
            <a:r>
              <a:rPr b="0" i="0" lang="en-GB" sz="6000" u="none" cap="none" strike="noStrike">
                <a:solidFill>
                  <a:schemeClr val="dk1"/>
                </a:solidFill>
                <a:latin typeface="Gill Sans"/>
                <a:ea typeface="Gill Sans"/>
                <a:cs typeface="Gill Sans"/>
                <a:sym typeface="Gill Sans"/>
              </a:rPr>
              <a:t>Your Mission</a:t>
            </a:r>
            <a:endParaRPr b="0" i="0" sz="5400" u="none" cap="none" strike="noStrike">
              <a:solidFill>
                <a:schemeClr val="dk1"/>
              </a:solidFill>
              <a:latin typeface="Gill Sans"/>
              <a:ea typeface="Gill Sans"/>
              <a:cs typeface="Gill Sans"/>
              <a:sym typeface="Gill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347"/>
                                        </p:tgtEl>
                                        <p:attrNameLst>
                                          <p:attrName>style.visibility</p:attrName>
                                        </p:attrNameLst>
                                      </p:cBhvr>
                                      <p:to>
                                        <p:strVal val="visible"/>
                                      </p:to>
                                    </p:set>
                                    <p:anim calcmode="lin" valueType="num">
                                      <p:cBhvr additive="base">
                                        <p:cTn dur="5000"/>
                                        <p:tgtEl>
                                          <p:spTgt spid="347"/>
                                        </p:tgtEl>
                                        <p:attrNameLst>
                                          <p:attrName>ppt_w</p:attrName>
                                        </p:attrNameLst>
                                      </p:cBhvr>
                                      <p:tavLst>
                                        <p:tav fmla="" tm="0">
                                          <p:val>
                                            <p:strVal val="0"/>
                                          </p:val>
                                        </p:tav>
                                        <p:tav fmla="" tm="100000">
                                          <p:val>
                                            <p:strVal val="#ppt_w"/>
                                          </p:val>
                                        </p:tav>
                                      </p:tavLst>
                                    </p:anim>
                                    <p:anim calcmode="lin" valueType="num">
                                      <p:cBhvr additive="base">
                                        <p:cTn dur="5000"/>
                                        <p:tgtEl>
                                          <p:spTgt spid="347"/>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pic>
        <p:nvPicPr>
          <p:cNvPr id="353" name="Google Shape;353;p23"/>
          <p:cNvPicPr preferRelativeResize="0"/>
          <p:nvPr/>
        </p:nvPicPr>
        <p:blipFill rotWithShape="1">
          <a:blip r:embed="rId3">
            <a:alphaModFix/>
          </a:blip>
          <a:srcRect b="0" l="108" r="355" t="12102"/>
          <a:stretch/>
        </p:blipFill>
        <p:spPr>
          <a:xfrm>
            <a:off x="0" y="-2338"/>
            <a:ext cx="12192000" cy="1805013"/>
          </a:xfrm>
          <a:prstGeom prst="rect">
            <a:avLst/>
          </a:prstGeom>
          <a:noFill/>
          <a:ln>
            <a:noFill/>
          </a:ln>
        </p:spPr>
      </p:pic>
      <p:pic>
        <p:nvPicPr>
          <p:cNvPr id="354" name="Google Shape;354;p23"/>
          <p:cNvPicPr preferRelativeResize="0"/>
          <p:nvPr/>
        </p:nvPicPr>
        <p:blipFill rotWithShape="1">
          <a:blip r:embed="rId4">
            <a:alphaModFix/>
          </a:blip>
          <a:srcRect b="0" l="0" r="0" t="0"/>
          <a:stretch/>
        </p:blipFill>
        <p:spPr>
          <a:xfrm>
            <a:off x="180022" y="5700713"/>
            <a:ext cx="11547259" cy="1128576"/>
          </a:xfrm>
          <a:prstGeom prst="rect">
            <a:avLst/>
          </a:prstGeom>
          <a:noFill/>
          <a:ln>
            <a:noFill/>
          </a:ln>
        </p:spPr>
      </p:pic>
      <p:sp>
        <p:nvSpPr>
          <p:cNvPr id="355" name="Google Shape;355;p23"/>
          <p:cNvSpPr txBox="1"/>
          <p:nvPr/>
        </p:nvSpPr>
        <p:spPr>
          <a:xfrm>
            <a:off x="1158240" y="785381"/>
            <a:ext cx="9875520"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GB" sz="4400" u="none" cap="none" strike="noStrike">
                <a:solidFill>
                  <a:schemeClr val="lt1"/>
                </a:solidFill>
                <a:latin typeface="Gill Sans"/>
                <a:ea typeface="Gill Sans"/>
                <a:cs typeface="Gill Sans"/>
                <a:sym typeface="Gill Sans"/>
              </a:rPr>
              <a:t>Solidarity and Peace</a:t>
            </a:r>
            <a:endParaRPr/>
          </a:p>
        </p:txBody>
      </p:sp>
      <p:pic>
        <p:nvPicPr>
          <p:cNvPr descr="Light, Salvation, Gospel, God, Jesus, Prayer, Church" id="356" name="Google Shape;356;p23"/>
          <p:cNvPicPr preferRelativeResize="0"/>
          <p:nvPr/>
        </p:nvPicPr>
        <p:blipFill rotWithShape="1">
          <a:blip r:embed="rId5">
            <a:alphaModFix/>
          </a:blip>
          <a:srcRect b="0" l="0" r="0" t="0"/>
          <a:stretch/>
        </p:blipFill>
        <p:spPr>
          <a:xfrm>
            <a:off x="8403604" y="1554822"/>
            <a:ext cx="3788396" cy="5303178"/>
          </a:xfrm>
          <a:prstGeom prst="rect">
            <a:avLst/>
          </a:prstGeom>
          <a:noFill/>
          <a:ln cap="flat" cmpd="sng" w="25400">
            <a:solidFill>
              <a:srgbClr val="FFFFCC"/>
            </a:solidFill>
            <a:prstDash val="solid"/>
            <a:round/>
            <a:headEnd len="sm" w="sm" type="none"/>
            <a:tailEnd len="sm" w="sm" type="none"/>
          </a:ln>
        </p:spPr>
      </p:pic>
      <p:sp>
        <p:nvSpPr>
          <p:cNvPr id="357" name="Google Shape;357;p23"/>
          <p:cNvSpPr txBox="1"/>
          <p:nvPr/>
        </p:nvSpPr>
        <p:spPr>
          <a:xfrm>
            <a:off x="352946" y="1996164"/>
            <a:ext cx="7877734" cy="34163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GB" sz="3600" u="none" cap="none" strike="noStrike">
                <a:solidFill>
                  <a:srgbClr val="000000"/>
                </a:solidFill>
                <a:latin typeface="Gill Sans"/>
                <a:ea typeface="Gill Sans"/>
                <a:cs typeface="Gill Sans"/>
                <a:sym typeface="Gill Sans"/>
              </a:rPr>
              <a:t>Find out more about St John Paul II and his calls for World Peace.</a:t>
            </a:r>
            <a:endParaRPr/>
          </a:p>
          <a:p>
            <a:pPr indent="0" lvl="0" marL="0" marR="0" rtl="0" algn="ctr">
              <a:spcBef>
                <a:spcPts val="0"/>
              </a:spcBef>
              <a:spcAft>
                <a:spcPts val="0"/>
              </a:spcAft>
              <a:buNone/>
            </a:pPr>
            <a:r>
              <a:rPr b="0" i="0" lang="en-GB" sz="3600" u="none" cap="none" strike="noStrike">
                <a:solidFill>
                  <a:srgbClr val="C00000"/>
                </a:solidFill>
                <a:latin typeface="Gill Sans"/>
                <a:ea typeface="Gill Sans"/>
                <a:cs typeface="Gill Sans"/>
                <a:sym typeface="Gill Sans"/>
              </a:rPr>
              <a:t>Research:</a:t>
            </a:r>
            <a:endParaRPr/>
          </a:p>
          <a:p>
            <a:pPr indent="0" lvl="0" marL="0" marR="0" rtl="0" algn="ctr">
              <a:spcBef>
                <a:spcPts val="0"/>
              </a:spcBef>
              <a:spcAft>
                <a:spcPts val="0"/>
              </a:spcAft>
              <a:buNone/>
            </a:pPr>
            <a:r>
              <a:rPr b="0" i="0" lang="en-GB" sz="3600" u="none" cap="none" strike="noStrike">
                <a:solidFill>
                  <a:srgbClr val="C00000"/>
                </a:solidFill>
                <a:latin typeface="Gill Sans"/>
                <a:ea typeface="Gill Sans"/>
                <a:cs typeface="Gill Sans"/>
                <a:sym typeface="Gill Sans"/>
              </a:rPr>
              <a:t>World Day of Peace (1st January) International Day of Human Fraternity (4th February)</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57"/>
                                        </p:tgtEl>
                                        <p:attrNameLst>
                                          <p:attrName>style.visibility</p:attrName>
                                        </p:attrNameLst>
                                      </p:cBhvr>
                                      <p:to>
                                        <p:strVal val="visible"/>
                                      </p:to>
                                    </p:set>
                                    <p:anim calcmode="lin" valueType="num">
                                      <p:cBhvr additive="base">
                                        <p:cTn dur="2000"/>
                                        <p:tgtEl>
                                          <p:spTgt spid="357"/>
                                        </p:tgtEl>
                                        <p:attrNameLst>
                                          <p:attrName>ppt_w</p:attrName>
                                        </p:attrNameLst>
                                      </p:cBhvr>
                                      <p:tavLst>
                                        <p:tav fmla="" tm="0">
                                          <p:val>
                                            <p:strVal val="0"/>
                                          </p:val>
                                        </p:tav>
                                        <p:tav fmla="" tm="100000">
                                          <p:val>
                                            <p:strVal val="#ppt_w"/>
                                          </p:val>
                                        </p:tav>
                                      </p:tavLst>
                                    </p:anim>
                                    <p:anim calcmode="lin" valueType="num">
                                      <p:cBhvr additive="base">
                                        <p:cTn dur="2000"/>
                                        <p:tgtEl>
                                          <p:spTgt spid="357"/>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pic>
        <p:nvPicPr>
          <p:cNvPr id="108" name="Google Shape;108;p3"/>
          <p:cNvPicPr preferRelativeResize="0"/>
          <p:nvPr/>
        </p:nvPicPr>
        <p:blipFill rotWithShape="1">
          <a:blip r:embed="rId3">
            <a:alphaModFix/>
          </a:blip>
          <a:srcRect b="0" l="0" r="0" t="0"/>
          <a:stretch/>
        </p:blipFill>
        <p:spPr>
          <a:xfrm>
            <a:off x="180022" y="5700713"/>
            <a:ext cx="11547259" cy="1128576"/>
          </a:xfrm>
          <a:prstGeom prst="rect">
            <a:avLst/>
          </a:prstGeom>
          <a:noFill/>
          <a:ln>
            <a:noFill/>
          </a:ln>
        </p:spPr>
      </p:pic>
      <p:pic>
        <p:nvPicPr>
          <p:cNvPr id="109" name="Google Shape;109;p3"/>
          <p:cNvPicPr preferRelativeResize="0"/>
          <p:nvPr/>
        </p:nvPicPr>
        <p:blipFill rotWithShape="1">
          <a:blip r:embed="rId4">
            <a:alphaModFix/>
          </a:blip>
          <a:srcRect b="0" l="108" r="355" t="12102"/>
          <a:stretch/>
        </p:blipFill>
        <p:spPr>
          <a:xfrm>
            <a:off x="0" y="0"/>
            <a:ext cx="12176206" cy="1802675"/>
          </a:xfrm>
          <a:prstGeom prst="rect">
            <a:avLst/>
          </a:prstGeom>
          <a:noFill/>
          <a:ln>
            <a:noFill/>
          </a:ln>
        </p:spPr>
      </p:pic>
      <p:pic>
        <p:nvPicPr>
          <p:cNvPr id="110" name="Google Shape;110;p3"/>
          <p:cNvPicPr preferRelativeResize="0"/>
          <p:nvPr/>
        </p:nvPicPr>
        <p:blipFill rotWithShape="1">
          <a:blip r:embed="rId5">
            <a:alphaModFix/>
          </a:blip>
          <a:srcRect b="0" l="5671" r="4772" t="0"/>
          <a:stretch/>
        </p:blipFill>
        <p:spPr>
          <a:xfrm>
            <a:off x="-138224" y="-85031"/>
            <a:ext cx="2045267" cy="6070336"/>
          </a:xfrm>
          <a:prstGeom prst="rect">
            <a:avLst/>
          </a:prstGeom>
          <a:noFill/>
          <a:ln>
            <a:noFill/>
          </a:ln>
        </p:spPr>
      </p:pic>
      <p:pic>
        <p:nvPicPr>
          <p:cNvPr id="111" name="Google Shape;111;p3"/>
          <p:cNvPicPr preferRelativeResize="0"/>
          <p:nvPr/>
        </p:nvPicPr>
        <p:blipFill rotWithShape="1">
          <a:blip r:embed="rId6">
            <a:alphaModFix/>
          </a:blip>
          <a:srcRect b="786" l="0" r="0" t="0"/>
          <a:stretch/>
        </p:blipFill>
        <p:spPr>
          <a:xfrm>
            <a:off x="7943853" y="-94915"/>
            <a:ext cx="2204045" cy="6089483"/>
          </a:xfrm>
          <a:prstGeom prst="rect">
            <a:avLst/>
          </a:prstGeom>
          <a:noFill/>
          <a:ln>
            <a:noFill/>
          </a:ln>
        </p:spPr>
      </p:pic>
      <p:pic>
        <p:nvPicPr>
          <p:cNvPr id="112" name="Google Shape;112;p3"/>
          <p:cNvPicPr preferRelativeResize="0"/>
          <p:nvPr/>
        </p:nvPicPr>
        <p:blipFill rotWithShape="1">
          <a:blip r:embed="rId7">
            <a:alphaModFix/>
          </a:blip>
          <a:srcRect b="264" l="4140" r="4169" t="929"/>
          <a:stretch/>
        </p:blipFill>
        <p:spPr>
          <a:xfrm>
            <a:off x="3753602" y="-85030"/>
            <a:ext cx="2186319" cy="6070335"/>
          </a:xfrm>
          <a:prstGeom prst="rect">
            <a:avLst/>
          </a:prstGeom>
          <a:noFill/>
          <a:ln>
            <a:noFill/>
          </a:ln>
        </p:spPr>
      </p:pic>
      <p:pic>
        <p:nvPicPr>
          <p:cNvPr id="113" name="Google Shape;113;p3"/>
          <p:cNvPicPr preferRelativeResize="0"/>
          <p:nvPr/>
        </p:nvPicPr>
        <p:blipFill rotWithShape="1">
          <a:blip r:embed="rId8">
            <a:alphaModFix/>
          </a:blip>
          <a:srcRect b="0" l="3112" r="3347" t="861"/>
          <a:stretch/>
        </p:blipFill>
        <p:spPr>
          <a:xfrm>
            <a:off x="1801859" y="-85030"/>
            <a:ext cx="2073477" cy="6070335"/>
          </a:xfrm>
          <a:prstGeom prst="rect">
            <a:avLst/>
          </a:prstGeom>
          <a:noFill/>
          <a:ln>
            <a:noFill/>
          </a:ln>
        </p:spPr>
      </p:pic>
      <p:pic>
        <p:nvPicPr>
          <p:cNvPr id="114" name="Google Shape;114;p3"/>
          <p:cNvPicPr preferRelativeResize="0"/>
          <p:nvPr/>
        </p:nvPicPr>
        <p:blipFill rotWithShape="1">
          <a:blip r:embed="rId9">
            <a:alphaModFix/>
          </a:blip>
          <a:srcRect b="0" l="5494" r="6758" t="0"/>
          <a:stretch/>
        </p:blipFill>
        <p:spPr>
          <a:xfrm>
            <a:off x="10056288" y="-85403"/>
            <a:ext cx="2235133" cy="6081780"/>
          </a:xfrm>
          <a:prstGeom prst="rect">
            <a:avLst/>
          </a:prstGeom>
          <a:noFill/>
          <a:ln>
            <a:noFill/>
          </a:ln>
        </p:spPr>
      </p:pic>
      <p:pic>
        <p:nvPicPr>
          <p:cNvPr id="115" name="Google Shape;115;p3"/>
          <p:cNvPicPr preferRelativeResize="0"/>
          <p:nvPr/>
        </p:nvPicPr>
        <p:blipFill rotWithShape="1">
          <a:blip r:embed="rId10">
            <a:alphaModFix/>
          </a:blip>
          <a:srcRect b="0" l="0" r="0" t="1149"/>
          <a:stretch/>
        </p:blipFill>
        <p:spPr>
          <a:xfrm>
            <a:off x="5827552" y="-85030"/>
            <a:ext cx="2225814" cy="607033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pic>
        <p:nvPicPr>
          <p:cNvPr id="363" name="Google Shape;363;p24"/>
          <p:cNvPicPr preferRelativeResize="0"/>
          <p:nvPr/>
        </p:nvPicPr>
        <p:blipFill rotWithShape="1">
          <a:blip r:embed="rId3">
            <a:alphaModFix/>
          </a:blip>
          <a:srcRect b="0" l="108" r="355" t="12102"/>
          <a:stretch/>
        </p:blipFill>
        <p:spPr>
          <a:xfrm>
            <a:off x="0" y="-2338"/>
            <a:ext cx="12192000" cy="1805013"/>
          </a:xfrm>
          <a:prstGeom prst="rect">
            <a:avLst/>
          </a:prstGeom>
          <a:noFill/>
          <a:ln>
            <a:noFill/>
          </a:ln>
        </p:spPr>
      </p:pic>
      <p:pic>
        <p:nvPicPr>
          <p:cNvPr id="364" name="Google Shape;364;p24"/>
          <p:cNvPicPr preferRelativeResize="0"/>
          <p:nvPr/>
        </p:nvPicPr>
        <p:blipFill rotWithShape="1">
          <a:blip r:embed="rId4">
            <a:alphaModFix/>
          </a:blip>
          <a:srcRect b="0" l="0" r="0" t="0"/>
          <a:stretch/>
        </p:blipFill>
        <p:spPr>
          <a:xfrm>
            <a:off x="180022" y="5700713"/>
            <a:ext cx="11547259" cy="1128576"/>
          </a:xfrm>
          <a:prstGeom prst="rect">
            <a:avLst/>
          </a:prstGeom>
          <a:noFill/>
          <a:ln>
            <a:noFill/>
          </a:ln>
        </p:spPr>
      </p:pic>
      <p:sp>
        <p:nvSpPr>
          <p:cNvPr id="365" name="Google Shape;365;p24"/>
          <p:cNvSpPr txBox="1"/>
          <p:nvPr/>
        </p:nvSpPr>
        <p:spPr>
          <a:xfrm>
            <a:off x="1158240" y="785381"/>
            <a:ext cx="9875520"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GB" sz="4400" u="none" cap="none" strike="noStrike">
                <a:solidFill>
                  <a:schemeClr val="lt1"/>
                </a:solidFill>
                <a:latin typeface="Gill Sans"/>
                <a:ea typeface="Gill Sans"/>
                <a:cs typeface="Gill Sans"/>
                <a:sym typeface="Gill Sans"/>
              </a:rPr>
              <a:t>Care of Creation</a:t>
            </a:r>
            <a:endParaRPr/>
          </a:p>
        </p:txBody>
      </p:sp>
      <p:pic>
        <p:nvPicPr>
          <p:cNvPr descr="Caritas Westminster on Twitter: &amp;quot;The six principles of CST we have chosen  for #loveinaction.How can we use them in our daily lives?… &amp;quot;" id="366" name="Google Shape;366;p24">
            <a:hlinkClick r:id="rId5"/>
          </p:cNvPr>
          <p:cNvPicPr preferRelativeResize="0"/>
          <p:nvPr/>
        </p:nvPicPr>
        <p:blipFill rotWithShape="1">
          <a:blip r:embed="rId6">
            <a:alphaModFix/>
          </a:blip>
          <a:srcRect b="902" l="2371" r="1665" t="700"/>
          <a:stretch/>
        </p:blipFill>
        <p:spPr>
          <a:xfrm>
            <a:off x="0" y="-50931"/>
            <a:ext cx="12225929" cy="600332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pic>
        <p:nvPicPr>
          <p:cNvPr id="121" name="Google Shape;121;p4"/>
          <p:cNvPicPr preferRelativeResize="0"/>
          <p:nvPr/>
        </p:nvPicPr>
        <p:blipFill rotWithShape="1">
          <a:blip r:embed="rId3">
            <a:alphaModFix/>
          </a:blip>
          <a:srcRect b="2119" l="-1667" r="0" t="-2120"/>
          <a:stretch/>
        </p:blipFill>
        <p:spPr>
          <a:xfrm>
            <a:off x="-142350" y="-119975"/>
            <a:ext cx="12192000" cy="6977975"/>
          </a:xfrm>
          <a:prstGeom prst="rect">
            <a:avLst/>
          </a:prstGeom>
          <a:noFill/>
          <a:ln>
            <a:noFill/>
          </a:ln>
        </p:spPr>
      </p:pic>
      <p:sp>
        <p:nvSpPr>
          <p:cNvPr id="122" name="Google Shape;122;p4"/>
          <p:cNvSpPr txBox="1"/>
          <p:nvPr/>
        </p:nvSpPr>
        <p:spPr>
          <a:xfrm>
            <a:off x="1158240" y="785381"/>
            <a:ext cx="9875520"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GB" sz="4400" u="none" cap="none" strike="noStrike">
                <a:solidFill>
                  <a:schemeClr val="lt1"/>
                </a:solidFill>
                <a:latin typeface="Gill Sans"/>
                <a:ea typeface="Gill Sans"/>
                <a:cs typeface="Gill Sans"/>
                <a:sym typeface="Gill Sans"/>
              </a:rPr>
              <a:t>Solidarity and Peace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g300949a01e5_0_1"/>
          <p:cNvSpPr txBox="1"/>
          <p:nvPr/>
        </p:nvSpPr>
        <p:spPr>
          <a:xfrm>
            <a:off x="1158240" y="785381"/>
            <a:ext cx="9875400" cy="769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GB" sz="4400" u="none" cap="none" strike="noStrike">
                <a:solidFill>
                  <a:schemeClr val="lt1"/>
                </a:solidFill>
                <a:latin typeface="Gill Sans"/>
                <a:ea typeface="Gill Sans"/>
                <a:cs typeface="Gill Sans"/>
                <a:sym typeface="Gill Sans"/>
              </a:rPr>
              <a:t>Solidarity and Peace</a:t>
            </a:r>
            <a:endParaRPr/>
          </a:p>
        </p:txBody>
      </p:sp>
      <p:pic>
        <p:nvPicPr>
          <p:cNvPr id="129" name="Google Shape;129;g300949a01e5_0_1"/>
          <p:cNvPicPr preferRelativeResize="0"/>
          <p:nvPr/>
        </p:nvPicPr>
        <p:blipFill>
          <a:blip r:embed="rId3">
            <a:alphaModFix/>
          </a:blip>
          <a:stretch>
            <a:fillRect/>
          </a:stretch>
        </p:blipFill>
        <p:spPr>
          <a:xfrm>
            <a:off x="152400" y="-2438411"/>
            <a:ext cx="12192000" cy="914401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g300949a01e5_0_8"/>
          <p:cNvSpPr txBox="1"/>
          <p:nvPr/>
        </p:nvSpPr>
        <p:spPr>
          <a:xfrm>
            <a:off x="1158240" y="785381"/>
            <a:ext cx="9875400" cy="769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GB" sz="4400" u="none" cap="none" strike="noStrike">
                <a:solidFill>
                  <a:schemeClr val="lt1"/>
                </a:solidFill>
                <a:latin typeface="Gill Sans"/>
                <a:ea typeface="Gill Sans"/>
                <a:cs typeface="Gill Sans"/>
                <a:sym typeface="Gill Sans"/>
              </a:rPr>
              <a:t>Solidarity and Peace</a:t>
            </a:r>
            <a:endParaRPr/>
          </a:p>
        </p:txBody>
      </p:sp>
      <p:pic>
        <p:nvPicPr>
          <p:cNvPr id="136" name="Google Shape;136;g300949a01e5_0_8"/>
          <p:cNvPicPr preferRelativeResize="0"/>
          <p:nvPr/>
        </p:nvPicPr>
        <p:blipFill>
          <a:blip r:embed="rId3">
            <a:alphaModFix/>
          </a:blip>
          <a:stretch>
            <a:fillRect/>
          </a:stretch>
        </p:blipFill>
        <p:spPr>
          <a:xfrm>
            <a:off x="0" y="26788"/>
            <a:ext cx="12192000" cy="68044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id="142" name="Google Shape;142;g300949a01e5_0_15"/>
          <p:cNvPicPr preferRelativeResize="0"/>
          <p:nvPr/>
        </p:nvPicPr>
        <p:blipFill rotWithShape="1">
          <a:blip r:embed="rId3">
            <a:alphaModFix/>
          </a:blip>
          <a:srcRect b="0" l="0" r="0" t="0"/>
          <a:stretch/>
        </p:blipFill>
        <p:spPr>
          <a:xfrm>
            <a:off x="180022" y="5700713"/>
            <a:ext cx="11547260" cy="1128576"/>
          </a:xfrm>
          <a:prstGeom prst="rect">
            <a:avLst/>
          </a:prstGeom>
          <a:noFill/>
          <a:ln>
            <a:noFill/>
          </a:ln>
        </p:spPr>
      </p:pic>
      <p:pic>
        <p:nvPicPr>
          <p:cNvPr id="143" name="Google Shape;143;g300949a01e5_0_15"/>
          <p:cNvPicPr preferRelativeResize="0"/>
          <p:nvPr/>
        </p:nvPicPr>
        <p:blipFill rotWithShape="1">
          <a:blip r:embed="rId4">
            <a:alphaModFix/>
          </a:blip>
          <a:srcRect b="0" l="109" r="358" t="12103"/>
          <a:stretch/>
        </p:blipFill>
        <p:spPr>
          <a:xfrm>
            <a:off x="0" y="0"/>
            <a:ext cx="12176205" cy="1802675"/>
          </a:xfrm>
          <a:prstGeom prst="rect">
            <a:avLst/>
          </a:prstGeom>
          <a:noFill/>
          <a:ln>
            <a:noFill/>
          </a:ln>
        </p:spPr>
      </p:pic>
      <p:pic>
        <p:nvPicPr>
          <p:cNvPr id="144" name="Google Shape;144;g300949a01e5_0_15"/>
          <p:cNvPicPr preferRelativeResize="0"/>
          <p:nvPr/>
        </p:nvPicPr>
        <p:blipFill rotWithShape="1">
          <a:blip r:embed="rId5">
            <a:alphaModFix/>
          </a:blip>
          <a:srcRect b="0" l="5668" r="4773" t="0"/>
          <a:stretch/>
        </p:blipFill>
        <p:spPr>
          <a:xfrm>
            <a:off x="-138224" y="-85031"/>
            <a:ext cx="2045267" cy="6070336"/>
          </a:xfrm>
          <a:prstGeom prst="rect">
            <a:avLst/>
          </a:prstGeom>
          <a:noFill/>
          <a:ln>
            <a:noFill/>
          </a:ln>
        </p:spPr>
      </p:pic>
      <p:pic>
        <p:nvPicPr>
          <p:cNvPr id="145" name="Google Shape;145;g300949a01e5_0_15"/>
          <p:cNvPicPr preferRelativeResize="0"/>
          <p:nvPr/>
        </p:nvPicPr>
        <p:blipFill rotWithShape="1">
          <a:blip r:embed="rId6">
            <a:alphaModFix/>
          </a:blip>
          <a:srcRect b="783" l="0" r="0" t="0"/>
          <a:stretch/>
        </p:blipFill>
        <p:spPr>
          <a:xfrm>
            <a:off x="7943853" y="-94915"/>
            <a:ext cx="2204045" cy="6089483"/>
          </a:xfrm>
          <a:prstGeom prst="rect">
            <a:avLst/>
          </a:prstGeom>
          <a:noFill/>
          <a:ln>
            <a:noFill/>
          </a:ln>
        </p:spPr>
      </p:pic>
      <p:pic>
        <p:nvPicPr>
          <p:cNvPr id="146" name="Google Shape;146;g300949a01e5_0_15"/>
          <p:cNvPicPr preferRelativeResize="0"/>
          <p:nvPr/>
        </p:nvPicPr>
        <p:blipFill rotWithShape="1">
          <a:blip r:embed="rId7">
            <a:alphaModFix/>
          </a:blip>
          <a:srcRect b="266" l="4144" r="4162" t="928"/>
          <a:stretch/>
        </p:blipFill>
        <p:spPr>
          <a:xfrm>
            <a:off x="3753602" y="-85030"/>
            <a:ext cx="2186319" cy="6070336"/>
          </a:xfrm>
          <a:prstGeom prst="rect">
            <a:avLst/>
          </a:prstGeom>
          <a:noFill/>
          <a:ln>
            <a:noFill/>
          </a:ln>
        </p:spPr>
      </p:pic>
      <p:pic>
        <p:nvPicPr>
          <p:cNvPr id="147" name="Google Shape;147;g300949a01e5_0_15"/>
          <p:cNvPicPr preferRelativeResize="0"/>
          <p:nvPr/>
        </p:nvPicPr>
        <p:blipFill rotWithShape="1">
          <a:blip r:embed="rId8">
            <a:alphaModFix/>
          </a:blip>
          <a:srcRect b="0" l="3114" r="3348" t="862"/>
          <a:stretch/>
        </p:blipFill>
        <p:spPr>
          <a:xfrm>
            <a:off x="1801859" y="-85030"/>
            <a:ext cx="2073477" cy="6070335"/>
          </a:xfrm>
          <a:prstGeom prst="rect">
            <a:avLst/>
          </a:prstGeom>
          <a:noFill/>
          <a:ln>
            <a:noFill/>
          </a:ln>
        </p:spPr>
      </p:pic>
      <p:pic>
        <p:nvPicPr>
          <p:cNvPr id="148" name="Google Shape;148;g300949a01e5_0_15"/>
          <p:cNvPicPr preferRelativeResize="0"/>
          <p:nvPr/>
        </p:nvPicPr>
        <p:blipFill rotWithShape="1">
          <a:blip r:embed="rId9">
            <a:alphaModFix/>
          </a:blip>
          <a:srcRect b="0" l="5492" r="6764" t="0"/>
          <a:stretch/>
        </p:blipFill>
        <p:spPr>
          <a:xfrm>
            <a:off x="10056288" y="-85403"/>
            <a:ext cx="2235133" cy="6081780"/>
          </a:xfrm>
          <a:prstGeom prst="rect">
            <a:avLst/>
          </a:prstGeom>
          <a:noFill/>
          <a:ln>
            <a:noFill/>
          </a:ln>
        </p:spPr>
      </p:pic>
      <p:pic>
        <p:nvPicPr>
          <p:cNvPr id="149" name="Google Shape;149;g300949a01e5_0_15"/>
          <p:cNvPicPr preferRelativeResize="0"/>
          <p:nvPr/>
        </p:nvPicPr>
        <p:blipFill rotWithShape="1">
          <a:blip r:embed="rId10">
            <a:alphaModFix/>
          </a:blip>
          <a:srcRect b="0" l="0" r="0" t="1146"/>
          <a:stretch/>
        </p:blipFill>
        <p:spPr>
          <a:xfrm>
            <a:off x="5827552" y="-85030"/>
            <a:ext cx="2225814" cy="607033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g300949a01e5_0_27"/>
          <p:cNvSpPr txBox="1"/>
          <p:nvPr/>
        </p:nvSpPr>
        <p:spPr>
          <a:xfrm>
            <a:off x="1158240" y="785381"/>
            <a:ext cx="9875400" cy="769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GB" sz="4400" u="none" cap="none" strike="noStrike">
                <a:solidFill>
                  <a:schemeClr val="lt1"/>
                </a:solidFill>
                <a:latin typeface="Gill Sans"/>
                <a:ea typeface="Gill Sans"/>
                <a:cs typeface="Gill Sans"/>
                <a:sym typeface="Gill Sans"/>
              </a:rPr>
              <a:t>Solidarity and Peace</a:t>
            </a:r>
            <a:endParaRPr/>
          </a:p>
        </p:txBody>
      </p:sp>
      <p:pic>
        <p:nvPicPr>
          <p:cNvPr id="156" name="Google Shape;156;g300949a01e5_0_27"/>
          <p:cNvPicPr preferRelativeResize="0"/>
          <p:nvPr/>
        </p:nvPicPr>
        <p:blipFill>
          <a:blip r:embed="rId3">
            <a:alphaModFix/>
          </a:blip>
          <a:stretch>
            <a:fillRect/>
          </a:stretch>
        </p:blipFill>
        <p:spPr>
          <a:xfrm>
            <a:off x="2663250" y="0"/>
            <a:ext cx="7133925" cy="6858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g300949a01e5_0_34"/>
          <p:cNvSpPr txBox="1"/>
          <p:nvPr/>
        </p:nvSpPr>
        <p:spPr>
          <a:xfrm>
            <a:off x="1158240" y="785381"/>
            <a:ext cx="9875400" cy="769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GB" sz="4400" u="none" cap="none" strike="noStrike">
                <a:solidFill>
                  <a:schemeClr val="lt1"/>
                </a:solidFill>
                <a:latin typeface="Gill Sans"/>
                <a:ea typeface="Gill Sans"/>
                <a:cs typeface="Gill Sans"/>
                <a:sym typeface="Gill Sans"/>
              </a:rPr>
              <a:t>Solidarity and Peace</a:t>
            </a:r>
            <a:endParaRPr/>
          </a:p>
        </p:txBody>
      </p:sp>
      <p:pic>
        <p:nvPicPr>
          <p:cNvPr id="163" name="Google Shape;163;g300949a01e5_0_34"/>
          <p:cNvPicPr preferRelativeResize="0"/>
          <p:nvPr/>
        </p:nvPicPr>
        <p:blipFill>
          <a:blip r:embed="rId3">
            <a:alphaModFix/>
          </a:blip>
          <a:stretch>
            <a:fillRect/>
          </a:stretch>
        </p:blipFill>
        <p:spPr>
          <a:xfrm>
            <a:off x="2731650" y="0"/>
            <a:ext cx="7065499" cy="6858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2018-05-21T15:55:21Z</dcterms:created>
  <dc:creator>Verity Sykes</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0x0101004C925567B298CE42B4AEE50097DA31FC</vt:lpwstr>
  </property>
</Properties>
</file>