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Uh5U2mPld0b2nwyxLkBcJtdYz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01" autoAdjust="0"/>
  </p:normalViewPr>
  <p:slideViewPr>
    <p:cSldViewPr snapToGrid="0">
      <p:cViewPr varScale="1">
        <p:scale>
          <a:sx n="75" d="100"/>
          <a:sy n="75" d="100"/>
        </p:scale>
        <p:origin x="2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love to see the work your pupils produce (with permissions if necessary). Please email their work to: 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eduril@rcdow.org.uk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8e990d1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08e990d1f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love to see the work your pupils produce (with permissions if necessary). Please email their work to: 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eduril@rcdow.org.uk</a:t>
            </a:r>
          </a:p>
        </p:txBody>
      </p:sp>
      <p:sp>
        <p:nvSpPr>
          <p:cNvPr id="204" name="Google Shape;204;g308e990d1f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69409" y="955342"/>
            <a:ext cx="9471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Year 1</a:t>
            </a:r>
            <a:endParaRPr sz="8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54104" t="11588" r="10359" b="19840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Main Activity 1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3051895" y="2227850"/>
            <a:ext cx="8864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person, draw or write the names of your neighbours.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Around it,</a:t>
            </a: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draw or write ways that you could help those people.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Think about your friends, family, people in your school, people in your after school clubs.</a:t>
            </a:r>
            <a:endParaRPr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 l="55294" t="4058" r="2082" b="21883"/>
          <a:stretch/>
        </p:blipFill>
        <p:spPr>
          <a:xfrm>
            <a:off x="319763" y="1802675"/>
            <a:ext cx="2646058" cy="32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08e990d1f1_0_7"/>
          <p:cNvPicPr preferRelativeResize="0"/>
          <p:nvPr/>
        </p:nvPicPr>
        <p:blipFill rotWithShape="1">
          <a:blip r:embed="rId3">
            <a:alphaModFix/>
          </a:blip>
          <a:srcRect l="109" t="12103" r="358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08e990d1f1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08e990d1f1_0_7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Main Activity </a:t>
            </a: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209" name="Google Shape;209;g308e990d1f1_0_7"/>
          <p:cNvSpPr txBox="1"/>
          <p:nvPr/>
        </p:nvSpPr>
        <p:spPr>
          <a:xfrm>
            <a:off x="1663645" y="1857650"/>
            <a:ext cx="88647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Think about one of the communities you belong to that you could show more love and participation to.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Write a pledge, indicating what you will do.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Why is it important to show love and participate in your community? Remember to refer to Matthew 22.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Plenary</a:t>
            </a:r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862836" y="2166665"/>
            <a:ext cx="76743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‘Help others when they are sad or angry – this is what Jesus wants you to do.’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Galatians 6:2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Why do you think Jesus wants this from us?</a:t>
            </a:r>
            <a:endParaRPr sz="24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How did Jesus show us this through his actions?</a:t>
            </a:r>
            <a:endParaRPr sz="24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Starter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819474" y="1774250"/>
            <a:ext cx="921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How do you help your communities?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150" y="3420512"/>
            <a:ext cx="1740988" cy="17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197" y="3342903"/>
            <a:ext cx="1896200" cy="18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77119" y="3019131"/>
            <a:ext cx="1018250" cy="10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7125" y="3926375"/>
            <a:ext cx="1018250" cy="10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47450" y="3532987"/>
            <a:ext cx="1018250" cy="10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0050" y="3420500"/>
            <a:ext cx="1741000" cy="17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 l="4140" t="929" r="4169" b="264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8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9">
            <a:alphaModFix/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10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 l="4140" t="929" r="4169" b="264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10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22356" y="4246575"/>
            <a:ext cx="115473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Think of one of the communities from the starter.</a:t>
            </a:r>
            <a:r>
              <a:rPr lang="en-GB" sz="38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What do you like about being a part of it?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9959" t="51014" r="1690" b="13478"/>
          <a:stretch/>
        </p:blipFill>
        <p:spPr>
          <a:xfrm>
            <a:off x="3998534" y="1802666"/>
            <a:ext cx="4548810" cy="25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l="10983" t="3768" r="28544" b="54492"/>
          <a:stretch/>
        </p:blipFill>
        <p:spPr>
          <a:xfrm>
            <a:off x="695738" y="2192855"/>
            <a:ext cx="2932045" cy="2862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311175" y="2448062"/>
            <a:ext cx="71850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God loves us all.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 wants us to show that love to each other too.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1026515" y="2110962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>
            <a:off x="4704241" y="2772171"/>
            <a:ext cx="67257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‘Love one another: just as I have loved you ... By this all people will know that you are my disciples.’</a:t>
            </a: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John 13:34-35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8421228" y="1932641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817794" y="2342541"/>
            <a:ext cx="7203084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‘You shall love your neighbour as yourself.’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Matthew 22:37-39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l="108" t="12102" r="355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Community and Participation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180029" y="2227075"/>
            <a:ext cx="90387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Who is your neighbour?</a:t>
            </a:r>
            <a:endParaRPr sz="44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When was the last time you did something kind for them?</a:t>
            </a:r>
            <a:endParaRPr sz="4400" b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 b="35362"/>
          <a:stretch/>
        </p:blipFill>
        <p:spPr>
          <a:xfrm>
            <a:off x="9131261" y="2276550"/>
            <a:ext cx="2955920" cy="2702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A838B9881CC40B9AA90BB5084EB30" ma:contentTypeVersion="14" ma:contentTypeDescription="Create a new document." ma:contentTypeScope="" ma:versionID="351334401caa269e15fafb683ab4c0a0">
  <xsd:schema xmlns:xsd="http://www.w3.org/2001/XMLSchema" xmlns:xs="http://www.w3.org/2001/XMLSchema" xmlns:p="http://schemas.microsoft.com/office/2006/metadata/properties" xmlns:ns3="8bf821f5-aa1d-4cdb-b269-285a72556037" xmlns:ns4="3398d740-bf9e-4d93-bbeb-5534c4c05499" targetNamespace="http://schemas.microsoft.com/office/2006/metadata/properties" ma:root="true" ma:fieldsID="02150e9e3c6f730f299109aba450a2a1" ns3:_="" ns4:_="">
    <xsd:import namespace="8bf821f5-aa1d-4cdb-b269-285a72556037"/>
    <xsd:import namespace="3398d740-bf9e-4d93-bbeb-5534c4c054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821f5-aa1d-4cdb-b269-285a72556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d740-bf9e-4d93-bbeb-5534c4c05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f821f5-aa1d-4cdb-b269-285a72556037" xsi:nil="true"/>
  </documentManagement>
</p:properties>
</file>

<file path=customXml/itemProps1.xml><?xml version="1.0" encoding="utf-8"?>
<ds:datastoreItem xmlns:ds="http://schemas.openxmlformats.org/officeDocument/2006/customXml" ds:itemID="{B97A5D57-3B73-4E9F-B156-111115969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821f5-aa1d-4cdb-b269-285a72556037"/>
    <ds:schemaRef ds:uri="3398d740-bf9e-4d93-bbeb-5534c4c05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E8CAA-2308-4946-8350-E035854E3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B44F9-CB98-49C4-B18E-27E1CFD1F252}">
  <ds:schemaRefs>
    <ds:schemaRef ds:uri="8bf821f5-aa1d-4cdb-b269-285a72556037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398d740-bf9e-4d93-bbeb-5534c4c0549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339</Words>
  <Application>Microsoft Office PowerPoint</Application>
  <PresentationFormat>Widescreen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Callum Mitchell</cp:lastModifiedBy>
  <cp:revision>4</cp:revision>
  <dcterms:created xsi:type="dcterms:W3CDTF">2018-05-21T15:55:21Z</dcterms:created>
  <dcterms:modified xsi:type="dcterms:W3CDTF">2024-12-02T16:32:27Z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0x010100D1AA838B9881CC40B9AA90BB5084EB30</vt:lpwstr>
  </property>
</Properties>
</file>