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Gill Sans" panose="020B0604020202020204"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jDzmDVtO0U4kGXt/mXfy4HN9TPW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lum Mitchell" userId="a937cf30-cf8c-44de-9560-3c5218c9e925" providerId="ADAL" clId="{31E8BA8C-05E9-4356-AC91-E14E7D3F3546}"/>
    <pc:docChg chg="modSld">
      <pc:chgData name="Callum Mitchell" userId="a937cf30-cf8c-44de-9560-3c5218c9e925" providerId="ADAL" clId="{31E8BA8C-05E9-4356-AC91-E14E7D3F3546}" dt="2024-12-03T15:11:34.081" v="1" actId="20577"/>
      <pc:docMkLst>
        <pc:docMk/>
      </pc:docMkLst>
      <pc:sldChg chg="modNotesTx">
        <pc:chgData name="Callum Mitchell" userId="a937cf30-cf8c-44de-9560-3c5218c9e925" providerId="ADAL" clId="{31E8BA8C-05E9-4356-AC91-E14E7D3F3546}" dt="2024-12-03T15:11:34.081" v="1" actId="20577"/>
        <pc:sldMkLst>
          <pc:docMk/>
          <pc:sldMk cId="0" sldId="266"/>
        </pc:sldMkLst>
      </pc:sldChg>
      <pc:sldChg chg="modNotesTx">
        <pc:chgData name="Callum Mitchell" userId="a937cf30-cf8c-44de-9560-3c5218c9e925" providerId="ADAL" clId="{31E8BA8C-05E9-4356-AC91-E14E7D3F3546}" dt="2024-12-03T15:11:31.268" v="0" actId="20577"/>
        <pc:sldMkLst>
          <pc:docMk/>
          <pc:sldMk cId="0" sldId="2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p:txBody>
      </p:sp>
      <p:sp>
        <p:nvSpPr>
          <p:cNvPr id="192" name="Google Shape;19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GB" sz="1200" dirty="0">
                <a:solidFill>
                  <a:schemeClr val="dk1"/>
                </a:solidFill>
                <a:latin typeface="Calibri"/>
                <a:ea typeface="Calibri"/>
                <a:cs typeface="Calibri"/>
                <a:sym typeface="Calibri"/>
              </a:rPr>
              <a:t>We would love to see the work your pupils produce (with permissions if necessary). Please email their work to: </a:t>
            </a:r>
            <a:r>
              <a:rPr lang="en-GB" sz="1200" b="1" dirty="0">
                <a:solidFill>
                  <a:schemeClr val="dk1"/>
                </a:solidFill>
                <a:latin typeface="Calibri"/>
                <a:ea typeface="Calibri"/>
                <a:cs typeface="Calibri"/>
                <a:sym typeface="Calibri"/>
              </a:rPr>
              <a:t>eduril@rcdow.org.uk</a:t>
            </a:r>
          </a:p>
        </p:txBody>
      </p:sp>
      <p:sp>
        <p:nvSpPr>
          <p:cNvPr id="202" name="Google Shape;20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0469560411_1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30469560411_1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GB" sz="1200" dirty="0">
                <a:solidFill>
                  <a:schemeClr val="dk1"/>
                </a:solidFill>
                <a:latin typeface="Calibri"/>
                <a:ea typeface="Calibri"/>
                <a:cs typeface="Calibri"/>
                <a:sym typeface="Calibri"/>
              </a:rPr>
              <a:t>We would love to see the work your pupils produce (with permissions if necessary). Please email their work to: </a:t>
            </a:r>
            <a:r>
              <a:rPr lang="en-GB" sz="1200" b="1" dirty="0">
                <a:solidFill>
                  <a:schemeClr val="dk1"/>
                </a:solidFill>
                <a:latin typeface="Calibri"/>
                <a:ea typeface="Calibri"/>
                <a:cs typeface="Calibri"/>
                <a:sym typeface="Calibri"/>
              </a:rPr>
              <a:t>eduril@rcdow.org.uk</a:t>
            </a:r>
          </a:p>
        </p:txBody>
      </p:sp>
      <p:sp>
        <p:nvSpPr>
          <p:cNvPr id="212" name="Google Shape;212;g30469560411_1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p:txBody>
      </p:sp>
      <p:sp>
        <p:nvSpPr>
          <p:cNvPr id="222" name="Google Shape;22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0469560411_1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30469560411_1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Is Jesus with us? How can we tell?</a:t>
            </a:r>
            <a:endParaRPr/>
          </a:p>
        </p:txBody>
      </p:sp>
      <p:sp>
        <p:nvSpPr>
          <p:cNvPr id="97" name="Google Shape;97;g30469560411_1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a:p>
        </p:txBody>
      </p:sp>
      <p:sp>
        <p:nvSpPr>
          <p:cNvPr id="109" name="Google Shape;10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a:p>
        </p:txBody>
      </p:sp>
      <p:sp>
        <p:nvSpPr>
          <p:cNvPr id="125" name="Google Shape;12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r>
              <a:rPr lang="en-GB"/>
              <a:t>Ask children generally what communities they are a part of and write some ideas on the board</a:t>
            </a:r>
            <a:endParaRPr sz="1200">
              <a:solidFill>
                <a:schemeClr val="dk1"/>
              </a:solidFill>
              <a:latin typeface="Calibri"/>
              <a:ea typeface="Calibri"/>
              <a:cs typeface="Calibri"/>
              <a:sym typeface="Calibri"/>
            </a:endParaRPr>
          </a:p>
        </p:txBody>
      </p:sp>
      <p:sp>
        <p:nvSpPr>
          <p:cNvPr id="141" name="Google Shape;14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p:txBody>
      </p:sp>
      <p:sp>
        <p:nvSpPr>
          <p:cNvPr id="151" name="Google Shape;15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0469560411_1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30469560411_1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r>
              <a:rPr lang="en-GB"/>
              <a:t>Are these images an example of community? Why? Why not?</a:t>
            </a:r>
            <a:endParaRPr/>
          </a:p>
          <a:p>
            <a:pPr marL="171450" lvl="0" indent="-95250" algn="l" rtl="0">
              <a:spcBef>
                <a:spcPts val="0"/>
              </a:spcBef>
              <a:spcAft>
                <a:spcPts val="0"/>
              </a:spcAft>
              <a:buClr>
                <a:schemeClr val="dk1"/>
              </a:buClr>
              <a:buSzPts val="1200"/>
              <a:buFont typeface="Arial"/>
              <a:buNone/>
            </a:pPr>
            <a:endParaRPr/>
          </a:p>
        </p:txBody>
      </p:sp>
      <p:sp>
        <p:nvSpPr>
          <p:cNvPr id="161" name="Google Shape;161;g30469560411_1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p:txBody>
      </p:sp>
      <p:sp>
        <p:nvSpPr>
          <p:cNvPr id="172" name="Google Shape;17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p:txBody>
      </p:sp>
      <p:sp>
        <p:nvSpPr>
          <p:cNvPr id="182" name="Google Shape;18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3"/>
          <p:cNvSpPr>
            <a:spLocks noGrp="1"/>
          </p:cNvSpPr>
          <p:nvPr>
            <p:ph type="pic" idx="2"/>
          </p:nvPr>
        </p:nvSpPr>
        <p:spPr>
          <a:xfrm>
            <a:off x="5183188" y="987425"/>
            <a:ext cx="6172200" cy="4873625"/>
          </a:xfrm>
          <a:prstGeom prst="rect">
            <a:avLst/>
          </a:prstGeom>
          <a:noFill/>
          <a:ln>
            <a:noFill/>
          </a:ln>
        </p:spPr>
      </p:sp>
      <p:sp>
        <p:nvSpPr>
          <p:cNvPr id="68" name="Google Shape;68;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6.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l="23788" r="33782"/>
          <a:stretch/>
        </p:blipFill>
        <p:spPr>
          <a:xfrm>
            <a:off x="0" y="0"/>
            <a:ext cx="12192000" cy="6858000"/>
          </a:xfrm>
          <a:prstGeom prst="rect">
            <a:avLst/>
          </a:prstGeom>
          <a:noFill/>
          <a:ln>
            <a:noFill/>
          </a:ln>
        </p:spPr>
      </p:pic>
      <p:pic>
        <p:nvPicPr>
          <p:cNvPr id="90" name="Google Shape;90;p1"/>
          <p:cNvPicPr preferRelativeResize="0"/>
          <p:nvPr/>
        </p:nvPicPr>
        <p:blipFill rotWithShape="1">
          <a:blip r:embed="rId4">
            <a:alphaModFix/>
          </a:blip>
          <a:srcRect l="17588" t="61504" r="21023"/>
          <a:stretch/>
        </p:blipFill>
        <p:spPr>
          <a:xfrm>
            <a:off x="736166" y="4968986"/>
            <a:ext cx="3739487" cy="1328740"/>
          </a:xfrm>
          <a:prstGeom prst="rect">
            <a:avLst/>
          </a:prstGeom>
          <a:noFill/>
          <a:ln>
            <a:noFill/>
          </a:ln>
        </p:spPr>
      </p:pic>
      <p:sp>
        <p:nvSpPr>
          <p:cNvPr id="91" name="Google Shape;91;p1"/>
          <p:cNvSpPr txBox="1"/>
          <p:nvPr/>
        </p:nvSpPr>
        <p:spPr>
          <a:xfrm>
            <a:off x="1469409" y="955342"/>
            <a:ext cx="9471600" cy="2862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6600" b="0" i="0" u="none" strike="noStrike" cap="none">
                <a:solidFill>
                  <a:schemeClr val="lt1"/>
                </a:solidFill>
                <a:latin typeface="Gill Sans"/>
                <a:ea typeface="Gill Sans"/>
                <a:cs typeface="Gill Sans"/>
                <a:sym typeface="Gill Sans"/>
              </a:rPr>
              <a:t>Community and Participation</a:t>
            </a:r>
            <a:endParaRPr/>
          </a:p>
          <a:p>
            <a:pPr marL="0" marR="0" lvl="0" indent="0" algn="ctr" rtl="0">
              <a:spcBef>
                <a:spcPts val="0"/>
              </a:spcBef>
              <a:spcAft>
                <a:spcPts val="0"/>
              </a:spcAft>
              <a:buNone/>
            </a:pPr>
            <a:r>
              <a:rPr lang="en-GB" sz="4800">
                <a:solidFill>
                  <a:schemeClr val="lt1"/>
                </a:solidFill>
                <a:latin typeface="Gill Sans"/>
                <a:ea typeface="Gill Sans"/>
                <a:cs typeface="Gill Sans"/>
                <a:sym typeface="Gill Sans"/>
              </a:rPr>
              <a:t>Year 4</a:t>
            </a:r>
            <a:endParaRPr sz="8000" b="0" i="0" u="none" strike="noStrike" cap="none">
              <a:solidFill>
                <a:schemeClr val="lt1"/>
              </a:solidFill>
              <a:latin typeface="Gill Sans"/>
              <a:ea typeface="Gill Sans"/>
              <a:cs typeface="Gill Sans"/>
              <a:sym typeface="Gill Sans"/>
            </a:endParaRPr>
          </a:p>
        </p:txBody>
      </p:sp>
      <p:pic>
        <p:nvPicPr>
          <p:cNvPr id="92" name="Google Shape;92;p1"/>
          <p:cNvPicPr preferRelativeResize="0"/>
          <p:nvPr/>
        </p:nvPicPr>
        <p:blipFill rotWithShape="1">
          <a:blip r:embed="rId5">
            <a:alphaModFix/>
          </a:blip>
          <a:srcRect l="54104" t="11588" r="10359" b="19840"/>
          <a:stretch/>
        </p:blipFill>
        <p:spPr>
          <a:xfrm>
            <a:off x="8686800" y="3705331"/>
            <a:ext cx="2328400" cy="2527310"/>
          </a:xfrm>
          <a:prstGeom prst="rect">
            <a:avLst/>
          </a:prstGeom>
          <a:noFill/>
          <a:ln>
            <a:noFill/>
          </a:ln>
        </p:spPr>
      </p:pic>
      <p:pic>
        <p:nvPicPr>
          <p:cNvPr id="93" name="Google Shape;93;p1"/>
          <p:cNvPicPr preferRelativeResize="0"/>
          <p:nvPr/>
        </p:nvPicPr>
        <p:blipFill rotWithShape="1">
          <a:blip r:embed="rId6">
            <a:alphaModFix/>
          </a:blip>
          <a:srcRect/>
          <a:stretch/>
        </p:blipFill>
        <p:spPr>
          <a:xfrm>
            <a:off x="1648" y="59961"/>
            <a:ext cx="2164084" cy="216103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11"/>
          <p:cNvPicPr preferRelativeResize="0"/>
          <p:nvPr/>
        </p:nvPicPr>
        <p:blipFill rotWithShape="1">
          <a:blip r:embed="rId3">
            <a:alphaModFix/>
          </a:blip>
          <a:srcRect l="108" t="12102" r="355"/>
          <a:stretch/>
        </p:blipFill>
        <p:spPr>
          <a:xfrm>
            <a:off x="0" y="-2338"/>
            <a:ext cx="12192000" cy="1805013"/>
          </a:xfrm>
          <a:prstGeom prst="rect">
            <a:avLst/>
          </a:prstGeom>
          <a:noFill/>
          <a:ln>
            <a:noFill/>
          </a:ln>
        </p:spPr>
      </p:pic>
      <p:pic>
        <p:nvPicPr>
          <p:cNvPr id="195" name="Google Shape;195;p11"/>
          <p:cNvPicPr preferRelativeResize="0"/>
          <p:nvPr/>
        </p:nvPicPr>
        <p:blipFill rotWithShape="1">
          <a:blip r:embed="rId4">
            <a:alphaModFix/>
          </a:blip>
          <a:srcRect/>
          <a:stretch/>
        </p:blipFill>
        <p:spPr>
          <a:xfrm>
            <a:off x="180022" y="5700713"/>
            <a:ext cx="11547259" cy="1128576"/>
          </a:xfrm>
          <a:prstGeom prst="rect">
            <a:avLst/>
          </a:prstGeom>
          <a:noFill/>
          <a:ln>
            <a:noFill/>
          </a:ln>
        </p:spPr>
      </p:pic>
      <p:sp>
        <p:nvSpPr>
          <p:cNvPr id="196" name="Google Shape;196;p11"/>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0" i="0" u="none" strike="noStrike" cap="none">
                <a:solidFill>
                  <a:schemeClr val="lt1"/>
                </a:solidFill>
                <a:latin typeface="Gill Sans"/>
                <a:ea typeface="Gill Sans"/>
                <a:cs typeface="Gill Sans"/>
                <a:sym typeface="Gill Sans"/>
              </a:rPr>
              <a:t>Community and Participation</a:t>
            </a:r>
            <a:endParaRPr/>
          </a:p>
        </p:txBody>
      </p:sp>
      <p:pic>
        <p:nvPicPr>
          <p:cNvPr id="197" name="Google Shape;197;p11"/>
          <p:cNvPicPr preferRelativeResize="0"/>
          <p:nvPr/>
        </p:nvPicPr>
        <p:blipFill rotWithShape="1">
          <a:blip r:embed="rId5">
            <a:alphaModFix/>
          </a:blip>
          <a:srcRect l="9728" t="7703" r="53125" b="17083"/>
          <a:stretch/>
        </p:blipFill>
        <p:spPr>
          <a:xfrm>
            <a:off x="8421228" y="1932641"/>
            <a:ext cx="2863526" cy="3261410"/>
          </a:xfrm>
          <a:prstGeom prst="rect">
            <a:avLst/>
          </a:prstGeom>
          <a:noFill/>
          <a:ln>
            <a:noFill/>
          </a:ln>
        </p:spPr>
      </p:pic>
      <p:sp>
        <p:nvSpPr>
          <p:cNvPr id="198" name="Google Shape;198;p11"/>
          <p:cNvSpPr/>
          <p:nvPr/>
        </p:nvSpPr>
        <p:spPr>
          <a:xfrm>
            <a:off x="907246" y="1824408"/>
            <a:ext cx="7203084" cy="3477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0" i="0" u="none" strike="noStrike" cap="none">
                <a:solidFill>
                  <a:schemeClr val="dk1"/>
                </a:solidFill>
                <a:latin typeface="Gill Sans"/>
                <a:ea typeface="Gill Sans"/>
                <a:cs typeface="Gill Sans"/>
                <a:sym typeface="Gill Sans"/>
              </a:rPr>
              <a:t>‘You shall love the Lord your God with all your heart, and with all your soul, and with all your mind.  This is the first and greatest commandment.  And the second is you shall love your neighbour as yourself.’</a:t>
            </a:r>
            <a:endParaRPr/>
          </a:p>
          <a:p>
            <a:pPr marL="0" marR="0" lvl="0" indent="0" algn="ctr" rtl="0">
              <a:spcBef>
                <a:spcPts val="0"/>
              </a:spcBef>
              <a:spcAft>
                <a:spcPts val="0"/>
              </a:spcAft>
              <a:buNone/>
            </a:pPr>
            <a:r>
              <a:rPr lang="en-GB" sz="2400" b="1" i="0" u="none" strike="noStrike" cap="none">
                <a:solidFill>
                  <a:srgbClr val="C00000"/>
                </a:solidFill>
                <a:latin typeface="Gill Sans"/>
                <a:ea typeface="Gill Sans"/>
                <a:cs typeface="Gill Sans"/>
                <a:sym typeface="Gill Sans"/>
              </a:rPr>
              <a:t>Matthew 22:37-39</a:t>
            </a:r>
            <a:endParaRPr/>
          </a:p>
          <a:p>
            <a:pPr marL="0" marR="0" lvl="0" indent="0" algn="ctr" rtl="0">
              <a:spcBef>
                <a:spcPts val="0"/>
              </a:spcBef>
              <a:spcAft>
                <a:spcPts val="0"/>
              </a:spcAft>
              <a:buNone/>
            </a:pPr>
            <a:endParaRPr sz="2400" b="1" i="0" u="none" strike="noStrike" cap="none">
              <a:solidFill>
                <a:srgbClr val="C00000"/>
              </a:solidFill>
              <a:latin typeface="Gill Sans"/>
              <a:ea typeface="Gill Sans"/>
              <a:cs typeface="Gill Sans"/>
              <a:sym typeface="Gill Sans"/>
            </a:endParaRPr>
          </a:p>
          <a:p>
            <a:pPr marL="0" marR="0" lvl="0" indent="0" algn="ctr" rtl="0">
              <a:spcBef>
                <a:spcPts val="0"/>
              </a:spcBef>
              <a:spcAft>
                <a:spcPts val="0"/>
              </a:spcAft>
              <a:buNone/>
            </a:pPr>
            <a:r>
              <a:rPr lang="en-GB" sz="3200" b="1" i="0" u="none" strike="noStrike" cap="none">
                <a:solidFill>
                  <a:srgbClr val="C00000"/>
                </a:solidFill>
                <a:latin typeface="Gill Sans"/>
                <a:ea typeface="Gill Sans"/>
                <a:cs typeface="Gill Sans"/>
                <a:sym typeface="Gill Sans"/>
              </a:rPr>
              <a:t>Who is your neighbour?</a:t>
            </a:r>
            <a:endParaRPr sz="3600" b="1" i="0" u="none" strike="noStrike" cap="none">
              <a:solidFill>
                <a:srgbClr val="C00000"/>
              </a:solidFill>
              <a:latin typeface="Gill Sans"/>
              <a:ea typeface="Gill Sans"/>
              <a:cs typeface="Gill Sans"/>
              <a:sym typeface="Gill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12"/>
          <p:cNvPicPr preferRelativeResize="0"/>
          <p:nvPr/>
        </p:nvPicPr>
        <p:blipFill rotWithShape="1">
          <a:blip r:embed="rId3">
            <a:alphaModFix/>
          </a:blip>
          <a:srcRect l="108" t="12102" r="355"/>
          <a:stretch/>
        </p:blipFill>
        <p:spPr>
          <a:xfrm>
            <a:off x="0" y="-2338"/>
            <a:ext cx="12192000" cy="1805013"/>
          </a:xfrm>
          <a:prstGeom prst="rect">
            <a:avLst/>
          </a:prstGeom>
          <a:noFill/>
          <a:ln>
            <a:noFill/>
          </a:ln>
        </p:spPr>
      </p:pic>
      <p:pic>
        <p:nvPicPr>
          <p:cNvPr id="205" name="Google Shape;205;p12"/>
          <p:cNvPicPr preferRelativeResize="0"/>
          <p:nvPr/>
        </p:nvPicPr>
        <p:blipFill rotWithShape="1">
          <a:blip r:embed="rId4">
            <a:alphaModFix/>
          </a:blip>
          <a:srcRect/>
          <a:stretch/>
        </p:blipFill>
        <p:spPr>
          <a:xfrm>
            <a:off x="180022" y="5700713"/>
            <a:ext cx="11547259" cy="1128576"/>
          </a:xfrm>
          <a:prstGeom prst="rect">
            <a:avLst/>
          </a:prstGeom>
          <a:noFill/>
          <a:ln>
            <a:noFill/>
          </a:ln>
        </p:spPr>
      </p:pic>
      <p:sp>
        <p:nvSpPr>
          <p:cNvPr id="206" name="Google Shape;206;p12"/>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0" i="0" u="none" strike="noStrike" cap="none">
                <a:solidFill>
                  <a:schemeClr val="lt1"/>
                </a:solidFill>
                <a:latin typeface="Gill Sans"/>
                <a:ea typeface="Gill Sans"/>
                <a:cs typeface="Gill Sans"/>
                <a:sym typeface="Gill Sans"/>
              </a:rPr>
              <a:t>Main Activity</a:t>
            </a:r>
            <a:endParaRPr/>
          </a:p>
        </p:txBody>
      </p:sp>
      <p:sp>
        <p:nvSpPr>
          <p:cNvPr id="207" name="Google Shape;207;p12"/>
          <p:cNvSpPr txBox="1"/>
          <p:nvPr/>
        </p:nvSpPr>
        <p:spPr>
          <a:xfrm>
            <a:off x="3269975" y="1719850"/>
            <a:ext cx="8642700" cy="4402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a:solidFill>
                  <a:schemeClr val="dk1"/>
                </a:solidFill>
                <a:latin typeface="Gill Sans"/>
                <a:ea typeface="Gill Sans"/>
                <a:cs typeface="Gill Sans"/>
                <a:sym typeface="Gill Sans"/>
              </a:rPr>
              <a:t>Create a poster to encourage people to join a community that you love being a part of.</a:t>
            </a:r>
            <a:endParaRPr sz="2800">
              <a:solidFill>
                <a:schemeClr val="dk1"/>
              </a:solidFill>
              <a:latin typeface="Gill Sans"/>
              <a:ea typeface="Gill Sans"/>
              <a:cs typeface="Gill Sans"/>
              <a:sym typeface="Gill Sans"/>
            </a:endParaRPr>
          </a:p>
          <a:p>
            <a:pPr marL="0" marR="0" lvl="0" indent="0" algn="ctr" rtl="0">
              <a:spcBef>
                <a:spcPts val="0"/>
              </a:spcBef>
              <a:spcAft>
                <a:spcPts val="0"/>
              </a:spcAft>
              <a:buNone/>
            </a:pPr>
            <a:br>
              <a:rPr lang="en-GB" sz="2800" b="0" i="0" u="none" strike="noStrike" cap="none">
                <a:solidFill>
                  <a:schemeClr val="dk1"/>
                </a:solidFill>
                <a:latin typeface="Gill Sans"/>
                <a:ea typeface="Gill Sans"/>
                <a:cs typeface="Gill Sans"/>
                <a:sym typeface="Gill Sans"/>
              </a:rPr>
            </a:br>
            <a:r>
              <a:rPr lang="en-GB" sz="2800" b="1">
                <a:solidFill>
                  <a:srgbClr val="C00000"/>
                </a:solidFill>
                <a:latin typeface="Gill Sans"/>
                <a:ea typeface="Gill Sans"/>
                <a:cs typeface="Gill Sans"/>
                <a:sym typeface="Gill Sans"/>
              </a:rPr>
              <a:t>Include:</a:t>
            </a:r>
            <a:endParaRPr sz="2800" b="1">
              <a:solidFill>
                <a:srgbClr val="C00000"/>
              </a:solidFill>
              <a:latin typeface="Gill Sans"/>
              <a:ea typeface="Gill Sans"/>
              <a:cs typeface="Gill Sans"/>
              <a:sym typeface="Gill Sans"/>
            </a:endParaRPr>
          </a:p>
          <a:p>
            <a:pPr marL="457200" marR="0" lvl="0" indent="-406400" algn="ctr" rtl="0">
              <a:spcBef>
                <a:spcPts val="0"/>
              </a:spcBef>
              <a:spcAft>
                <a:spcPts val="0"/>
              </a:spcAft>
              <a:buClr>
                <a:srgbClr val="C00000"/>
              </a:buClr>
              <a:buSzPts val="2800"/>
              <a:buFont typeface="Gill Sans"/>
              <a:buChar char="●"/>
            </a:pPr>
            <a:r>
              <a:rPr lang="en-GB" sz="2800" b="1">
                <a:solidFill>
                  <a:srgbClr val="C00000"/>
                </a:solidFill>
                <a:latin typeface="Gill Sans"/>
                <a:ea typeface="Gill Sans"/>
                <a:cs typeface="Gill Sans"/>
                <a:sym typeface="Gill Sans"/>
              </a:rPr>
              <a:t>What the community is about;</a:t>
            </a:r>
            <a:endParaRPr sz="2800" b="1">
              <a:solidFill>
                <a:srgbClr val="C00000"/>
              </a:solidFill>
              <a:latin typeface="Gill Sans"/>
              <a:ea typeface="Gill Sans"/>
              <a:cs typeface="Gill Sans"/>
              <a:sym typeface="Gill Sans"/>
            </a:endParaRPr>
          </a:p>
          <a:p>
            <a:pPr marL="457200" marR="0" lvl="0" indent="-406400" algn="ctr" rtl="0">
              <a:spcBef>
                <a:spcPts val="0"/>
              </a:spcBef>
              <a:spcAft>
                <a:spcPts val="0"/>
              </a:spcAft>
              <a:buClr>
                <a:srgbClr val="C00000"/>
              </a:buClr>
              <a:buSzPts val="2800"/>
              <a:buFont typeface="Gill Sans"/>
              <a:buChar char="●"/>
            </a:pPr>
            <a:r>
              <a:rPr lang="en-GB" sz="2800" b="1">
                <a:solidFill>
                  <a:srgbClr val="C00000"/>
                </a:solidFill>
                <a:latin typeface="Gill Sans"/>
                <a:ea typeface="Gill Sans"/>
                <a:cs typeface="Gill Sans"/>
                <a:sym typeface="Gill Sans"/>
              </a:rPr>
              <a:t>Why you go;</a:t>
            </a:r>
            <a:endParaRPr sz="2800" b="1">
              <a:solidFill>
                <a:srgbClr val="C00000"/>
              </a:solidFill>
              <a:latin typeface="Gill Sans"/>
              <a:ea typeface="Gill Sans"/>
              <a:cs typeface="Gill Sans"/>
              <a:sym typeface="Gill Sans"/>
            </a:endParaRPr>
          </a:p>
          <a:p>
            <a:pPr marL="457200" marR="0" lvl="0" indent="-406400" algn="ctr" rtl="0">
              <a:spcBef>
                <a:spcPts val="0"/>
              </a:spcBef>
              <a:spcAft>
                <a:spcPts val="0"/>
              </a:spcAft>
              <a:buClr>
                <a:srgbClr val="C00000"/>
              </a:buClr>
              <a:buSzPts val="2800"/>
              <a:buFont typeface="Gill Sans"/>
              <a:buChar char="●"/>
            </a:pPr>
            <a:r>
              <a:rPr lang="en-GB" sz="2800" b="1">
                <a:solidFill>
                  <a:srgbClr val="C00000"/>
                </a:solidFill>
                <a:latin typeface="Gill Sans"/>
                <a:ea typeface="Gill Sans"/>
                <a:cs typeface="Gill Sans"/>
                <a:sym typeface="Gill Sans"/>
              </a:rPr>
              <a:t>How you participate;</a:t>
            </a:r>
            <a:endParaRPr sz="2800" b="1">
              <a:solidFill>
                <a:srgbClr val="C00000"/>
              </a:solidFill>
              <a:latin typeface="Gill Sans"/>
              <a:ea typeface="Gill Sans"/>
              <a:cs typeface="Gill Sans"/>
              <a:sym typeface="Gill Sans"/>
            </a:endParaRPr>
          </a:p>
          <a:p>
            <a:pPr marL="457200" marR="0" lvl="0" indent="-406400" algn="ctr" rtl="0">
              <a:spcBef>
                <a:spcPts val="0"/>
              </a:spcBef>
              <a:spcAft>
                <a:spcPts val="0"/>
              </a:spcAft>
              <a:buClr>
                <a:srgbClr val="C00000"/>
              </a:buClr>
              <a:buSzPts val="2800"/>
              <a:buFont typeface="Gill Sans"/>
              <a:buChar char="●"/>
            </a:pPr>
            <a:r>
              <a:rPr lang="en-GB" sz="2800" b="1">
                <a:solidFill>
                  <a:srgbClr val="C00000"/>
                </a:solidFill>
                <a:latin typeface="Gill Sans"/>
                <a:ea typeface="Gill Sans"/>
                <a:cs typeface="Gill Sans"/>
                <a:sym typeface="Gill Sans"/>
              </a:rPr>
              <a:t>Why community is important;</a:t>
            </a:r>
            <a:endParaRPr sz="2800" b="1">
              <a:solidFill>
                <a:srgbClr val="C00000"/>
              </a:solidFill>
              <a:latin typeface="Gill Sans"/>
              <a:ea typeface="Gill Sans"/>
              <a:cs typeface="Gill Sans"/>
              <a:sym typeface="Gill Sans"/>
            </a:endParaRPr>
          </a:p>
          <a:p>
            <a:pPr marL="457200" marR="0" lvl="0" indent="-406400" algn="ctr" rtl="0">
              <a:spcBef>
                <a:spcPts val="0"/>
              </a:spcBef>
              <a:spcAft>
                <a:spcPts val="0"/>
              </a:spcAft>
              <a:buClr>
                <a:srgbClr val="C00000"/>
              </a:buClr>
              <a:buSzPts val="2800"/>
              <a:buFont typeface="Gill Sans"/>
              <a:buChar char="●"/>
            </a:pPr>
            <a:r>
              <a:rPr lang="en-GB" sz="2800" b="1">
                <a:solidFill>
                  <a:srgbClr val="C00000"/>
                </a:solidFill>
                <a:latin typeface="Gill Sans"/>
                <a:ea typeface="Gill Sans"/>
                <a:cs typeface="Gill Sans"/>
                <a:sym typeface="Gill Sans"/>
              </a:rPr>
              <a:t>How it supports the lessons Scripture teaches.</a:t>
            </a:r>
            <a:endParaRPr sz="2800" b="1">
              <a:solidFill>
                <a:srgbClr val="C00000"/>
              </a:solidFill>
              <a:latin typeface="Gill Sans"/>
              <a:ea typeface="Gill Sans"/>
              <a:cs typeface="Gill Sans"/>
              <a:sym typeface="Gill Sans"/>
            </a:endParaRPr>
          </a:p>
          <a:p>
            <a:pPr marL="457200" marR="0" lvl="0" indent="0" algn="ctr" rtl="0">
              <a:spcBef>
                <a:spcPts val="0"/>
              </a:spcBef>
              <a:spcAft>
                <a:spcPts val="0"/>
              </a:spcAft>
              <a:buNone/>
            </a:pPr>
            <a:endParaRPr sz="2800" b="1">
              <a:solidFill>
                <a:srgbClr val="C00000"/>
              </a:solidFill>
              <a:latin typeface="Gill Sans"/>
              <a:ea typeface="Gill Sans"/>
              <a:cs typeface="Gill Sans"/>
              <a:sym typeface="Gill Sans"/>
            </a:endParaRPr>
          </a:p>
        </p:txBody>
      </p:sp>
      <p:pic>
        <p:nvPicPr>
          <p:cNvPr id="208" name="Google Shape;208;p12"/>
          <p:cNvPicPr preferRelativeResize="0"/>
          <p:nvPr/>
        </p:nvPicPr>
        <p:blipFill rotWithShape="1">
          <a:blip r:embed="rId5">
            <a:alphaModFix/>
          </a:blip>
          <a:srcRect l="5980" t="10147" r="57278" b="19642"/>
          <a:stretch/>
        </p:blipFill>
        <p:spPr>
          <a:xfrm>
            <a:off x="370390" y="1812079"/>
            <a:ext cx="3017154" cy="324324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g30469560411_1_27"/>
          <p:cNvPicPr preferRelativeResize="0"/>
          <p:nvPr/>
        </p:nvPicPr>
        <p:blipFill rotWithShape="1">
          <a:blip r:embed="rId3">
            <a:alphaModFix/>
          </a:blip>
          <a:srcRect l="109" t="12103" r="358"/>
          <a:stretch/>
        </p:blipFill>
        <p:spPr>
          <a:xfrm>
            <a:off x="0" y="-2338"/>
            <a:ext cx="12192000" cy="1805013"/>
          </a:xfrm>
          <a:prstGeom prst="rect">
            <a:avLst/>
          </a:prstGeom>
          <a:noFill/>
          <a:ln>
            <a:noFill/>
          </a:ln>
        </p:spPr>
      </p:pic>
      <p:pic>
        <p:nvPicPr>
          <p:cNvPr id="215" name="Google Shape;215;g30469560411_1_27"/>
          <p:cNvPicPr preferRelativeResize="0"/>
          <p:nvPr/>
        </p:nvPicPr>
        <p:blipFill rotWithShape="1">
          <a:blip r:embed="rId4">
            <a:alphaModFix/>
          </a:blip>
          <a:srcRect/>
          <a:stretch/>
        </p:blipFill>
        <p:spPr>
          <a:xfrm>
            <a:off x="180022" y="5700713"/>
            <a:ext cx="11547260" cy="1128576"/>
          </a:xfrm>
          <a:prstGeom prst="rect">
            <a:avLst/>
          </a:prstGeom>
          <a:noFill/>
          <a:ln>
            <a:noFill/>
          </a:ln>
        </p:spPr>
      </p:pic>
      <p:sp>
        <p:nvSpPr>
          <p:cNvPr id="216" name="Google Shape;216;g30469560411_1_27"/>
          <p:cNvSpPr txBox="1"/>
          <p:nvPr/>
        </p:nvSpPr>
        <p:spPr>
          <a:xfrm>
            <a:off x="1158240" y="785381"/>
            <a:ext cx="98754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0" i="0" u="none" strike="noStrike" cap="none">
                <a:solidFill>
                  <a:schemeClr val="lt1"/>
                </a:solidFill>
                <a:latin typeface="Gill Sans"/>
                <a:ea typeface="Gill Sans"/>
                <a:cs typeface="Gill Sans"/>
                <a:sym typeface="Gill Sans"/>
              </a:rPr>
              <a:t>Main Activity: Extra Challenge</a:t>
            </a:r>
            <a:endParaRPr/>
          </a:p>
        </p:txBody>
      </p:sp>
      <p:sp>
        <p:nvSpPr>
          <p:cNvPr id="217" name="Google Shape;217;g30469560411_1_27"/>
          <p:cNvSpPr txBox="1"/>
          <p:nvPr/>
        </p:nvSpPr>
        <p:spPr>
          <a:xfrm>
            <a:off x="3269975" y="1719850"/>
            <a:ext cx="8642700" cy="3971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a:solidFill>
                  <a:schemeClr val="dk1"/>
                </a:solidFill>
                <a:latin typeface="Gill Sans"/>
                <a:ea typeface="Gill Sans"/>
                <a:cs typeface="Gill Sans"/>
                <a:sym typeface="Gill Sans"/>
              </a:rPr>
              <a:t>Look up your community’s history.</a:t>
            </a:r>
            <a:endParaRPr sz="2800">
              <a:solidFill>
                <a:schemeClr val="dk1"/>
              </a:solidFill>
              <a:latin typeface="Gill Sans"/>
              <a:ea typeface="Gill Sans"/>
              <a:cs typeface="Gill Sans"/>
              <a:sym typeface="Gill Sans"/>
            </a:endParaRPr>
          </a:p>
          <a:p>
            <a:pPr marL="0" marR="0" lvl="0" indent="0" algn="ctr" rtl="0">
              <a:spcBef>
                <a:spcPts val="0"/>
              </a:spcBef>
              <a:spcAft>
                <a:spcPts val="0"/>
              </a:spcAft>
              <a:buNone/>
            </a:pPr>
            <a:r>
              <a:rPr lang="en-GB" sz="2800">
                <a:solidFill>
                  <a:schemeClr val="dk1"/>
                </a:solidFill>
                <a:latin typeface="Gill Sans"/>
                <a:ea typeface="Gill Sans"/>
                <a:cs typeface="Gill Sans"/>
                <a:sym typeface="Gill Sans"/>
              </a:rPr>
              <a:t>Who started it? What inspired them? </a:t>
            </a:r>
            <a:br>
              <a:rPr lang="en-GB" sz="2800">
                <a:solidFill>
                  <a:schemeClr val="dk1"/>
                </a:solidFill>
                <a:latin typeface="Gill Sans"/>
                <a:ea typeface="Gill Sans"/>
                <a:cs typeface="Gill Sans"/>
                <a:sym typeface="Gill Sans"/>
              </a:rPr>
            </a:br>
            <a:r>
              <a:rPr lang="en-GB" sz="2800">
                <a:solidFill>
                  <a:schemeClr val="dk1"/>
                </a:solidFill>
                <a:latin typeface="Gill Sans"/>
                <a:ea typeface="Gill Sans"/>
                <a:cs typeface="Gill Sans"/>
                <a:sym typeface="Gill Sans"/>
              </a:rPr>
              <a:t>How have they influenced others?</a:t>
            </a:r>
            <a:endParaRPr sz="2800">
              <a:solidFill>
                <a:schemeClr val="dk1"/>
              </a:solidFill>
              <a:latin typeface="Gill Sans"/>
              <a:ea typeface="Gill Sans"/>
              <a:cs typeface="Gill Sans"/>
              <a:sym typeface="Gill Sans"/>
            </a:endParaRPr>
          </a:p>
          <a:p>
            <a:pPr marL="0" marR="0" lvl="0" indent="0" algn="ctr" rtl="0">
              <a:spcBef>
                <a:spcPts val="0"/>
              </a:spcBef>
              <a:spcAft>
                <a:spcPts val="0"/>
              </a:spcAft>
              <a:buNone/>
            </a:pPr>
            <a:r>
              <a:rPr lang="en-GB" sz="2800">
                <a:solidFill>
                  <a:schemeClr val="dk1"/>
                </a:solidFill>
                <a:latin typeface="Gill Sans"/>
                <a:ea typeface="Gill Sans"/>
                <a:cs typeface="Gill Sans"/>
                <a:sym typeface="Gill Sans"/>
              </a:rPr>
              <a:t>What figures from Scripture grew communities in a similar way?</a:t>
            </a:r>
            <a:endParaRPr sz="2800">
              <a:solidFill>
                <a:schemeClr val="dk1"/>
              </a:solidFill>
              <a:latin typeface="Gill Sans"/>
              <a:ea typeface="Gill Sans"/>
              <a:cs typeface="Gill Sans"/>
              <a:sym typeface="Gill Sans"/>
            </a:endParaRPr>
          </a:p>
          <a:p>
            <a:pPr marL="0" marR="0" lvl="0" indent="0" algn="ctr" rtl="0">
              <a:spcBef>
                <a:spcPts val="0"/>
              </a:spcBef>
              <a:spcAft>
                <a:spcPts val="0"/>
              </a:spcAft>
              <a:buNone/>
            </a:pPr>
            <a:r>
              <a:rPr lang="en-GB" sz="2800">
                <a:solidFill>
                  <a:schemeClr val="dk1"/>
                </a:solidFill>
                <a:latin typeface="Gill Sans"/>
                <a:ea typeface="Gill Sans"/>
                <a:cs typeface="Gill Sans"/>
                <a:sym typeface="Gill Sans"/>
              </a:rPr>
              <a:t>-</a:t>
            </a:r>
            <a:r>
              <a:rPr lang="en-GB" sz="2800" i="1">
                <a:solidFill>
                  <a:schemeClr val="dk1"/>
                </a:solidFill>
                <a:latin typeface="Gill Sans"/>
                <a:ea typeface="Gill Sans"/>
                <a:cs typeface="Gill Sans"/>
                <a:sym typeface="Gill Sans"/>
              </a:rPr>
              <a:t> St Paul’s letters</a:t>
            </a:r>
            <a:endParaRPr sz="2800" i="1">
              <a:solidFill>
                <a:schemeClr val="dk1"/>
              </a:solidFill>
              <a:latin typeface="Gill Sans"/>
              <a:ea typeface="Gill Sans"/>
              <a:cs typeface="Gill Sans"/>
              <a:sym typeface="Gill Sans"/>
            </a:endParaRPr>
          </a:p>
          <a:p>
            <a:pPr marL="0" marR="0" lvl="0" indent="0" algn="ctr" rtl="0">
              <a:spcBef>
                <a:spcPts val="0"/>
              </a:spcBef>
              <a:spcAft>
                <a:spcPts val="0"/>
              </a:spcAft>
              <a:buNone/>
            </a:pPr>
            <a:r>
              <a:rPr lang="en-GB" sz="2800" i="1">
                <a:solidFill>
                  <a:schemeClr val="dk1"/>
                </a:solidFill>
                <a:latin typeface="Gill Sans"/>
                <a:ea typeface="Gill Sans"/>
                <a:cs typeface="Gill Sans"/>
                <a:sym typeface="Gill Sans"/>
              </a:rPr>
              <a:t>-St Peter</a:t>
            </a:r>
            <a:endParaRPr sz="2800" i="1">
              <a:solidFill>
                <a:schemeClr val="dk1"/>
              </a:solidFill>
              <a:latin typeface="Gill Sans"/>
              <a:ea typeface="Gill Sans"/>
              <a:cs typeface="Gill Sans"/>
              <a:sym typeface="Gill Sans"/>
            </a:endParaRPr>
          </a:p>
          <a:p>
            <a:pPr marL="0" marR="0" lvl="0" indent="0" algn="ctr" rtl="0">
              <a:spcBef>
                <a:spcPts val="0"/>
              </a:spcBef>
              <a:spcAft>
                <a:spcPts val="0"/>
              </a:spcAft>
              <a:buNone/>
            </a:pPr>
            <a:r>
              <a:rPr lang="en-GB" sz="2800" i="1">
                <a:solidFill>
                  <a:schemeClr val="dk1"/>
                </a:solidFill>
                <a:latin typeface="Gill Sans"/>
                <a:ea typeface="Gill Sans"/>
                <a:cs typeface="Gill Sans"/>
                <a:sym typeface="Gill Sans"/>
              </a:rPr>
              <a:t>-Disciples</a:t>
            </a:r>
            <a:endParaRPr sz="2800" i="1">
              <a:solidFill>
                <a:schemeClr val="dk1"/>
              </a:solidFill>
              <a:latin typeface="Gill Sans"/>
              <a:ea typeface="Gill Sans"/>
              <a:cs typeface="Gill Sans"/>
              <a:sym typeface="Gill Sans"/>
            </a:endParaRPr>
          </a:p>
          <a:p>
            <a:pPr marL="0" marR="0" lvl="0" indent="0" algn="ctr" rtl="0">
              <a:spcBef>
                <a:spcPts val="0"/>
              </a:spcBef>
              <a:spcAft>
                <a:spcPts val="0"/>
              </a:spcAft>
              <a:buNone/>
            </a:pPr>
            <a:r>
              <a:rPr lang="en-GB" sz="2800" i="1">
                <a:solidFill>
                  <a:schemeClr val="dk1"/>
                </a:solidFill>
                <a:latin typeface="Gill Sans"/>
                <a:ea typeface="Gill Sans"/>
                <a:cs typeface="Gill Sans"/>
                <a:sym typeface="Gill Sans"/>
              </a:rPr>
              <a:t>-Gospel writers</a:t>
            </a:r>
            <a:endParaRPr sz="2800" i="1">
              <a:solidFill>
                <a:schemeClr val="dk1"/>
              </a:solidFill>
              <a:latin typeface="Gill Sans"/>
              <a:ea typeface="Gill Sans"/>
              <a:cs typeface="Gill Sans"/>
              <a:sym typeface="Gill Sans"/>
            </a:endParaRPr>
          </a:p>
        </p:txBody>
      </p:sp>
      <p:pic>
        <p:nvPicPr>
          <p:cNvPr id="218" name="Google Shape;218;g30469560411_1_27"/>
          <p:cNvPicPr preferRelativeResize="0"/>
          <p:nvPr/>
        </p:nvPicPr>
        <p:blipFill rotWithShape="1">
          <a:blip r:embed="rId5">
            <a:alphaModFix/>
          </a:blip>
          <a:srcRect l="5981" t="10145" r="57278" b="19644"/>
          <a:stretch/>
        </p:blipFill>
        <p:spPr>
          <a:xfrm>
            <a:off x="370390" y="1812079"/>
            <a:ext cx="3017155" cy="324324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13"/>
          <p:cNvPicPr preferRelativeResize="0"/>
          <p:nvPr/>
        </p:nvPicPr>
        <p:blipFill rotWithShape="1">
          <a:blip r:embed="rId3">
            <a:alphaModFix/>
          </a:blip>
          <a:srcRect l="108" t="12102" r="355"/>
          <a:stretch/>
        </p:blipFill>
        <p:spPr>
          <a:xfrm>
            <a:off x="0" y="-2338"/>
            <a:ext cx="12192000" cy="1805013"/>
          </a:xfrm>
          <a:prstGeom prst="rect">
            <a:avLst/>
          </a:prstGeom>
          <a:noFill/>
          <a:ln>
            <a:noFill/>
          </a:ln>
        </p:spPr>
      </p:pic>
      <p:pic>
        <p:nvPicPr>
          <p:cNvPr id="225" name="Google Shape;225;p13"/>
          <p:cNvPicPr preferRelativeResize="0"/>
          <p:nvPr/>
        </p:nvPicPr>
        <p:blipFill rotWithShape="1">
          <a:blip r:embed="rId4">
            <a:alphaModFix/>
          </a:blip>
          <a:srcRect/>
          <a:stretch/>
        </p:blipFill>
        <p:spPr>
          <a:xfrm>
            <a:off x="180022" y="5700713"/>
            <a:ext cx="11547259" cy="1128576"/>
          </a:xfrm>
          <a:prstGeom prst="rect">
            <a:avLst/>
          </a:prstGeom>
          <a:noFill/>
          <a:ln>
            <a:noFill/>
          </a:ln>
        </p:spPr>
      </p:pic>
      <p:sp>
        <p:nvSpPr>
          <p:cNvPr id="226" name="Google Shape;226;p13"/>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0" i="0" u="none" strike="noStrike" cap="none">
                <a:solidFill>
                  <a:schemeClr val="lt1"/>
                </a:solidFill>
                <a:latin typeface="Gill Sans"/>
                <a:ea typeface="Gill Sans"/>
                <a:cs typeface="Gill Sans"/>
                <a:sym typeface="Gill Sans"/>
              </a:rPr>
              <a:t>Plenary</a:t>
            </a:r>
            <a:endParaRPr/>
          </a:p>
        </p:txBody>
      </p:sp>
      <p:pic>
        <p:nvPicPr>
          <p:cNvPr id="227" name="Google Shape;227;p13"/>
          <p:cNvPicPr preferRelativeResize="0"/>
          <p:nvPr/>
        </p:nvPicPr>
        <p:blipFill rotWithShape="1">
          <a:blip r:embed="rId5">
            <a:alphaModFix/>
          </a:blip>
          <a:srcRect l="9728" t="7703" r="53125" b="17083"/>
          <a:stretch/>
        </p:blipFill>
        <p:spPr>
          <a:xfrm>
            <a:off x="8622778" y="1960340"/>
            <a:ext cx="2863526" cy="3261410"/>
          </a:xfrm>
          <a:prstGeom prst="rect">
            <a:avLst/>
          </a:prstGeom>
          <a:noFill/>
          <a:ln>
            <a:noFill/>
          </a:ln>
        </p:spPr>
      </p:pic>
      <p:sp>
        <p:nvSpPr>
          <p:cNvPr id="228" name="Google Shape;228;p13"/>
          <p:cNvSpPr/>
          <p:nvPr/>
        </p:nvSpPr>
        <p:spPr>
          <a:xfrm>
            <a:off x="862836" y="1960340"/>
            <a:ext cx="7674375" cy="291983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100" b="1" i="0" u="none" strike="noStrike" cap="none">
                <a:solidFill>
                  <a:schemeClr val="dk1"/>
                </a:solidFill>
                <a:latin typeface="Gill Sans"/>
                <a:ea typeface="Gill Sans"/>
                <a:cs typeface="Gill Sans"/>
                <a:sym typeface="Gill Sans"/>
              </a:rPr>
              <a:t>‘</a:t>
            </a:r>
            <a:r>
              <a:rPr lang="en-GB" sz="3100" b="1">
                <a:solidFill>
                  <a:schemeClr val="dk1"/>
                </a:solidFill>
                <a:latin typeface="Gill Sans"/>
                <a:ea typeface="Gill Sans"/>
                <a:cs typeface="Gill Sans"/>
                <a:sym typeface="Gill Sans"/>
              </a:rPr>
              <a:t>Serve one another with the gifts you have received</a:t>
            </a:r>
            <a:r>
              <a:rPr lang="en-GB" sz="3100" b="1" i="0" u="none" strike="noStrike" cap="none">
                <a:solidFill>
                  <a:schemeClr val="dk1"/>
                </a:solidFill>
                <a:latin typeface="Gill Sans"/>
                <a:ea typeface="Gill Sans"/>
                <a:cs typeface="Gill Sans"/>
                <a:sym typeface="Gill Sans"/>
              </a:rPr>
              <a:t>’ </a:t>
            </a:r>
            <a:endParaRPr sz="1700"/>
          </a:p>
          <a:p>
            <a:pPr marL="0" marR="0" lvl="0" indent="0" algn="ctr" rtl="0">
              <a:spcBef>
                <a:spcPts val="0"/>
              </a:spcBef>
              <a:spcAft>
                <a:spcPts val="0"/>
              </a:spcAft>
              <a:buNone/>
            </a:pPr>
            <a:r>
              <a:rPr lang="en-GB" sz="2000" b="1">
                <a:solidFill>
                  <a:srgbClr val="C00000"/>
                </a:solidFill>
                <a:latin typeface="Gill Sans"/>
                <a:ea typeface="Gill Sans"/>
                <a:cs typeface="Gill Sans"/>
                <a:sym typeface="Gill Sans"/>
              </a:rPr>
              <a:t>1 Peter 4: 8-11</a:t>
            </a:r>
            <a:endParaRPr/>
          </a:p>
          <a:p>
            <a:pPr marL="0" marR="0" lvl="0" indent="0" algn="ctr" rtl="0">
              <a:lnSpc>
                <a:spcPct val="107000"/>
              </a:lnSpc>
              <a:spcBef>
                <a:spcPts val="0"/>
              </a:spcBef>
              <a:spcAft>
                <a:spcPts val="0"/>
              </a:spcAft>
              <a:buNone/>
            </a:pPr>
            <a:endParaRPr/>
          </a:p>
          <a:p>
            <a:pPr marL="0" marR="0" lvl="0" indent="0" algn="ctr" rtl="0">
              <a:lnSpc>
                <a:spcPct val="107000"/>
              </a:lnSpc>
              <a:spcBef>
                <a:spcPts val="800"/>
              </a:spcBef>
              <a:spcAft>
                <a:spcPts val="0"/>
              </a:spcAft>
              <a:buNone/>
            </a:pPr>
            <a:r>
              <a:rPr lang="en-GB" sz="2700" b="1" i="0" u="none" strike="noStrike" cap="none">
                <a:solidFill>
                  <a:srgbClr val="C00000"/>
                </a:solidFill>
                <a:latin typeface="Gill Sans"/>
                <a:ea typeface="Gill Sans"/>
                <a:cs typeface="Gill Sans"/>
                <a:sym typeface="Gill Sans"/>
              </a:rPr>
              <a:t>How does this relate to ‘Community and Participation’?</a:t>
            </a:r>
            <a:endParaRPr sz="2700" b="1" i="0" u="none" strike="noStrike" cap="none">
              <a:solidFill>
                <a:srgbClr val="C00000"/>
              </a:solidFill>
              <a:latin typeface="Gill Sans"/>
              <a:ea typeface="Gill Sans"/>
              <a:cs typeface="Gill Sans"/>
              <a:sym typeface="Gill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g30469560411_1_4"/>
          <p:cNvPicPr preferRelativeResize="0"/>
          <p:nvPr/>
        </p:nvPicPr>
        <p:blipFill rotWithShape="1">
          <a:blip r:embed="rId3">
            <a:alphaModFix/>
          </a:blip>
          <a:srcRect l="109" t="12103" r="358"/>
          <a:stretch/>
        </p:blipFill>
        <p:spPr>
          <a:xfrm>
            <a:off x="0" y="-2338"/>
            <a:ext cx="12192000" cy="1805013"/>
          </a:xfrm>
          <a:prstGeom prst="rect">
            <a:avLst/>
          </a:prstGeom>
          <a:noFill/>
          <a:ln>
            <a:noFill/>
          </a:ln>
        </p:spPr>
      </p:pic>
      <p:pic>
        <p:nvPicPr>
          <p:cNvPr id="100" name="Google Shape;100;g30469560411_1_4"/>
          <p:cNvPicPr preferRelativeResize="0"/>
          <p:nvPr/>
        </p:nvPicPr>
        <p:blipFill rotWithShape="1">
          <a:blip r:embed="rId4">
            <a:alphaModFix/>
          </a:blip>
          <a:srcRect/>
          <a:stretch/>
        </p:blipFill>
        <p:spPr>
          <a:xfrm>
            <a:off x="180022" y="5700713"/>
            <a:ext cx="11547260" cy="1128576"/>
          </a:xfrm>
          <a:prstGeom prst="rect">
            <a:avLst/>
          </a:prstGeom>
          <a:noFill/>
          <a:ln>
            <a:noFill/>
          </a:ln>
        </p:spPr>
      </p:pic>
      <p:sp>
        <p:nvSpPr>
          <p:cNvPr id="101" name="Google Shape;101;g30469560411_1_4"/>
          <p:cNvSpPr txBox="1"/>
          <p:nvPr/>
        </p:nvSpPr>
        <p:spPr>
          <a:xfrm>
            <a:off x="1158240" y="785381"/>
            <a:ext cx="98754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0" i="0" u="none" strike="noStrike" cap="none">
                <a:solidFill>
                  <a:schemeClr val="lt1"/>
                </a:solidFill>
                <a:latin typeface="Gill Sans"/>
                <a:ea typeface="Gill Sans"/>
                <a:cs typeface="Gill Sans"/>
                <a:sym typeface="Gill Sans"/>
              </a:rPr>
              <a:t>Starter</a:t>
            </a:r>
            <a:endParaRPr/>
          </a:p>
        </p:txBody>
      </p:sp>
      <p:pic>
        <p:nvPicPr>
          <p:cNvPr id="102" name="Google Shape;102;g30469560411_1_4"/>
          <p:cNvPicPr preferRelativeResize="0"/>
          <p:nvPr/>
        </p:nvPicPr>
        <p:blipFill rotWithShape="1">
          <a:blip r:embed="rId5">
            <a:alphaModFix/>
          </a:blip>
          <a:srcRect l="6144" t="11984" r="56617" b="18178"/>
          <a:stretch/>
        </p:blipFill>
        <p:spPr>
          <a:xfrm>
            <a:off x="8781553" y="1963661"/>
            <a:ext cx="2778211" cy="2930677"/>
          </a:xfrm>
          <a:prstGeom prst="rect">
            <a:avLst/>
          </a:prstGeom>
          <a:noFill/>
          <a:ln>
            <a:noFill/>
          </a:ln>
        </p:spPr>
      </p:pic>
      <p:sp>
        <p:nvSpPr>
          <p:cNvPr id="103" name="Google Shape;103;g30469560411_1_4"/>
          <p:cNvSpPr/>
          <p:nvPr/>
        </p:nvSpPr>
        <p:spPr>
          <a:xfrm>
            <a:off x="0" y="737975"/>
            <a:ext cx="12192000" cy="6860400"/>
          </a:xfrm>
          <a:prstGeom prst="rect">
            <a:avLst/>
          </a:prstGeom>
          <a:solidFill>
            <a:srgbClr val="686363">
              <a:alpha val="63290"/>
            </a:srgbClr>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04" name="Google Shape;104;g30469560411_1_4"/>
          <p:cNvPicPr preferRelativeResize="0"/>
          <p:nvPr/>
        </p:nvPicPr>
        <p:blipFill>
          <a:blip r:embed="rId6">
            <a:alphaModFix/>
          </a:blip>
          <a:stretch>
            <a:fillRect/>
          </a:stretch>
        </p:blipFill>
        <p:spPr>
          <a:xfrm>
            <a:off x="-20800" y="0"/>
            <a:ext cx="12233626" cy="7598376"/>
          </a:xfrm>
          <a:prstGeom prst="rect">
            <a:avLst/>
          </a:prstGeom>
          <a:noFill/>
          <a:ln>
            <a:noFill/>
          </a:ln>
        </p:spPr>
      </p:pic>
      <p:sp>
        <p:nvSpPr>
          <p:cNvPr id="105" name="Google Shape;105;g30469560411_1_4"/>
          <p:cNvSpPr txBox="1"/>
          <p:nvPr/>
        </p:nvSpPr>
        <p:spPr>
          <a:xfrm>
            <a:off x="2631748" y="1554878"/>
            <a:ext cx="7259400" cy="3170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b="0" i="0" u="none" strike="noStrike" cap="none">
                <a:solidFill>
                  <a:schemeClr val="dk1"/>
                </a:solidFill>
                <a:latin typeface="Gill Sans"/>
                <a:ea typeface="Gill Sans"/>
                <a:cs typeface="Gill Sans"/>
                <a:sym typeface="Gill Sans"/>
              </a:rPr>
              <a:t>‘For where two or three gather in my name, there am I with them.’</a:t>
            </a:r>
            <a:endParaRPr>
              <a:solidFill>
                <a:schemeClr val="dk1"/>
              </a:solidFill>
            </a:endParaRPr>
          </a:p>
          <a:p>
            <a:pPr marL="0" marR="0" lvl="0" indent="0" algn="ctr" rtl="0">
              <a:spcBef>
                <a:spcPts val="0"/>
              </a:spcBef>
              <a:spcAft>
                <a:spcPts val="0"/>
              </a:spcAft>
              <a:buNone/>
            </a:pPr>
            <a:r>
              <a:rPr lang="en-GB" sz="2800" b="1" i="0" u="none" strike="noStrike" cap="none">
                <a:solidFill>
                  <a:schemeClr val="dk1"/>
                </a:solidFill>
                <a:latin typeface="Gill Sans"/>
                <a:ea typeface="Gill Sans"/>
                <a:cs typeface="Gill Sans"/>
                <a:sym typeface="Gill Sans"/>
              </a:rPr>
              <a:t>Matthew 18:20</a:t>
            </a:r>
            <a:endParaRPr sz="2800" b="1" i="0" u="none" strike="noStrike" cap="none">
              <a:solidFill>
                <a:schemeClr val="dk1"/>
              </a:solidFill>
              <a:latin typeface="Gill Sans"/>
              <a:ea typeface="Gill Sans"/>
              <a:cs typeface="Gill Sans"/>
              <a:sym typeface="Gill Sans"/>
            </a:endParaRPr>
          </a:p>
          <a:p>
            <a:pPr marL="0" marR="0" lvl="0" indent="0" algn="ctr" rtl="0">
              <a:spcBef>
                <a:spcPts val="0"/>
              </a:spcBef>
              <a:spcAft>
                <a:spcPts val="0"/>
              </a:spcAft>
              <a:buNone/>
            </a:pPr>
            <a:endParaRPr sz="2800" b="1">
              <a:solidFill>
                <a:schemeClr val="dk1"/>
              </a:solidFill>
              <a:latin typeface="Gill Sans"/>
              <a:ea typeface="Gill Sans"/>
              <a:cs typeface="Gill Sans"/>
              <a:sym typeface="Gill Sans"/>
            </a:endParaRPr>
          </a:p>
          <a:p>
            <a:pPr marL="0" marR="0" lvl="0" indent="0" algn="ctr" rtl="0">
              <a:spcBef>
                <a:spcPts val="0"/>
              </a:spcBef>
              <a:spcAft>
                <a:spcPts val="0"/>
              </a:spcAft>
              <a:buNone/>
            </a:pPr>
            <a:r>
              <a:rPr lang="en-GB" sz="3600" b="1" i="0" u="none" strike="noStrike" cap="none">
                <a:solidFill>
                  <a:schemeClr val="dk1"/>
                </a:solidFill>
                <a:latin typeface="Gill Sans"/>
                <a:ea typeface="Gill Sans"/>
                <a:cs typeface="Gill Sans"/>
                <a:sym typeface="Gill Sans"/>
              </a:rPr>
              <a:t>What do you think Jesus meant by this?</a:t>
            </a:r>
            <a:endParaRPr sz="4000" b="1" i="0" u="none" strike="noStrike" cap="none">
              <a:solidFill>
                <a:schemeClr val="dk1"/>
              </a:solidFill>
              <a:latin typeface="Gill Sans"/>
              <a:ea typeface="Gill Sans"/>
              <a:cs typeface="Gill Sans"/>
              <a:sym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4"/>
          <p:cNvPicPr preferRelativeResize="0"/>
          <p:nvPr/>
        </p:nvPicPr>
        <p:blipFill rotWithShape="1">
          <a:blip r:embed="rId3">
            <a:alphaModFix/>
          </a:blip>
          <a:srcRect l="108" t="12102" r="355"/>
          <a:stretch/>
        </p:blipFill>
        <p:spPr>
          <a:xfrm>
            <a:off x="0" y="0"/>
            <a:ext cx="12176206" cy="1802675"/>
          </a:xfrm>
          <a:prstGeom prst="rect">
            <a:avLst/>
          </a:prstGeom>
          <a:noFill/>
          <a:ln>
            <a:noFill/>
          </a:ln>
        </p:spPr>
      </p:pic>
      <p:pic>
        <p:nvPicPr>
          <p:cNvPr id="112" name="Google Shape;112;p4"/>
          <p:cNvPicPr preferRelativeResize="0"/>
          <p:nvPr/>
        </p:nvPicPr>
        <p:blipFill rotWithShape="1">
          <a:blip r:embed="rId4">
            <a:alphaModFix/>
          </a:blip>
          <a:srcRect/>
          <a:stretch/>
        </p:blipFill>
        <p:spPr>
          <a:xfrm>
            <a:off x="185350" y="5723649"/>
            <a:ext cx="11547259" cy="1128576"/>
          </a:xfrm>
          <a:prstGeom prst="rect">
            <a:avLst/>
          </a:prstGeom>
          <a:noFill/>
          <a:ln>
            <a:noFill/>
          </a:ln>
        </p:spPr>
      </p:pic>
      <p:pic>
        <p:nvPicPr>
          <p:cNvPr id="113" name="Google Shape;113;p4"/>
          <p:cNvPicPr preferRelativeResize="0"/>
          <p:nvPr/>
        </p:nvPicPr>
        <p:blipFill rotWithShape="1">
          <a:blip r:embed="rId5">
            <a:alphaModFix/>
          </a:blip>
          <a:srcRect l="5671" r="4772"/>
          <a:stretch/>
        </p:blipFill>
        <p:spPr>
          <a:xfrm>
            <a:off x="-71883" y="0"/>
            <a:ext cx="1978926" cy="5873436"/>
          </a:xfrm>
          <a:prstGeom prst="rect">
            <a:avLst/>
          </a:prstGeom>
          <a:noFill/>
          <a:ln>
            <a:noFill/>
          </a:ln>
        </p:spPr>
      </p:pic>
      <p:pic>
        <p:nvPicPr>
          <p:cNvPr id="114" name="Google Shape;114;p4"/>
          <p:cNvPicPr preferRelativeResize="0"/>
          <p:nvPr/>
        </p:nvPicPr>
        <p:blipFill rotWithShape="1">
          <a:blip r:embed="rId6">
            <a:alphaModFix/>
          </a:blip>
          <a:srcRect b="786"/>
          <a:stretch/>
        </p:blipFill>
        <p:spPr>
          <a:xfrm>
            <a:off x="8015344" y="-12200"/>
            <a:ext cx="2132554" cy="5891963"/>
          </a:xfrm>
          <a:prstGeom prst="rect">
            <a:avLst/>
          </a:prstGeom>
          <a:noFill/>
          <a:ln>
            <a:noFill/>
          </a:ln>
        </p:spPr>
      </p:pic>
      <p:pic>
        <p:nvPicPr>
          <p:cNvPr id="115" name="Google Shape;115;p4"/>
          <p:cNvPicPr preferRelativeResize="0"/>
          <p:nvPr/>
        </p:nvPicPr>
        <p:blipFill rotWithShape="1">
          <a:blip r:embed="rId7">
            <a:alphaModFix/>
          </a:blip>
          <a:srcRect l="4140" t="929" r="4169" b="264"/>
          <a:stretch/>
        </p:blipFill>
        <p:spPr>
          <a:xfrm>
            <a:off x="3824518" y="0"/>
            <a:ext cx="2115403" cy="5873436"/>
          </a:xfrm>
          <a:prstGeom prst="rect">
            <a:avLst/>
          </a:prstGeom>
          <a:noFill/>
          <a:ln>
            <a:noFill/>
          </a:ln>
        </p:spPr>
      </p:pic>
      <p:pic>
        <p:nvPicPr>
          <p:cNvPr id="116" name="Google Shape;116;p4"/>
          <p:cNvPicPr preferRelativeResize="0"/>
          <p:nvPr/>
        </p:nvPicPr>
        <p:blipFill rotWithShape="1">
          <a:blip r:embed="rId8">
            <a:alphaModFix/>
          </a:blip>
          <a:srcRect l="3112" t="861" r="3347"/>
          <a:stretch/>
        </p:blipFill>
        <p:spPr>
          <a:xfrm>
            <a:off x="1869115" y="0"/>
            <a:ext cx="2006221" cy="5873436"/>
          </a:xfrm>
          <a:prstGeom prst="rect">
            <a:avLst/>
          </a:prstGeom>
          <a:noFill/>
          <a:ln>
            <a:noFill/>
          </a:ln>
        </p:spPr>
      </p:pic>
      <p:pic>
        <p:nvPicPr>
          <p:cNvPr id="117" name="Google Shape;117;p4"/>
          <p:cNvPicPr preferRelativeResize="0"/>
          <p:nvPr/>
        </p:nvPicPr>
        <p:blipFill rotWithShape="1">
          <a:blip r:embed="rId9">
            <a:alphaModFix/>
          </a:blip>
          <a:srcRect l="5494" r="6758"/>
          <a:stretch/>
        </p:blipFill>
        <p:spPr>
          <a:xfrm>
            <a:off x="10128788" y="0"/>
            <a:ext cx="2162633" cy="5884508"/>
          </a:xfrm>
          <a:prstGeom prst="rect">
            <a:avLst/>
          </a:prstGeom>
          <a:noFill/>
          <a:ln>
            <a:noFill/>
          </a:ln>
        </p:spPr>
      </p:pic>
      <p:pic>
        <p:nvPicPr>
          <p:cNvPr id="118" name="Google Shape;118;p4"/>
          <p:cNvPicPr preferRelativeResize="0"/>
          <p:nvPr/>
        </p:nvPicPr>
        <p:blipFill rotWithShape="1">
          <a:blip r:embed="rId10">
            <a:alphaModFix/>
          </a:blip>
          <a:srcRect t="1149"/>
          <a:stretch/>
        </p:blipFill>
        <p:spPr>
          <a:xfrm>
            <a:off x="5899748" y="0"/>
            <a:ext cx="2153617" cy="5873436"/>
          </a:xfrm>
          <a:prstGeom prst="rect">
            <a:avLst/>
          </a:prstGeom>
          <a:noFill/>
          <a:ln>
            <a:noFill/>
          </a:ln>
        </p:spPr>
      </p:pic>
      <p:pic>
        <p:nvPicPr>
          <p:cNvPr id="119" name="Google Shape;119;p4"/>
          <p:cNvPicPr preferRelativeResize="0"/>
          <p:nvPr/>
        </p:nvPicPr>
        <p:blipFill rotWithShape="1">
          <a:blip r:embed="rId11">
            <a:alphaModFix/>
          </a:blip>
          <a:srcRect/>
          <a:stretch/>
        </p:blipFill>
        <p:spPr>
          <a:xfrm>
            <a:off x="11851852" y="5321614"/>
            <a:ext cx="439569" cy="557721"/>
          </a:xfrm>
          <a:prstGeom prst="rect">
            <a:avLst/>
          </a:prstGeom>
          <a:noFill/>
          <a:ln>
            <a:noFill/>
          </a:ln>
        </p:spPr>
      </p:pic>
      <p:pic>
        <p:nvPicPr>
          <p:cNvPr id="120" name="Google Shape;120;p4"/>
          <p:cNvPicPr preferRelativeResize="0"/>
          <p:nvPr/>
        </p:nvPicPr>
        <p:blipFill rotWithShape="1">
          <a:blip r:embed="rId11">
            <a:alphaModFix/>
          </a:blip>
          <a:srcRect/>
          <a:stretch/>
        </p:blipFill>
        <p:spPr>
          <a:xfrm>
            <a:off x="11536715" y="5683014"/>
            <a:ext cx="681176" cy="196463"/>
          </a:xfrm>
          <a:prstGeom prst="rect">
            <a:avLst/>
          </a:prstGeom>
          <a:noFill/>
          <a:ln>
            <a:noFill/>
          </a:ln>
        </p:spPr>
      </p:pic>
      <p:sp>
        <p:nvSpPr>
          <p:cNvPr id="121" name="Google Shape;121;p4"/>
          <p:cNvSpPr txBox="1"/>
          <p:nvPr/>
        </p:nvSpPr>
        <p:spPr>
          <a:xfrm>
            <a:off x="2955841" y="5997419"/>
            <a:ext cx="8021863"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Calibri"/>
              <a:buNone/>
            </a:pPr>
            <a:r>
              <a:rPr lang="en-GB" sz="4400" b="0" i="0" u="none" strike="noStrike" cap="none">
                <a:solidFill>
                  <a:srgbClr val="000000"/>
                </a:solidFill>
                <a:latin typeface="Calibri"/>
                <a:ea typeface="Calibri"/>
                <a:cs typeface="Calibri"/>
                <a:sym typeface="Calibri"/>
              </a:rPr>
              <a:t>Catholic</a:t>
            </a:r>
            <a:r>
              <a:rPr lang="en-GB" sz="4000" b="0" i="0" u="none" strike="noStrike" cap="none">
                <a:solidFill>
                  <a:srgbClr val="000000"/>
                </a:solidFill>
                <a:latin typeface="Calibri"/>
                <a:ea typeface="Calibri"/>
                <a:cs typeface="Calibri"/>
                <a:sym typeface="Calibri"/>
              </a:rPr>
              <a:t> </a:t>
            </a:r>
            <a:r>
              <a:rPr lang="en-GB" sz="4400" b="0" i="0" u="none" strike="noStrike" cap="none">
                <a:solidFill>
                  <a:srgbClr val="000000"/>
                </a:solidFill>
                <a:latin typeface="Calibri"/>
                <a:ea typeface="Calibri"/>
                <a:cs typeface="Calibri"/>
                <a:sym typeface="Calibri"/>
              </a:rPr>
              <a:t>Social</a:t>
            </a:r>
            <a:r>
              <a:rPr lang="en-GB" sz="4000" b="0" i="0" u="none" strike="noStrike" cap="none">
                <a:solidFill>
                  <a:srgbClr val="000000"/>
                </a:solidFill>
                <a:latin typeface="Calibri"/>
                <a:ea typeface="Calibri"/>
                <a:cs typeface="Calibri"/>
                <a:sym typeface="Calibri"/>
              </a:rPr>
              <a:t> </a:t>
            </a:r>
            <a:r>
              <a:rPr lang="en-GB" sz="4400" b="0" i="0" u="none" strike="noStrike" cap="none">
                <a:solidFill>
                  <a:srgbClr val="000000"/>
                </a:solidFill>
                <a:latin typeface="Calibri"/>
                <a:ea typeface="Calibri"/>
                <a:cs typeface="Calibri"/>
                <a:sym typeface="Calibri"/>
              </a:rPr>
              <a:t>Teaching</a:t>
            </a:r>
            <a:endParaRPr sz="4000" b="0" i="0" u="none" strike="noStrike" cap="non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5"/>
          <p:cNvPicPr preferRelativeResize="0"/>
          <p:nvPr/>
        </p:nvPicPr>
        <p:blipFill rotWithShape="1">
          <a:blip r:embed="rId3">
            <a:alphaModFix/>
          </a:blip>
          <a:srcRect l="108" t="12102" r="355"/>
          <a:stretch/>
        </p:blipFill>
        <p:spPr>
          <a:xfrm>
            <a:off x="0" y="0"/>
            <a:ext cx="12176206" cy="1802675"/>
          </a:xfrm>
          <a:prstGeom prst="rect">
            <a:avLst/>
          </a:prstGeom>
          <a:noFill/>
          <a:ln>
            <a:noFill/>
          </a:ln>
        </p:spPr>
      </p:pic>
      <p:pic>
        <p:nvPicPr>
          <p:cNvPr id="128" name="Google Shape;128;p5"/>
          <p:cNvPicPr preferRelativeResize="0"/>
          <p:nvPr/>
        </p:nvPicPr>
        <p:blipFill rotWithShape="1">
          <a:blip r:embed="rId4">
            <a:alphaModFix/>
          </a:blip>
          <a:srcRect/>
          <a:stretch/>
        </p:blipFill>
        <p:spPr>
          <a:xfrm>
            <a:off x="185350" y="5723649"/>
            <a:ext cx="11547259" cy="1128576"/>
          </a:xfrm>
          <a:prstGeom prst="rect">
            <a:avLst/>
          </a:prstGeom>
          <a:noFill/>
          <a:ln>
            <a:noFill/>
          </a:ln>
        </p:spPr>
      </p:pic>
      <p:pic>
        <p:nvPicPr>
          <p:cNvPr id="129" name="Google Shape;129;p5"/>
          <p:cNvPicPr preferRelativeResize="0"/>
          <p:nvPr/>
        </p:nvPicPr>
        <p:blipFill rotWithShape="1">
          <a:blip r:embed="rId5">
            <a:alphaModFix/>
          </a:blip>
          <a:srcRect l="5671" r="4772"/>
          <a:stretch/>
        </p:blipFill>
        <p:spPr>
          <a:xfrm>
            <a:off x="-71883" y="0"/>
            <a:ext cx="1978926" cy="5873436"/>
          </a:xfrm>
          <a:prstGeom prst="rect">
            <a:avLst/>
          </a:prstGeom>
          <a:noFill/>
          <a:ln>
            <a:noFill/>
          </a:ln>
        </p:spPr>
      </p:pic>
      <p:pic>
        <p:nvPicPr>
          <p:cNvPr id="130" name="Google Shape;130;p5"/>
          <p:cNvPicPr preferRelativeResize="0"/>
          <p:nvPr/>
        </p:nvPicPr>
        <p:blipFill rotWithShape="1">
          <a:blip r:embed="rId6">
            <a:alphaModFix/>
          </a:blip>
          <a:srcRect b="786"/>
          <a:stretch/>
        </p:blipFill>
        <p:spPr>
          <a:xfrm>
            <a:off x="8015344" y="-12200"/>
            <a:ext cx="2132554" cy="5891963"/>
          </a:xfrm>
          <a:prstGeom prst="rect">
            <a:avLst/>
          </a:prstGeom>
          <a:noFill/>
          <a:ln>
            <a:noFill/>
          </a:ln>
        </p:spPr>
      </p:pic>
      <p:pic>
        <p:nvPicPr>
          <p:cNvPr id="131" name="Google Shape;131;p5"/>
          <p:cNvPicPr preferRelativeResize="0"/>
          <p:nvPr/>
        </p:nvPicPr>
        <p:blipFill rotWithShape="1">
          <a:blip r:embed="rId7">
            <a:alphaModFix/>
          </a:blip>
          <a:srcRect l="4140" t="929" r="4169" b="264"/>
          <a:stretch/>
        </p:blipFill>
        <p:spPr>
          <a:xfrm>
            <a:off x="3824518" y="0"/>
            <a:ext cx="2115403" cy="5873436"/>
          </a:xfrm>
          <a:prstGeom prst="rect">
            <a:avLst/>
          </a:prstGeom>
          <a:noFill/>
          <a:ln>
            <a:noFill/>
          </a:ln>
        </p:spPr>
      </p:pic>
      <p:pic>
        <p:nvPicPr>
          <p:cNvPr id="132" name="Google Shape;132;p5"/>
          <p:cNvPicPr preferRelativeResize="0"/>
          <p:nvPr/>
        </p:nvPicPr>
        <p:blipFill rotWithShape="1">
          <a:blip r:embed="rId8">
            <a:alphaModFix/>
          </a:blip>
          <a:srcRect l="3112" t="861" r="3347"/>
          <a:stretch/>
        </p:blipFill>
        <p:spPr>
          <a:xfrm>
            <a:off x="1869115" y="0"/>
            <a:ext cx="2006221" cy="5873436"/>
          </a:xfrm>
          <a:prstGeom prst="rect">
            <a:avLst/>
          </a:prstGeom>
          <a:noFill/>
          <a:ln>
            <a:noFill/>
          </a:ln>
        </p:spPr>
      </p:pic>
      <p:pic>
        <p:nvPicPr>
          <p:cNvPr id="133" name="Google Shape;133;p5"/>
          <p:cNvPicPr preferRelativeResize="0"/>
          <p:nvPr/>
        </p:nvPicPr>
        <p:blipFill rotWithShape="1">
          <a:blip r:embed="rId9">
            <a:alphaModFix/>
          </a:blip>
          <a:srcRect l="5494" r="6758"/>
          <a:stretch/>
        </p:blipFill>
        <p:spPr>
          <a:xfrm>
            <a:off x="10128788" y="0"/>
            <a:ext cx="2162633" cy="5884508"/>
          </a:xfrm>
          <a:prstGeom prst="rect">
            <a:avLst/>
          </a:prstGeom>
          <a:noFill/>
          <a:ln>
            <a:noFill/>
          </a:ln>
        </p:spPr>
      </p:pic>
      <p:pic>
        <p:nvPicPr>
          <p:cNvPr id="134" name="Google Shape;134;p5"/>
          <p:cNvPicPr preferRelativeResize="0"/>
          <p:nvPr/>
        </p:nvPicPr>
        <p:blipFill rotWithShape="1">
          <a:blip r:embed="rId10">
            <a:alphaModFix/>
          </a:blip>
          <a:srcRect t="1149"/>
          <a:stretch/>
        </p:blipFill>
        <p:spPr>
          <a:xfrm>
            <a:off x="5899748" y="0"/>
            <a:ext cx="2153617" cy="5873436"/>
          </a:xfrm>
          <a:prstGeom prst="rect">
            <a:avLst/>
          </a:prstGeom>
          <a:noFill/>
          <a:ln>
            <a:noFill/>
          </a:ln>
        </p:spPr>
      </p:pic>
      <p:pic>
        <p:nvPicPr>
          <p:cNvPr id="135" name="Google Shape;135;p5"/>
          <p:cNvPicPr preferRelativeResize="0"/>
          <p:nvPr/>
        </p:nvPicPr>
        <p:blipFill rotWithShape="1">
          <a:blip r:embed="rId11">
            <a:alphaModFix/>
          </a:blip>
          <a:srcRect/>
          <a:stretch/>
        </p:blipFill>
        <p:spPr>
          <a:xfrm>
            <a:off x="11851852" y="5321614"/>
            <a:ext cx="439569" cy="557721"/>
          </a:xfrm>
          <a:prstGeom prst="rect">
            <a:avLst/>
          </a:prstGeom>
          <a:noFill/>
          <a:ln>
            <a:noFill/>
          </a:ln>
        </p:spPr>
      </p:pic>
      <p:pic>
        <p:nvPicPr>
          <p:cNvPr id="136" name="Google Shape;136;p5"/>
          <p:cNvPicPr preferRelativeResize="0"/>
          <p:nvPr/>
        </p:nvPicPr>
        <p:blipFill rotWithShape="1">
          <a:blip r:embed="rId11">
            <a:alphaModFix/>
          </a:blip>
          <a:srcRect/>
          <a:stretch/>
        </p:blipFill>
        <p:spPr>
          <a:xfrm>
            <a:off x="11536715" y="5683014"/>
            <a:ext cx="681176" cy="196463"/>
          </a:xfrm>
          <a:prstGeom prst="rect">
            <a:avLst/>
          </a:prstGeom>
          <a:noFill/>
          <a:ln>
            <a:noFill/>
          </a:ln>
        </p:spPr>
      </p:pic>
      <p:sp>
        <p:nvSpPr>
          <p:cNvPr id="137" name="Google Shape;137;p5"/>
          <p:cNvSpPr txBox="1"/>
          <p:nvPr/>
        </p:nvSpPr>
        <p:spPr>
          <a:xfrm>
            <a:off x="2955841" y="5997419"/>
            <a:ext cx="8021863"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Calibri"/>
              <a:buNone/>
            </a:pPr>
            <a:r>
              <a:rPr lang="en-GB" sz="4400" b="0" i="0" u="none" strike="noStrike" cap="none">
                <a:solidFill>
                  <a:srgbClr val="000000"/>
                </a:solidFill>
                <a:latin typeface="Calibri"/>
                <a:ea typeface="Calibri"/>
                <a:cs typeface="Calibri"/>
                <a:sym typeface="Calibri"/>
              </a:rPr>
              <a:t>Catholic</a:t>
            </a:r>
            <a:r>
              <a:rPr lang="en-GB" sz="4000" b="0" i="0" u="none" strike="noStrike" cap="none">
                <a:solidFill>
                  <a:srgbClr val="000000"/>
                </a:solidFill>
                <a:latin typeface="Calibri"/>
                <a:ea typeface="Calibri"/>
                <a:cs typeface="Calibri"/>
                <a:sym typeface="Calibri"/>
              </a:rPr>
              <a:t> </a:t>
            </a:r>
            <a:r>
              <a:rPr lang="en-GB" sz="4400" b="0" i="0" u="none" strike="noStrike" cap="none">
                <a:solidFill>
                  <a:srgbClr val="000000"/>
                </a:solidFill>
                <a:latin typeface="Calibri"/>
                <a:ea typeface="Calibri"/>
                <a:cs typeface="Calibri"/>
                <a:sym typeface="Calibri"/>
              </a:rPr>
              <a:t>Social</a:t>
            </a:r>
            <a:r>
              <a:rPr lang="en-GB" sz="4000" b="0" i="0" u="none" strike="noStrike" cap="none">
                <a:solidFill>
                  <a:srgbClr val="000000"/>
                </a:solidFill>
                <a:latin typeface="Calibri"/>
                <a:ea typeface="Calibri"/>
                <a:cs typeface="Calibri"/>
                <a:sym typeface="Calibri"/>
              </a:rPr>
              <a:t> </a:t>
            </a:r>
            <a:r>
              <a:rPr lang="en-GB" sz="4400" b="0" i="0" u="none" strike="noStrike" cap="none">
                <a:solidFill>
                  <a:srgbClr val="000000"/>
                </a:solidFill>
                <a:latin typeface="Calibri"/>
                <a:ea typeface="Calibri"/>
                <a:cs typeface="Calibri"/>
                <a:sym typeface="Calibri"/>
              </a:rPr>
              <a:t>Teaching</a:t>
            </a:r>
            <a:endParaRPr sz="4000" b="0" i="0" u="none" strike="noStrike" cap="non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6"/>
          <p:cNvPicPr preferRelativeResize="0"/>
          <p:nvPr/>
        </p:nvPicPr>
        <p:blipFill rotWithShape="1">
          <a:blip r:embed="rId3">
            <a:alphaModFix/>
          </a:blip>
          <a:srcRect l="108" t="12102" r="355"/>
          <a:stretch/>
        </p:blipFill>
        <p:spPr>
          <a:xfrm>
            <a:off x="0" y="-2338"/>
            <a:ext cx="12192000" cy="1805013"/>
          </a:xfrm>
          <a:prstGeom prst="rect">
            <a:avLst/>
          </a:prstGeom>
          <a:noFill/>
          <a:ln>
            <a:noFill/>
          </a:ln>
        </p:spPr>
      </p:pic>
      <p:pic>
        <p:nvPicPr>
          <p:cNvPr id="144" name="Google Shape;144;p6"/>
          <p:cNvPicPr preferRelativeResize="0"/>
          <p:nvPr/>
        </p:nvPicPr>
        <p:blipFill rotWithShape="1">
          <a:blip r:embed="rId4">
            <a:alphaModFix/>
          </a:blip>
          <a:srcRect/>
          <a:stretch/>
        </p:blipFill>
        <p:spPr>
          <a:xfrm>
            <a:off x="180022" y="5700713"/>
            <a:ext cx="11547259" cy="1128576"/>
          </a:xfrm>
          <a:prstGeom prst="rect">
            <a:avLst/>
          </a:prstGeom>
          <a:noFill/>
          <a:ln>
            <a:noFill/>
          </a:ln>
        </p:spPr>
      </p:pic>
      <p:sp>
        <p:nvSpPr>
          <p:cNvPr id="145" name="Google Shape;145;p6"/>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0" i="0" u="none" strike="noStrike" cap="none">
                <a:solidFill>
                  <a:schemeClr val="lt1"/>
                </a:solidFill>
                <a:latin typeface="Gill Sans"/>
                <a:ea typeface="Gill Sans"/>
                <a:cs typeface="Gill Sans"/>
                <a:sym typeface="Gill Sans"/>
              </a:rPr>
              <a:t>Community and Participation</a:t>
            </a:r>
            <a:endParaRPr/>
          </a:p>
        </p:txBody>
      </p:sp>
      <p:pic>
        <p:nvPicPr>
          <p:cNvPr id="146" name="Google Shape;146;p6"/>
          <p:cNvPicPr preferRelativeResize="0"/>
          <p:nvPr/>
        </p:nvPicPr>
        <p:blipFill rotWithShape="1">
          <a:blip r:embed="rId5">
            <a:alphaModFix/>
          </a:blip>
          <a:srcRect l="6145" t="11984" r="56616" b="18181"/>
          <a:stretch/>
        </p:blipFill>
        <p:spPr>
          <a:xfrm>
            <a:off x="8781553" y="1963661"/>
            <a:ext cx="2778211" cy="2930678"/>
          </a:xfrm>
          <a:prstGeom prst="rect">
            <a:avLst/>
          </a:prstGeom>
          <a:noFill/>
          <a:ln>
            <a:noFill/>
          </a:ln>
        </p:spPr>
      </p:pic>
      <p:sp>
        <p:nvSpPr>
          <p:cNvPr id="147" name="Google Shape;147;p6"/>
          <p:cNvSpPr txBox="1"/>
          <p:nvPr/>
        </p:nvSpPr>
        <p:spPr>
          <a:xfrm>
            <a:off x="862285" y="1746733"/>
            <a:ext cx="7774800" cy="4155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0" i="0" u="none" strike="noStrike" cap="none">
                <a:solidFill>
                  <a:schemeClr val="dk1"/>
                </a:solidFill>
                <a:latin typeface="Gill Sans"/>
                <a:ea typeface="Gill Sans"/>
                <a:cs typeface="Gill Sans"/>
                <a:sym typeface="Gill Sans"/>
              </a:rPr>
              <a:t>A </a:t>
            </a:r>
            <a:r>
              <a:rPr lang="en-GB" sz="4000" b="1" i="0" u="none" strike="noStrike" cap="none">
                <a:solidFill>
                  <a:schemeClr val="dk1"/>
                </a:solidFill>
                <a:latin typeface="Gill Sans"/>
                <a:ea typeface="Gill Sans"/>
                <a:cs typeface="Gill Sans"/>
                <a:sym typeface="Gill Sans"/>
              </a:rPr>
              <a:t>community</a:t>
            </a:r>
            <a:r>
              <a:rPr lang="en-GB" sz="4000" b="0" i="0" u="none" strike="noStrike" cap="none">
                <a:solidFill>
                  <a:schemeClr val="dk1"/>
                </a:solidFill>
                <a:latin typeface="Gill Sans"/>
                <a:ea typeface="Gill Sans"/>
                <a:cs typeface="Gill Sans"/>
                <a:sym typeface="Gill Sans"/>
              </a:rPr>
              <a:t> is group of people who live, work or otherwise spend time together.</a:t>
            </a:r>
            <a:endParaRPr/>
          </a:p>
          <a:p>
            <a:pPr marL="0" marR="0" lvl="0" indent="0" algn="ctr" rtl="0">
              <a:spcBef>
                <a:spcPts val="0"/>
              </a:spcBef>
              <a:spcAft>
                <a:spcPts val="0"/>
              </a:spcAft>
              <a:buNone/>
            </a:pPr>
            <a:r>
              <a:rPr lang="en-GB" sz="3600" b="1">
                <a:solidFill>
                  <a:srgbClr val="C00000"/>
                </a:solidFill>
                <a:latin typeface="Gill Sans"/>
                <a:ea typeface="Gill Sans"/>
                <a:cs typeface="Gill Sans"/>
                <a:sym typeface="Gill Sans"/>
              </a:rPr>
              <a:t>Have you been a part of a community today?</a:t>
            </a:r>
            <a:br>
              <a:rPr lang="en-GB" sz="3600" b="1">
                <a:solidFill>
                  <a:srgbClr val="C00000"/>
                </a:solidFill>
                <a:latin typeface="Gill Sans"/>
                <a:ea typeface="Gill Sans"/>
                <a:cs typeface="Gill Sans"/>
                <a:sym typeface="Gill Sans"/>
              </a:rPr>
            </a:br>
            <a:r>
              <a:rPr lang="en-GB" sz="3600" b="1">
                <a:solidFill>
                  <a:srgbClr val="C00000"/>
                </a:solidFill>
                <a:latin typeface="Gill Sans"/>
                <a:ea typeface="Gill Sans"/>
                <a:cs typeface="Gill Sans"/>
                <a:sym typeface="Gill Sans"/>
              </a:rPr>
              <a:t>Have you participated in that community?</a:t>
            </a:r>
            <a:endParaRPr sz="3200" b="1" i="0" u="none" strike="noStrike" cap="none">
              <a:solidFill>
                <a:srgbClr val="C00000"/>
              </a:solidFill>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7"/>
          <p:cNvPicPr preferRelativeResize="0"/>
          <p:nvPr/>
        </p:nvPicPr>
        <p:blipFill rotWithShape="1">
          <a:blip r:embed="rId3">
            <a:alphaModFix/>
          </a:blip>
          <a:srcRect l="108" t="12102" r="355"/>
          <a:stretch/>
        </p:blipFill>
        <p:spPr>
          <a:xfrm>
            <a:off x="0" y="-2338"/>
            <a:ext cx="12192000" cy="1805013"/>
          </a:xfrm>
          <a:prstGeom prst="rect">
            <a:avLst/>
          </a:prstGeom>
          <a:noFill/>
          <a:ln>
            <a:noFill/>
          </a:ln>
        </p:spPr>
      </p:pic>
      <p:pic>
        <p:nvPicPr>
          <p:cNvPr id="154" name="Google Shape;154;p7"/>
          <p:cNvPicPr preferRelativeResize="0"/>
          <p:nvPr/>
        </p:nvPicPr>
        <p:blipFill rotWithShape="1">
          <a:blip r:embed="rId4">
            <a:alphaModFix/>
          </a:blip>
          <a:srcRect/>
          <a:stretch/>
        </p:blipFill>
        <p:spPr>
          <a:xfrm>
            <a:off x="180022" y="5700713"/>
            <a:ext cx="11547259" cy="1128576"/>
          </a:xfrm>
          <a:prstGeom prst="rect">
            <a:avLst/>
          </a:prstGeom>
          <a:noFill/>
          <a:ln>
            <a:noFill/>
          </a:ln>
        </p:spPr>
      </p:pic>
      <p:sp>
        <p:nvSpPr>
          <p:cNvPr id="155" name="Google Shape;155;p7"/>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0" i="0" u="none" strike="noStrike" cap="none">
                <a:solidFill>
                  <a:schemeClr val="lt1"/>
                </a:solidFill>
                <a:latin typeface="Gill Sans"/>
                <a:ea typeface="Gill Sans"/>
                <a:cs typeface="Gill Sans"/>
                <a:sym typeface="Gill Sans"/>
              </a:rPr>
              <a:t>Community and Participation</a:t>
            </a:r>
            <a:endParaRPr/>
          </a:p>
        </p:txBody>
      </p:sp>
      <p:pic>
        <p:nvPicPr>
          <p:cNvPr id="156" name="Google Shape;156;p7"/>
          <p:cNvPicPr preferRelativeResize="0"/>
          <p:nvPr/>
        </p:nvPicPr>
        <p:blipFill rotWithShape="1">
          <a:blip r:embed="rId5">
            <a:alphaModFix/>
          </a:blip>
          <a:srcRect l="10983" t="3768" r="28544" b="54492"/>
          <a:stretch/>
        </p:blipFill>
        <p:spPr>
          <a:xfrm>
            <a:off x="695738" y="2192855"/>
            <a:ext cx="2932045" cy="2862471"/>
          </a:xfrm>
          <a:prstGeom prst="rect">
            <a:avLst/>
          </a:prstGeom>
          <a:noFill/>
          <a:ln>
            <a:noFill/>
          </a:ln>
        </p:spPr>
      </p:pic>
      <p:sp>
        <p:nvSpPr>
          <p:cNvPr id="157" name="Google Shape;157;p7"/>
          <p:cNvSpPr txBox="1"/>
          <p:nvPr/>
        </p:nvSpPr>
        <p:spPr>
          <a:xfrm>
            <a:off x="4311175" y="2448062"/>
            <a:ext cx="7185087" cy="20621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0" i="0" u="none" strike="noStrike" cap="none">
                <a:solidFill>
                  <a:schemeClr val="dk1"/>
                </a:solidFill>
                <a:latin typeface="Gill Sans"/>
                <a:ea typeface="Gill Sans"/>
                <a:cs typeface="Gill Sans"/>
                <a:sym typeface="Gill Sans"/>
              </a:rPr>
              <a:t>As Christians, we are called to live in </a:t>
            </a:r>
            <a:r>
              <a:rPr lang="en-GB" sz="3200" b="1" i="0" u="none" strike="noStrike" cap="none">
                <a:solidFill>
                  <a:schemeClr val="dk1"/>
                </a:solidFill>
                <a:latin typeface="Gill Sans"/>
                <a:ea typeface="Gill Sans"/>
                <a:cs typeface="Gill Sans"/>
                <a:sym typeface="Gill Sans"/>
              </a:rPr>
              <a:t>community</a:t>
            </a:r>
            <a:r>
              <a:rPr lang="en-GB" sz="3200" b="0" i="0" u="none" strike="noStrike" cap="none">
                <a:solidFill>
                  <a:schemeClr val="dk1"/>
                </a:solidFill>
                <a:latin typeface="Gill Sans"/>
                <a:ea typeface="Gill Sans"/>
                <a:cs typeface="Gill Sans"/>
                <a:sym typeface="Gill Sans"/>
              </a:rPr>
              <a:t> with one another. </a:t>
            </a:r>
            <a:endParaRPr/>
          </a:p>
          <a:p>
            <a:pPr marL="0" marR="0" lvl="0" indent="0" algn="ctr" rtl="0">
              <a:spcBef>
                <a:spcPts val="0"/>
              </a:spcBef>
              <a:spcAft>
                <a:spcPts val="0"/>
              </a:spcAft>
              <a:buNone/>
            </a:pPr>
            <a:r>
              <a:rPr lang="en-GB" sz="3200" b="0" i="0" u="none" strike="noStrike" cap="none">
                <a:solidFill>
                  <a:schemeClr val="dk1"/>
                </a:solidFill>
                <a:latin typeface="Gill Sans"/>
                <a:ea typeface="Gill Sans"/>
                <a:cs typeface="Gill Sans"/>
                <a:sym typeface="Gill Sans"/>
              </a:rPr>
              <a:t>This means loving and taking care of those around us.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g30469560411_1_15"/>
          <p:cNvPicPr preferRelativeResize="0"/>
          <p:nvPr/>
        </p:nvPicPr>
        <p:blipFill rotWithShape="1">
          <a:blip r:embed="rId3">
            <a:alphaModFix/>
          </a:blip>
          <a:srcRect l="109" t="12103" r="358"/>
          <a:stretch/>
        </p:blipFill>
        <p:spPr>
          <a:xfrm>
            <a:off x="0" y="-2338"/>
            <a:ext cx="12192000" cy="1805013"/>
          </a:xfrm>
          <a:prstGeom prst="rect">
            <a:avLst/>
          </a:prstGeom>
          <a:noFill/>
          <a:ln>
            <a:noFill/>
          </a:ln>
        </p:spPr>
      </p:pic>
      <p:pic>
        <p:nvPicPr>
          <p:cNvPr id="164" name="Google Shape;164;g30469560411_1_15"/>
          <p:cNvPicPr preferRelativeResize="0"/>
          <p:nvPr/>
        </p:nvPicPr>
        <p:blipFill rotWithShape="1">
          <a:blip r:embed="rId4">
            <a:alphaModFix/>
          </a:blip>
          <a:srcRect/>
          <a:stretch/>
        </p:blipFill>
        <p:spPr>
          <a:xfrm>
            <a:off x="180022" y="5700713"/>
            <a:ext cx="11547260" cy="1128576"/>
          </a:xfrm>
          <a:prstGeom prst="rect">
            <a:avLst/>
          </a:prstGeom>
          <a:noFill/>
          <a:ln>
            <a:noFill/>
          </a:ln>
        </p:spPr>
      </p:pic>
      <p:sp>
        <p:nvSpPr>
          <p:cNvPr id="165" name="Google Shape;165;g30469560411_1_15"/>
          <p:cNvSpPr txBox="1"/>
          <p:nvPr/>
        </p:nvSpPr>
        <p:spPr>
          <a:xfrm>
            <a:off x="1158240" y="785381"/>
            <a:ext cx="98754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0" i="0" u="none" strike="noStrike" cap="none">
                <a:solidFill>
                  <a:schemeClr val="lt1"/>
                </a:solidFill>
                <a:latin typeface="Gill Sans"/>
                <a:ea typeface="Gill Sans"/>
                <a:cs typeface="Gill Sans"/>
                <a:sym typeface="Gill Sans"/>
              </a:rPr>
              <a:t>Community and Participation</a:t>
            </a:r>
            <a:endParaRPr/>
          </a:p>
        </p:txBody>
      </p:sp>
      <p:pic>
        <p:nvPicPr>
          <p:cNvPr id="166" name="Google Shape;166;g30469560411_1_15"/>
          <p:cNvPicPr preferRelativeResize="0"/>
          <p:nvPr/>
        </p:nvPicPr>
        <p:blipFill>
          <a:blip r:embed="rId5">
            <a:alphaModFix/>
          </a:blip>
          <a:stretch>
            <a:fillRect/>
          </a:stretch>
        </p:blipFill>
        <p:spPr>
          <a:xfrm>
            <a:off x="8237071" y="2464824"/>
            <a:ext cx="3593178" cy="2394525"/>
          </a:xfrm>
          <a:prstGeom prst="rect">
            <a:avLst/>
          </a:prstGeom>
          <a:noFill/>
          <a:ln>
            <a:noFill/>
          </a:ln>
        </p:spPr>
      </p:pic>
      <p:pic>
        <p:nvPicPr>
          <p:cNvPr id="167" name="Google Shape;167;g30469560411_1_15"/>
          <p:cNvPicPr preferRelativeResize="0"/>
          <p:nvPr/>
        </p:nvPicPr>
        <p:blipFill>
          <a:blip r:embed="rId6">
            <a:alphaModFix/>
          </a:blip>
          <a:stretch>
            <a:fillRect/>
          </a:stretch>
        </p:blipFill>
        <p:spPr>
          <a:xfrm>
            <a:off x="293875" y="2464821"/>
            <a:ext cx="3593226" cy="2394529"/>
          </a:xfrm>
          <a:prstGeom prst="rect">
            <a:avLst/>
          </a:prstGeom>
          <a:noFill/>
          <a:ln>
            <a:noFill/>
          </a:ln>
        </p:spPr>
      </p:pic>
      <p:pic>
        <p:nvPicPr>
          <p:cNvPr id="168" name="Google Shape;168;g30469560411_1_15"/>
          <p:cNvPicPr preferRelativeResize="0"/>
          <p:nvPr/>
        </p:nvPicPr>
        <p:blipFill>
          <a:blip r:embed="rId7">
            <a:alphaModFix/>
          </a:blip>
          <a:stretch>
            <a:fillRect/>
          </a:stretch>
        </p:blipFill>
        <p:spPr>
          <a:xfrm>
            <a:off x="4265446" y="1955075"/>
            <a:ext cx="3593238" cy="359323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9"/>
          <p:cNvPicPr preferRelativeResize="0"/>
          <p:nvPr/>
        </p:nvPicPr>
        <p:blipFill rotWithShape="1">
          <a:blip r:embed="rId3">
            <a:alphaModFix/>
          </a:blip>
          <a:srcRect l="108" t="12102" r="355"/>
          <a:stretch/>
        </p:blipFill>
        <p:spPr>
          <a:xfrm>
            <a:off x="0" y="-2338"/>
            <a:ext cx="12192000" cy="1805013"/>
          </a:xfrm>
          <a:prstGeom prst="rect">
            <a:avLst/>
          </a:prstGeom>
          <a:noFill/>
          <a:ln>
            <a:noFill/>
          </a:ln>
        </p:spPr>
      </p:pic>
      <p:pic>
        <p:nvPicPr>
          <p:cNvPr id="175" name="Google Shape;175;p9"/>
          <p:cNvPicPr preferRelativeResize="0"/>
          <p:nvPr/>
        </p:nvPicPr>
        <p:blipFill rotWithShape="1">
          <a:blip r:embed="rId4">
            <a:alphaModFix/>
          </a:blip>
          <a:srcRect/>
          <a:stretch/>
        </p:blipFill>
        <p:spPr>
          <a:xfrm>
            <a:off x="180022" y="5700713"/>
            <a:ext cx="11547259" cy="1128576"/>
          </a:xfrm>
          <a:prstGeom prst="rect">
            <a:avLst/>
          </a:prstGeom>
          <a:noFill/>
          <a:ln>
            <a:noFill/>
          </a:ln>
        </p:spPr>
      </p:pic>
      <p:sp>
        <p:nvSpPr>
          <p:cNvPr id="176" name="Google Shape;176;p9"/>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0" i="0" u="none" strike="noStrike" cap="none">
                <a:solidFill>
                  <a:schemeClr val="lt1"/>
                </a:solidFill>
                <a:latin typeface="Gill Sans"/>
                <a:ea typeface="Gill Sans"/>
                <a:cs typeface="Gill Sans"/>
                <a:sym typeface="Gill Sans"/>
              </a:rPr>
              <a:t>Community and Participation</a:t>
            </a:r>
            <a:endParaRPr/>
          </a:p>
        </p:txBody>
      </p:sp>
      <p:pic>
        <p:nvPicPr>
          <p:cNvPr id="177" name="Google Shape;177;p9"/>
          <p:cNvPicPr preferRelativeResize="0"/>
          <p:nvPr/>
        </p:nvPicPr>
        <p:blipFill rotWithShape="1">
          <a:blip r:embed="rId5">
            <a:alphaModFix/>
          </a:blip>
          <a:srcRect l="9728" t="7703" r="53125" b="17083"/>
          <a:stretch/>
        </p:blipFill>
        <p:spPr>
          <a:xfrm>
            <a:off x="1026515" y="2110962"/>
            <a:ext cx="2863526" cy="3261410"/>
          </a:xfrm>
          <a:prstGeom prst="rect">
            <a:avLst/>
          </a:prstGeom>
          <a:noFill/>
          <a:ln>
            <a:noFill/>
          </a:ln>
        </p:spPr>
      </p:pic>
      <p:sp>
        <p:nvSpPr>
          <p:cNvPr id="178" name="Google Shape;178;p9"/>
          <p:cNvSpPr/>
          <p:nvPr/>
        </p:nvSpPr>
        <p:spPr>
          <a:xfrm>
            <a:off x="4704241" y="2772171"/>
            <a:ext cx="6725760"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0" i="0" u="none" strike="noStrike" cap="none">
                <a:solidFill>
                  <a:schemeClr val="dk1"/>
                </a:solidFill>
                <a:latin typeface="Gill Sans"/>
                <a:ea typeface="Gill Sans"/>
                <a:cs typeface="Gill Sans"/>
                <a:sym typeface="Gill Sans"/>
              </a:rPr>
              <a:t>‘Love one another: just as I have loved you ... By this all people will know that you are my disciples.’</a:t>
            </a:r>
            <a:endParaRPr sz="2400" b="0" i="0" u="none" strike="noStrike" cap="none">
              <a:solidFill>
                <a:srgbClr val="000000"/>
              </a:solidFill>
              <a:latin typeface="Gill Sans"/>
              <a:ea typeface="Gill Sans"/>
              <a:cs typeface="Gill Sans"/>
              <a:sym typeface="Gill Sans"/>
            </a:endParaRPr>
          </a:p>
          <a:p>
            <a:pPr marL="0" marR="0" lvl="0" indent="0" algn="ctr" rtl="0">
              <a:spcBef>
                <a:spcPts val="0"/>
              </a:spcBef>
              <a:spcAft>
                <a:spcPts val="0"/>
              </a:spcAft>
              <a:buNone/>
            </a:pPr>
            <a:r>
              <a:rPr lang="en-GB" sz="2400" b="1" i="0" u="none" strike="noStrike" cap="none">
                <a:solidFill>
                  <a:srgbClr val="C00000"/>
                </a:solidFill>
                <a:latin typeface="Gill Sans"/>
                <a:ea typeface="Gill Sans"/>
                <a:cs typeface="Gill Sans"/>
                <a:sym typeface="Gill Sans"/>
              </a:rPr>
              <a:t>John 13:34-35</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10"/>
          <p:cNvPicPr preferRelativeResize="0"/>
          <p:nvPr/>
        </p:nvPicPr>
        <p:blipFill rotWithShape="1">
          <a:blip r:embed="rId3">
            <a:alphaModFix/>
          </a:blip>
          <a:srcRect l="108" t="12102" r="355"/>
          <a:stretch/>
        </p:blipFill>
        <p:spPr>
          <a:xfrm>
            <a:off x="0" y="-2338"/>
            <a:ext cx="12192000" cy="1805013"/>
          </a:xfrm>
          <a:prstGeom prst="rect">
            <a:avLst/>
          </a:prstGeom>
          <a:noFill/>
          <a:ln>
            <a:noFill/>
          </a:ln>
        </p:spPr>
      </p:pic>
      <p:pic>
        <p:nvPicPr>
          <p:cNvPr id="185" name="Google Shape;185;p10"/>
          <p:cNvPicPr preferRelativeResize="0"/>
          <p:nvPr/>
        </p:nvPicPr>
        <p:blipFill rotWithShape="1">
          <a:blip r:embed="rId4">
            <a:alphaModFix/>
          </a:blip>
          <a:srcRect/>
          <a:stretch/>
        </p:blipFill>
        <p:spPr>
          <a:xfrm>
            <a:off x="180022" y="5700713"/>
            <a:ext cx="11547259" cy="1128576"/>
          </a:xfrm>
          <a:prstGeom prst="rect">
            <a:avLst/>
          </a:prstGeom>
          <a:noFill/>
          <a:ln>
            <a:noFill/>
          </a:ln>
        </p:spPr>
      </p:pic>
      <p:sp>
        <p:nvSpPr>
          <p:cNvPr id="186" name="Google Shape;186;p10"/>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0" i="0" u="none" strike="noStrike" cap="none">
                <a:solidFill>
                  <a:schemeClr val="lt1"/>
                </a:solidFill>
                <a:latin typeface="Gill Sans"/>
                <a:ea typeface="Gill Sans"/>
                <a:cs typeface="Gill Sans"/>
                <a:sym typeface="Gill Sans"/>
              </a:rPr>
              <a:t>Community and Participation</a:t>
            </a:r>
            <a:endParaRPr/>
          </a:p>
        </p:txBody>
      </p:sp>
      <p:pic>
        <p:nvPicPr>
          <p:cNvPr id="187" name="Google Shape;187;p10"/>
          <p:cNvPicPr preferRelativeResize="0"/>
          <p:nvPr/>
        </p:nvPicPr>
        <p:blipFill rotWithShape="1">
          <a:blip r:embed="rId5">
            <a:alphaModFix/>
          </a:blip>
          <a:srcRect l="9728" t="7703" r="53125" b="17083"/>
          <a:stretch/>
        </p:blipFill>
        <p:spPr>
          <a:xfrm>
            <a:off x="668706" y="1937575"/>
            <a:ext cx="2863526" cy="3261410"/>
          </a:xfrm>
          <a:prstGeom prst="rect">
            <a:avLst/>
          </a:prstGeom>
          <a:noFill/>
          <a:ln>
            <a:noFill/>
          </a:ln>
        </p:spPr>
      </p:pic>
      <p:sp>
        <p:nvSpPr>
          <p:cNvPr id="188" name="Google Shape;188;p10"/>
          <p:cNvSpPr/>
          <p:nvPr/>
        </p:nvSpPr>
        <p:spPr>
          <a:xfrm>
            <a:off x="4047364" y="1937575"/>
            <a:ext cx="7679917" cy="33239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0" i="0" u="none" strike="noStrike" cap="none">
                <a:solidFill>
                  <a:schemeClr val="dk1"/>
                </a:solidFill>
                <a:latin typeface="Gill Sans"/>
                <a:ea typeface="Gill Sans"/>
                <a:cs typeface="Gill Sans"/>
                <a:sym typeface="Gill Sans"/>
              </a:rPr>
              <a:t>‘Lord, when was it that we saw you hungry and gave you food, or thirsty and gave you something to drink? And when was it that we saw you a stranger and welcomed you, or naked and gave you clothing? And when was it that we saw you sick or in prison and visited you?” </a:t>
            </a:r>
            <a:endParaRPr/>
          </a:p>
          <a:p>
            <a:pPr marL="0" marR="0" lvl="0" indent="0" algn="ctr" rtl="0">
              <a:spcBef>
                <a:spcPts val="0"/>
              </a:spcBef>
              <a:spcAft>
                <a:spcPts val="0"/>
              </a:spcAft>
              <a:buNone/>
            </a:pPr>
            <a:r>
              <a:rPr lang="en-GB" sz="2400" b="0" i="0" u="none" strike="noStrike" cap="none">
                <a:solidFill>
                  <a:schemeClr val="dk1"/>
                </a:solidFill>
                <a:latin typeface="Gill Sans"/>
                <a:ea typeface="Gill Sans"/>
                <a:cs typeface="Gill Sans"/>
                <a:sym typeface="Gill Sans"/>
              </a:rPr>
              <a:t>And the King will answer them: “Truly I tell you, just as you did it to one of the least of these who are members of my family, you did it to me.”’</a:t>
            </a:r>
            <a:endParaRPr/>
          </a:p>
          <a:p>
            <a:pPr marL="0" marR="0" lvl="0" indent="0" algn="ctr" rtl="0">
              <a:spcBef>
                <a:spcPts val="0"/>
              </a:spcBef>
              <a:spcAft>
                <a:spcPts val="0"/>
              </a:spcAft>
              <a:buNone/>
            </a:pPr>
            <a:r>
              <a:rPr lang="en-GB" sz="1800" b="1" i="0" u="none" strike="noStrike" cap="none">
                <a:solidFill>
                  <a:srgbClr val="C00000"/>
                </a:solidFill>
                <a:latin typeface="Gill Sans"/>
                <a:ea typeface="Gill Sans"/>
                <a:cs typeface="Gill Sans"/>
                <a:sym typeface="Gill Sans"/>
              </a:rPr>
              <a:t>Matthew 25:31-46</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534</Words>
  <Application>Microsoft Office PowerPoint</Application>
  <PresentationFormat>Widescreen</PresentationFormat>
  <Paragraphs>67</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Gill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Sykes</dc:creator>
  <cp:lastModifiedBy>Callum Mitchell</cp:lastModifiedBy>
  <cp:revision>1</cp:revision>
  <dcterms:created xsi:type="dcterms:W3CDTF">2018-05-21T15:55:21Z</dcterms:created>
  <dcterms:modified xsi:type="dcterms:W3CDTF">2024-12-03T15:12:53Z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0x0101004C925567B298CE42B4AEE50097DA31FC</vt:lpwstr>
  </property>
</Properties>
</file>